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367F-10B5-45E7-8EA6-0C27DDBF9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831C0-EFE6-49D0-A17B-9B6F9C5DE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7D511-3677-4503-822B-0C1ECEE20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C7BC-40CE-44BB-A451-90F95667CCA8}" type="datetimeFigureOut">
              <a:rPr lang="en-NL" smtClean="0"/>
              <a:t>11/03/2022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B0D50-E0B7-45EC-8455-08AB1A51B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E7825-E508-49E7-96AC-2E048F86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A68E-6017-428E-B47F-C1865A77884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50877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9E1D-75F7-4168-A3C3-73006CF8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3E252-5E6E-4210-AF55-29F0CB7C2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3601C-F746-4064-A563-45186B215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C7BC-40CE-44BB-A451-90F95667CCA8}" type="datetimeFigureOut">
              <a:rPr lang="en-NL" smtClean="0"/>
              <a:t>11/03/2022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A88EA-6435-447E-A833-1CF7CD256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EEA16-2E1A-46E4-9FE6-0CC0050AE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A68E-6017-428E-B47F-C1865A77884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422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6B2C32-7DEE-4329-B787-D9BB5B6A8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CEA3A-9FE2-4785-8FD7-31DC54CE6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1B408-6D69-44AA-AF43-18D65B8A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C7BC-40CE-44BB-A451-90F95667CCA8}" type="datetimeFigureOut">
              <a:rPr lang="en-NL" smtClean="0"/>
              <a:t>11/03/2022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74668-180D-4649-9335-BC55319E0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19AD1-E0C3-46FB-A284-A2F81D8F8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A68E-6017-428E-B47F-C1865A77884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7994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60A7C-F2A5-4EB0-AB4A-08885E5BE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8B0F6-683E-48E0-B3AF-818D3E9C1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9D451-E734-4BBB-B324-3F8FAAF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C7BC-40CE-44BB-A451-90F95667CCA8}" type="datetimeFigureOut">
              <a:rPr lang="en-NL" smtClean="0"/>
              <a:t>11/03/2022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121AC-FCC9-4047-A583-9A69B080C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7AF95-22B4-49F5-8F21-0D3719826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A68E-6017-428E-B47F-C1865A77884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3475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10BC6-ECD8-428E-BEC4-CD362F694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EC611-7936-4012-9181-B5E001823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142D6-C6FE-4189-B04F-5679E5479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C7BC-40CE-44BB-A451-90F95667CCA8}" type="datetimeFigureOut">
              <a:rPr lang="en-NL" smtClean="0"/>
              <a:t>11/03/2022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52E87-7D9C-4E0B-8FF0-4E19C4BEA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73E16-5767-42C4-B2E9-E5D1F90C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A68E-6017-428E-B47F-C1865A77884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9441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7260A-A1CF-48D7-98F9-9435E5280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B84FA-D342-42BA-B4BB-A38DC22FF4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8ECA2-F664-49C4-A5E2-196BBC728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63613-3688-4AD4-A8CC-520603D55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C7BC-40CE-44BB-A451-90F95667CCA8}" type="datetimeFigureOut">
              <a:rPr lang="en-NL" smtClean="0"/>
              <a:t>11/03/2022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9A6FB-D0C9-4A35-8577-B53F95B8F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7ADB3-5C43-4037-BB8B-9FBA222E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A68E-6017-428E-B47F-C1865A77884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9605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66175-EFAE-438D-934A-512109B52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8AC57-6FE4-48AC-9612-9997BDE1A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B3427-E1B2-4BD5-BA6B-B4F4ACA5F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78BF1-7CC8-42F0-AF75-AE5438BA3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816EDE-3D3D-4CAB-A02E-E8E492DE30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AAF07A-D19D-477F-B577-C3F8C1FA8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C7BC-40CE-44BB-A451-90F95667CCA8}" type="datetimeFigureOut">
              <a:rPr lang="en-NL" smtClean="0"/>
              <a:t>11/03/2022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46175F-21DE-44F3-87B5-12E2A7D1F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C1731E-7864-406D-8276-DE40363D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A68E-6017-428E-B47F-C1865A77884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7850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CDBCF-DE86-4D88-8DA5-DC5A76C5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77E111-EBCB-407A-9C6E-336CC60FB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C7BC-40CE-44BB-A451-90F95667CCA8}" type="datetimeFigureOut">
              <a:rPr lang="en-NL" smtClean="0"/>
              <a:t>11/03/2022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69AF87-DDD8-48F5-ABF7-BA9424380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21A8A-50E2-48A8-A4F8-FDC820F4D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A68E-6017-428E-B47F-C1865A77884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194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A9AA50-7E53-451E-86D1-17CA5C080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C7BC-40CE-44BB-A451-90F95667CCA8}" type="datetimeFigureOut">
              <a:rPr lang="en-NL" smtClean="0"/>
              <a:t>11/03/2022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31E0C-A973-4919-897B-0CA7FA9F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6FB89-E1E2-4A25-B313-59E9F13A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A68E-6017-428E-B47F-C1865A77884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03932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FE0A-E8B3-4C2F-A61C-081C8B7B8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91916-3BCD-4A78-A388-4EE893ECF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C72A1-A973-484E-92D1-9C603122F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AE5D9-A3FB-409E-9674-807A65CCB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C7BC-40CE-44BB-A451-90F95667CCA8}" type="datetimeFigureOut">
              <a:rPr lang="en-NL" smtClean="0"/>
              <a:t>11/03/2022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B4626-320B-49FB-9625-14F91CC5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81057-7848-46A3-B729-98E5D7F1C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A68E-6017-428E-B47F-C1865A77884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3362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8848A-8739-43AD-A455-8CD7C5FEB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C8A116-B1D3-43F8-8410-826BE976C5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68479-B595-4E77-9889-A75BB7523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2A013-080C-46F4-B330-47A992B41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C7BC-40CE-44BB-A451-90F95667CCA8}" type="datetimeFigureOut">
              <a:rPr lang="en-NL" smtClean="0"/>
              <a:t>11/03/2022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FD0E1-1EDA-4074-92A6-EF7EAEB7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C506B-D71C-403D-9019-3D5791F29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A68E-6017-428E-B47F-C1865A77884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8774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943093-34DD-4466-896A-7B6204BC5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BA556-1229-49A9-9233-67E55D6CB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61824-0CB6-4DD8-B0E8-2B25BBB82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9C7BC-40CE-44BB-A451-90F95667CCA8}" type="datetimeFigureOut">
              <a:rPr lang="en-NL" smtClean="0"/>
              <a:t>11/03/2022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54D14-FFC3-4B7A-A571-81F638C4B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D8018-1452-4C4C-8CF3-55BD67799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CA68E-6017-428E-B47F-C1865A77884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22648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fif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F9A4E28-9B56-4891-91F0-8DA6F2D6B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13" y="1580990"/>
            <a:ext cx="10318374" cy="36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8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C47D06-48B8-4D60-920D-9EBD66783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57" y="437891"/>
            <a:ext cx="10211685" cy="598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82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A0F629-2F62-41E6-9EDE-EB170C952D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09"/>
          <a:stretch/>
        </p:blipFill>
        <p:spPr>
          <a:xfrm>
            <a:off x="970339" y="527811"/>
            <a:ext cx="10139622" cy="587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2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2F02CD2-66D1-461C-BE99-F94B503AA462}"/>
              </a:ext>
            </a:extLst>
          </p:cNvPr>
          <p:cNvSpPr/>
          <p:nvPr/>
        </p:nvSpPr>
        <p:spPr>
          <a:xfrm>
            <a:off x="806824" y="502024"/>
            <a:ext cx="11107264" cy="3191435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77C761-057C-4A4F-9F6A-EB8F2DCF45C7}"/>
              </a:ext>
            </a:extLst>
          </p:cNvPr>
          <p:cNvSpPr txBox="1"/>
          <p:nvPr/>
        </p:nvSpPr>
        <p:spPr>
          <a:xfrm>
            <a:off x="1470893" y="1436022"/>
            <a:ext cx="11035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GB" sz="4000" b="1" baseline="30000" dirty="0">
                <a:solidFill>
                  <a:schemeClr val="accent2">
                    <a:lumMod val="75000"/>
                  </a:schemeClr>
                </a:solidFill>
              </a:rPr>
              <a:t>st</a:t>
            </a:r>
          </a:p>
          <a:p>
            <a:r>
              <a:rPr lang="en-GB" sz="4000" b="1" baseline="30000" dirty="0">
                <a:solidFill>
                  <a:schemeClr val="accent2">
                    <a:lumMod val="75000"/>
                  </a:schemeClr>
                </a:solidFill>
              </a:rPr>
              <a:t>Round</a:t>
            </a:r>
            <a:endParaRPr lang="en-NL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D4593D6-4614-4516-AFF5-A03FC23C3ABC}"/>
              </a:ext>
            </a:extLst>
          </p:cNvPr>
          <p:cNvGrpSpPr/>
          <p:nvPr/>
        </p:nvGrpSpPr>
        <p:grpSpPr>
          <a:xfrm>
            <a:off x="806824" y="3693459"/>
            <a:ext cx="11107264" cy="2926976"/>
            <a:chOff x="806824" y="3693459"/>
            <a:chExt cx="11107264" cy="292697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0E7317-A6DB-4688-9168-6EF573ACFC39}"/>
                </a:ext>
              </a:extLst>
            </p:cNvPr>
            <p:cNvSpPr/>
            <p:nvPr/>
          </p:nvSpPr>
          <p:spPr>
            <a:xfrm>
              <a:off x="806824" y="3693459"/>
              <a:ext cx="11107264" cy="292697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B02F2A5-70F4-4775-B49B-28D8F500F9FE}"/>
                </a:ext>
              </a:extLst>
            </p:cNvPr>
            <p:cNvSpPr txBox="1"/>
            <p:nvPr/>
          </p:nvSpPr>
          <p:spPr>
            <a:xfrm>
              <a:off x="1470892" y="4769223"/>
              <a:ext cx="110357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r>
                <a:rPr lang="en-GB" sz="4000" b="1" baseline="30000" dirty="0">
                  <a:solidFill>
                    <a:schemeClr val="accent2">
                      <a:lumMod val="75000"/>
                    </a:schemeClr>
                  </a:solidFill>
                </a:rPr>
                <a:t>nd</a:t>
              </a:r>
            </a:p>
            <a:p>
              <a:r>
                <a:rPr lang="en-GB" sz="4000" b="1" baseline="30000" dirty="0">
                  <a:solidFill>
                    <a:schemeClr val="accent2">
                      <a:lumMod val="75000"/>
                    </a:schemeClr>
                  </a:solidFill>
                </a:rPr>
                <a:t>Round</a:t>
              </a:r>
              <a:endParaRPr lang="en-NL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984D9015-7B4F-4CEE-82CA-95EBD485D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564" y="4254283"/>
            <a:ext cx="1470660" cy="20650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81D3B0-C66C-44F0-AF24-BC99D01FFF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848" y="4239043"/>
            <a:ext cx="1478280" cy="20955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9939BC2-4FD4-42B8-BF54-B36BF0CDD7B7}"/>
              </a:ext>
            </a:extLst>
          </p:cNvPr>
          <p:cNvSpPr txBox="1"/>
          <p:nvPr/>
        </p:nvSpPr>
        <p:spPr>
          <a:xfrm>
            <a:off x="4295453" y="1497577"/>
            <a:ext cx="5764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Anyone having 500 sponsorships</a:t>
            </a:r>
          </a:p>
          <a:p>
            <a:pPr algn="ctr"/>
            <a:r>
              <a:rPr lang="en-GB" sz="2400" b="1" dirty="0"/>
              <a:t>from mayors or deputies</a:t>
            </a:r>
          </a:p>
          <a:p>
            <a:pPr algn="ctr"/>
            <a:r>
              <a:rPr lang="en-GB" sz="2400" b="1" dirty="0"/>
              <a:t>may be candidate</a:t>
            </a:r>
            <a:endParaRPr lang="en-NL" sz="2400" b="1" dirty="0"/>
          </a:p>
        </p:txBody>
      </p:sp>
      <p:sp>
        <p:nvSpPr>
          <p:cNvPr id="14" name="Arrow: Left-Right-Up 13">
            <a:extLst>
              <a:ext uri="{FF2B5EF4-FFF2-40B4-BE49-F238E27FC236}">
                <a16:creationId xmlns:a16="http://schemas.microsoft.com/office/drawing/2014/main" id="{1FACB15A-E28A-4563-8C90-6F466FAF127B}"/>
              </a:ext>
            </a:extLst>
          </p:cNvPr>
          <p:cNvSpPr/>
          <p:nvPr/>
        </p:nvSpPr>
        <p:spPr>
          <a:xfrm>
            <a:off x="6678948" y="3200400"/>
            <a:ext cx="1216152" cy="1927412"/>
          </a:xfrm>
          <a:prstGeom prst="leftRight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3D1A9BE-F5EB-41E8-B45C-ACBA28FF29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35" y="4031876"/>
            <a:ext cx="3304615" cy="25098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B671B0-4D74-47C2-A1B4-9DD2DDB89F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795" y="690001"/>
            <a:ext cx="6214459" cy="2880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A38FF15-B0BA-4A37-B8E7-C7871C0A1B69}"/>
              </a:ext>
            </a:extLst>
          </p:cNvPr>
          <p:cNvSpPr txBox="1"/>
          <p:nvPr/>
        </p:nvSpPr>
        <p:spPr>
          <a:xfrm>
            <a:off x="175888" y="66346"/>
            <a:ext cx="2874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What is the election process</a:t>
            </a:r>
            <a:endParaRPr lang="en-NL" b="1" dirty="0"/>
          </a:p>
        </p:txBody>
      </p:sp>
    </p:spTree>
    <p:extLst>
      <p:ext uri="{BB962C8B-B14F-4D97-AF65-F5344CB8AC3E}">
        <p14:creationId xmlns:p14="http://schemas.microsoft.com/office/powerpoint/2010/main" val="69782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091523-F184-4957-B434-96E023446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48" y="586493"/>
            <a:ext cx="10661304" cy="568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00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A4689E-FDA2-40C6-B681-F3909BD09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09" y="548394"/>
            <a:ext cx="10577477" cy="566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22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F8BFF9-E0F1-402E-A646-4476A28DA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59" y="525536"/>
            <a:ext cx="10531753" cy="56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409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0E9399-E9D1-489F-91A5-AB1551FA8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94" y="560589"/>
            <a:ext cx="10562235" cy="560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393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91E755-3440-41F3-B3A5-E77A48607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747" y="743453"/>
            <a:ext cx="10508891" cy="59745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7CC0C4-CC39-4931-ADFA-651296F2DDD6}"/>
              </a:ext>
            </a:extLst>
          </p:cNvPr>
          <p:cNvSpPr txBox="1"/>
          <p:nvPr/>
        </p:nvSpPr>
        <p:spPr>
          <a:xfrm>
            <a:off x="4675964" y="374121"/>
            <a:ext cx="284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PARTICIPATION FOLLOW-UP</a:t>
            </a:r>
            <a:endParaRPr lang="en-NL" b="1" dirty="0"/>
          </a:p>
        </p:txBody>
      </p:sp>
    </p:spTree>
    <p:extLst>
      <p:ext uri="{BB962C8B-B14F-4D97-AF65-F5344CB8AC3E}">
        <p14:creationId xmlns:p14="http://schemas.microsoft.com/office/powerpoint/2010/main" val="1571167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9C1B01-28B6-453E-92A1-8F92DA0CF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23" y="594114"/>
            <a:ext cx="10531753" cy="566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41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E6AC7E-5F9E-4B98-89AE-FC47C718E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13" y="544580"/>
            <a:ext cx="10539373" cy="57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89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22</Words>
  <Application>Microsoft Office PowerPoint</Application>
  <PresentationFormat>Widescreen</PresentationFormat>
  <Paragraphs>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Bourelly</dc:creator>
  <cp:lastModifiedBy>Eric Bourelly</cp:lastModifiedBy>
  <cp:revision>5</cp:revision>
  <dcterms:created xsi:type="dcterms:W3CDTF">2022-03-11T12:06:54Z</dcterms:created>
  <dcterms:modified xsi:type="dcterms:W3CDTF">2022-03-11T14:50:56Z</dcterms:modified>
</cp:coreProperties>
</file>