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87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CBF30B0-1E14-41B3-8C15-54A7E3BBB2E4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C3B9A18-2772-461B-B3B0-36E31A1191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30B0-1E14-41B3-8C15-54A7E3BBB2E4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9A18-2772-461B-B3B0-36E31A1191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30B0-1E14-41B3-8C15-54A7E3BBB2E4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9A18-2772-461B-B3B0-36E31A1191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30B0-1E14-41B3-8C15-54A7E3BBB2E4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9A18-2772-461B-B3B0-36E31A1191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30B0-1E14-41B3-8C15-54A7E3BBB2E4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9A18-2772-461B-B3B0-36E31A1191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30B0-1E14-41B3-8C15-54A7E3BBB2E4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9A18-2772-461B-B3B0-36E31A1191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CBF30B0-1E14-41B3-8C15-54A7E3BBB2E4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C3B9A18-2772-461B-B3B0-36E31A1191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CBF30B0-1E14-41B3-8C15-54A7E3BBB2E4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C3B9A18-2772-461B-B3B0-36E31A1191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30B0-1E14-41B3-8C15-54A7E3BBB2E4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9A18-2772-461B-B3B0-36E31A1191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30B0-1E14-41B3-8C15-54A7E3BBB2E4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9A18-2772-461B-B3B0-36E31A1191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30B0-1E14-41B3-8C15-54A7E3BBB2E4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9A18-2772-461B-B3B0-36E31A1191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CBF30B0-1E14-41B3-8C15-54A7E3BBB2E4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C3B9A18-2772-461B-B3B0-36E31A1191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works.com/matlabcentral/fileexchange/index?term=tag%3A%22red+object+detection%22" TargetMode="External"/><Relationship Id="rId2" Type="http://schemas.openxmlformats.org/officeDocument/2006/relationships/hyperlink" Target="http://www.mathworks.com/matlabcentral/fileexchange/40154-how-to-detect-and-track-red--green-and-blue-colored-object-in-live-vide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Index Image Finger Tracking: 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Bowers and Daniel Zielenski</a:t>
            </a:r>
          </a:p>
          <a:p>
            <a:r>
              <a:rPr lang="en-US" dirty="0" smtClean="0"/>
              <a:t>April 20, 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Were Hoping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 Image of object drawn with finger</a:t>
            </a:r>
          </a:p>
          <a:p>
            <a:r>
              <a:rPr lang="en-US" dirty="0" smtClean="0"/>
              <a:t>Do this by creating an algorithm that helps track motion</a:t>
            </a:r>
            <a:endParaRPr lang="en-US" dirty="0"/>
          </a:p>
        </p:txBody>
      </p:sp>
      <p:pic>
        <p:nvPicPr>
          <p:cNvPr id="4098" name="Picture 2" descr="http://www.infoniac.com/uimg/user/Maxriter_multi-touch-truetouch-technolog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810000"/>
            <a:ext cx="3492500" cy="25146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Wrong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Difficulties with Mouse</a:t>
            </a:r>
          </a:p>
          <a:p>
            <a:r>
              <a:rPr lang="en-US" dirty="0" smtClean="0"/>
              <a:t>Difficult GUI</a:t>
            </a:r>
          </a:p>
          <a:p>
            <a:r>
              <a:rPr lang="en-US" dirty="0" smtClean="0"/>
              <a:t>Camera Synching</a:t>
            </a:r>
          </a:p>
          <a:p>
            <a:r>
              <a:rPr lang="en-US" dirty="0" smtClean="0"/>
              <a:t>Coding Errors/Crashes</a:t>
            </a:r>
          </a:p>
          <a:p>
            <a:r>
              <a:rPr lang="en-US" dirty="0" smtClean="0"/>
              <a:t>Callback/Sequence Errors</a:t>
            </a:r>
            <a:endParaRPr lang="en-US" dirty="0"/>
          </a:p>
        </p:txBody>
      </p:sp>
      <p:pic>
        <p:nvPicPr>
          <p:cNvPr id="3074" name="Picture 2" descr="http://live.surveyshack.com/Portals/16480/images/1%20(2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676400"/>
            <a:ext cx="2743200" cy="2743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Breakthrough!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476500"/>
            <a:ext cx="5105400" cy="3829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sz="2400" dirty="0" smtClean="0"/>
              <a:t>While loops for continuous camera feeds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400" dirty="0" smtClean="0"/>
              <a:t>Separate functions to change the color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400" dirty="0" smtClean="0"/>
              <a:t>While loops(again) for tracking specific colors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400" dirty="0" smtClean="0"/>
              <a:t>Median filters, rgb2gray, binary filters and </a:t>
            </a:r>
            <a:r>
              <a:rPr lang="en-US" sz="2400" dirty="0" err="1" smtClean="0"/>
              <a:t>imsubtract</a:t>
            </a:r>
            <a:r>
              <a:rPr lang="en-US" sz="2400" dirty="0" smtClean="0"/>
              <a:t> to extract components of the chosen </a:t>
            </a:r>
            <a:r>
              <a:rPr lang="en-US" sz="2400" dirty="0" smtClean="0"/>
              <a:t>color</a:t>
            </a:r>
            <a:endParaRPr lang="en-US" sz="2400" dirty="0" smtClean="0"/>
          </a:p>
          <a:p>
            <a:pPr marL="624078" indent="-514350">
              <a:buFont typeface="+mj-lt"/>
              <a:buAutoNum type="arabicPeriod"/>
            </a:pPr>
            <a:r>
              <a:rPr lang="en-US" sz="2400" dirty="0" smtClean="0"/>
              <a:t>Nested if-else statements for when a color is </a:t>
            </a:r>
            <a:r>
              <a:rPr lang="en-US" sz="2400" dirty="0" smtClean="0"/>
              <a:t>picked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400" dirty="0" smtClean="0"/>
              <a:t>For loop to group the color objects around rectangular box with  the coordinate of X and Y.</a:t>
            </a:r>
            <a:endParaRPr lang="en-US" sz="2400" dirty="0" smtClean="0"/>
          </a:p>
          <a:p>
            <a:pPr marL="624078" indent="-514350">
              <a:buFont typeface="+mj-lt"/>
              <a:buAutoNum type="arabicPeriod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://www.mathworks.com/matlabcentral/fileexchange/40154-how-to-detect-and-track-red--</a:t>
            </a:r>
            <a:r>
              <a:rPr lang="en-US" dirty="0" smtClean="0">
                <a:hlinkClick r:id="rId2"/>
              </a:rPr>
              <a:t>green-and-blue-colored-object-in-live-video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www.mathworks.com/matlabcentral/fileexchange/index?term=tag%3A%22red+object+detection%22</a:t>
            </a:r>
            <a:endParaRPr lang="en-US" dirty="0" smtClean="0"/>
          </a:p>
          <a:p>
            <a:r>
              <a:rPr lang="en-US" dirty="0"/>
              <a:t>http://www.mathworks.com/matlabcentral/fileexchange/41014-virtual-painting</a:t>
            </a:r>
          </a:p>
        </p:txBody>
      </p:sp>
    </p:spTree>
    <p:extLst>
      <p:ext uri="{BB962C8B-B14F-4D97-AF65-F5344CB8AC3E}">
        <p14:creationId xmlns:p14="http://schemas.microsoft.com/office/powerpoint/2010/main" val="374771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 descr="http://www.mynamesnotmommy.com/wp-content/uploads/2013/05/question-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438400"/>
            <a:ext cx="4114799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194</TotalTime>
  <Words>134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Georgia</vt:lpstr>
      <vt:lpstr>Trebuchet MS</vt:lpstr>
      <vt:lpstr>Wingdings 2</vt:lpstr>
      <vt:lpstr>Urban</vt:lpstr>
      <vt:lpstr>Index Image Finger Tracking: Final Presentation</vt:lpstr>
      <vt:lpstr>What We Were Hoping</vt:lpstr>
      <vt:lpstr>What Went Wrong</vt:lpstr>
      <vt:lpstr>Breakthrough!</vt:lpstr>
      <vt:lpstr>Why Did It Work?</vt:lpstr>
      <vt:lpstr>Reference 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 Image Finger Tracking: Final Presentation</dc:title>
  <dc:creator>Daniel</dc:creator>
  <cp:lastModifiedBy>Eric</cp:lastModifiedBy>
  <cp:revision>9</cp:revision>
  <dcterms:created xsi:type="dcterms:W3CDTF">2014-04-13T00:58:43Z</dcterms:created>
  <dcterms:modified xsi:type="dcterms:W3CDTF">2014-04-22T00:28:49Z</dcterms:modified>
</cp:coreProperties>
</file>