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Eric Bowers, Josh Fleming, Ed Sutton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Language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is a multi-paradigm language</a:t>
            </a:r>
          </a:p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Imperative language</a:t>
            </a:r>
          </a:p>
          <a:p>
            <a:r>
              <a:rPr lang="en-US" dirty="0" smtClean="0"/>
              <a:t>Functional language</a:t>
            </a:r>
          </a:p>
        </p:txBody>
      </p:sp>
      <p:pic>
        <p:nvPicPr>
          <p:cNvPr id="1026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3959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12286"/>
            <a:ext cx="8761413" cy="706964"/>
          </a:xfrm>
        </p:spPr>
        <p:txBody>
          <a:bodyPr/>
          <a:lstStyle/>
          <a:p>
            <a:r>
              <a:rPr lang="en-US" dirty="0" smtClean="0"/>
              <a:t>Historical Evolution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was created to be an easy portable language that is quick</a:t>
            </a:r>
          </a:p>
          <a:p>
            <a:r>
              <a:rPr lang="en-US" dirty="0" smtClean="0"/>
              <a:t>Evolved out of SOL and DEL.</a:t>
            </a:r>
          </a:p>
          <a:p>
            <a:r>
              <a:rPr lang="en-US" dirty="0" smtClean="0"/>
              <a:t>Also influenced by </a:t>
            </a:r>
            <a:r>
              <a:rPr lang="en-US" dirty="0" err="1" smtClean="0"/>
              <a:t>modula</a:t>
            </a:r>
            <a:r>
              <a:rPr lang="en-US" dirty="0" smtClean="0"/>
              <a:t>, CLU, C++, SNOBOL, and AWK</a:t>
            </a:r>
            <a:endParaRPr lang="en-US" dirty="0"/>
          </a:p>
        </p:txBody>
      </p:sp>
      <p:pic>
        <p:nvPicPr>
          <p:cNvPr id="2050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43116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functional language that also incorporates some object oriented ideas</a:t>
            </a:r>
          </a:p>
          <a:p>
            <a:r>
              <a:rPr lang="en-US" dirty="0" smtClean="0"/>
              <a:t>Uses tables as it’s primary data structures. The tables can be used to represent other data types such as arrays </a:t>
            </a:r>
            <a:endParaRPr lang="en-US" dirty="0"/>
          </a:p>
        </p:txBody>
      </p:sp>
      <p:pic>
        <p:nvPicPr>
          <p:cNvPr id="3074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43243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helpful?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LUA API</a:t>
            </a:r>
          </a:p>
          <a:p>
            <a:r>
              <a:rPr lang="en-US" dirty="0" smtClean="0"/>
              <a:t>Can run programs off the IDE or command prompt</a:t>
            </a:r>
          </a:p>
          <a:p>
            <a:r>
              <a:rPr lang="en-US" dirty="0" smtClean="0"/>
              <a:t>Don’t have to specify data types</a:t>
            </a:r>
          </a:p>
          <a:p>
            <a:r>
              <a:rPr lang="en-US" dirty="0" smtClean="0"/>
              <a:t>Heavily relies on tables (don’t have to learn a lot of different data structures)</a:t>
            </a:r>
          </a:p>
          <a:p>
            <a:r>
              <a:rPr lang="en-US" dirty="0" smtClean="0"/>
              <a:t>Doesn’t use braces</a:t>
            </a:r>
            <a:endParaRPr lang="en-US" dirty="0"/>
          </a:p>
        </p:txBody>
      </p:sp>
      <p:pic>
        <p:nvPicPr>
          <p:cNvPr id="4098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43116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suited for one particular type of application</a:t>
            </a:r>
            <a:endParaRPr lang="en-US" dirty="0"/>
          </a:p>
        </p:txBody>
      </p:sp>
      <p:pic>
        <p:nvPicPr>
          <p:cNvPr id="5122" name="Picture 2" descr="http://www.lua.org/images/lua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67" y="4419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743200"/>
            <a:ext cx="54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of a general purpose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used in games because it is portable, small, and powerful. LUA logic good for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2470</TotalTime>
  <Words>173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Lua Programming</vt:lpstr>
      <vt:lpstr>What is the Language Paradigm</vt:lpstr>
      <vt:lpstr>Historical Evolution  </vt:lpstr>
      <vt:lpstr>What was different?</vt:lpstr>
      <vt:lpstr>What was helpful?</vt:lpstr>
      <vt:lpstr>Best suited for one particular type of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Programming</dc:title>
  <dc:creator>Eric</dc:creator>
  <cp:lastModifiedBy>Eric</cp:lastModifiedBy>
  <cp:revision>7</cp:revision>
  <dcterms:created xsi:type="dcterms:W3CDTF">2014-04-14T22:15:17Z</dcterms:created>
  <dcterms:modified xsi:type="dcterms:W3CDTF">2014-04-16T15:34:00Z</dcterms:modified>
</cp:coreProperties>
</file>