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C8A33-7350-48DF-9592-CDD7ADCDCCC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89A9FDD-AE4F-4586-BD22-A6E0B6D27931}">
      <dgm:prSet phldrT="[文本]"/>
      <dgm:spPr/>
      <dgm:t>
        <a:bodyPr/>
        <a:lstStyle/>
        <a:p>
          <a:r>
            <a:rPr lang="zh-CN" altLang="en-US" dirty="0"/>
            <a:t>主菜单</a:t>
          </a:r>
        </a:p>
      </dgm:t>
    </dgm:pt>
    <dgm:pt modelId="{D94F9625-D1FE-4731-9567-6F39556D7E4D}" type="parTrans" cxnId="{0D87D5A0-C1ED-4347-B929-08AA043FCE8C}">
      <dgm:prSet/>
      <dgm:spPr/>
      <dgm:t>
        <a:bodyPr/>
        <a:lstStyle/>
        <a:p>
          <a:endParaRPr lang="zh-CN" altLang="en-US"/>
        </a:p>
      </dgm:t>
    </dgm:pt>
    <dgm:pt modelId="{C95376D1-0EA6-426A-8049-327F9527BB55}" type="sibTrans" cxnId="{0D87D5A0-C1ED-4347-B929-08AA043FCE8C}">
      <dgm:prSet/>
      <dgm:spPr/>
      <dgm:t>
        <a:bodyPr/>
        <a:lstStyle/>
        <a:p>
          <a:endParaRPr lang="zh-CN" altLang="en-US"/>
        </a:p>
      </dgm:t>
    </dgm:pt>
    <dgm:pt modelId="{FB58654F-D228-491F-B9A3-B631CF95BE84}">
      <dgm:prSet phldrT="[文本]"/>
      <dgm:spPr/>
      <dgm:t>
        <a:bodyPr/>
        <a:lstStyle/>
        <a:p>
          <a:r>
            <a:rPr lang="zh-CN" altLang="en-US" dirty="0"/>
            <a:t>开灯</a:t>
          </a:r>
        </a:p>
      </dgm:t>
    </dgm:pt>
    <dgm:pt modelId="{EA204670-FCA4-4241-ABC3-A2D171030F4F}" type="parTrans" cxnId="{F2F0E4FC-F6C9-42F7-8A8D-414A8CA5E536}">
      <dgm:prSet/>
      <dgm:spPr/>
      <dgm:t>
        <a:bodyPr/>
        <a:lstStyle/>
        <a:p>
          <a:endParaRPr lang="zh-CN" altLang="en-US"/>
        </a:p>
      </dgm:t>
    </dgm:pt>
    <dgm:pt modelId="{A4AAC76E-9B57-427B-B92E-D0D0E5DA3A65}" type="sibTrans" cxnId="{F2F0E4FC-F6C9-42F7-8A8D-414A8CA5E536}">
      <dgm:prSet/>
      <dgm:spPr/>
      <dgm:t>
        <a:bodyPr/>
        <a:lstStyle/>
        <a:p>
          <a:endParaRPr lang="zh-CN" altLang="en-US"/>
        </a:p>
      </dgm:t>
    </dgm:pt>
    <dgm:pt modelId="{7ED93BDA-585E-43E8-9ACA-562DDF07E07C}">
      <dgm:prSet phldrT="[文本]"/>
      <dgm:spPr/>
      <dgm:t>
        <a:bodyPr/>
        <a:lstStyle/>
        <a:p>
          <a:r>
            <a:rPr lang="zh-CN" altLang="en-US" dirty="0"/>
            <a:t>关灯</a:t>
          </a:r>
        </a:p>
      </dgm:t>
    </dgm:pt>
    <dgm:pt modelId="{F139A4E2-9691-48D7-8A79-738C2F54DC86}" type="parTrans" cxnId="{3ADBFEF2-2306-4527-9563-49AE1A62AB8A}">
      <dgm:prSet/>
      <dgm:spPr/>
      <dgm:t>
        <a:bodyPr/>
        <a:lstStyle/>
        <a:p>
          <a:endParaRPr lang="zh-CN" altLang="en-US"/>
        </a:p>
      </dgm:t>
    </dgm:pt>
    <dgm:pt modelId="{61139F26-BB9F-4AD9-A7B2-BA7098A92BF2}" type="sibTrans" cxnId="{3ADBFEF2-2306-4527-9563-49AE1A62AB8A}">
      <dgm:prSet/>
      <dgm:spPr/>
      <dgm:t>
        <a:bodyPr/>
        <a:lstStyle/>
        <a:p>
          <a:endParaRPr lang="zh-CN" altLang="en-US"/>
        </a:p>
      </dgm:t>
    </dgm:pt>
    <dgm:pt modelId="{CA62D36A-E5B3-4E23-927C-93D6C7BB50C4}">
      <dgm:prSet phldrT="[文本]"/>
      <dgm:spPr/>
      <dgm:t>
        <a:bodyPr/>
        <a:lstStyle/>
        <a:p>
          <a:r>
            <a:rPr lang="zh-CN" altLang="en-US" dirty="0"/>
            <a:t>设置</a:t>
          </a:r>
        </a:p>
      </dgm:t>
    </dgm:pt>
    <dgm:pt modelId="{EC56512B-B394-4701-8509-0FF5B914F959}" type="parTrans" cxnId="{EAD53D64-3872-4E23-A1D4-AD3C54FE1CDB}">
      <dgm:prSet/>
      <dgm:spPr/>
      <dgm:t>
        <a:bodyPr/>
        <a:lstStyle/>
        <a:p>
          <a:endParaRPr lang="zh-CN" altLang="en-US"/>
        </a:p>
      </dgm:t>
    </dgm:pt>
    <dgm:pt modelId="{17D0FE66-2AC2-49AC-9440-EA1DC67FB76B}" type="sibTrans" cxnId="{EAD53D64-3872-4E23-A1D4-AD3C54FE1CDB}">
      <dgm:prSet/>
      <dgm:spPr/>
      <dgm:t>
        <a:bodyPr/>
        <a:lstStyle/>
        <a:p>
          <a:endParaRPr lang="zh-CN" altLang="en-US"/>
        </a:p>
      </dgm:t>
    </dgm:pt>
    <dgm:pt modelId="{24E11D32-3130-4565-BFCE-FA94BDE7F904}">
      <dgm:prSet phldrT="[文本]"/>
      <dgm:spPr/>
      <dgm:t>
        <a:bodyPr/>
        <a:lstStyle/>
        <a:p>
          <a:r>
            <a:rPr lang="zh-CN" altLang="en-US" dirty="0"/>
            <a:t>开灯时间</a:t>
          </a:r>
        </a:p>
      </dgm:t>
    </dgm:pt>
    <dgm:pt modelId="{0351A837-6BD6-4277-9C9D-A1CD93B9A08C}" type="parTrans" cxnId="{D8C3AA9E-96C4-41EF-9310-6419B7535FC4}">
      <dgm:prSet/>
      <dgm:spPr/>
      <dgm:t>
        <a:bodyPr/>
        <a:lstStyle/>
        <a:p>
          <a:endParaRPr lang="zh-CN" altLang="en-US"/>
        </a:p>
      </dgm:t>
    </dgm:pt>
    <dgm:pt modelId="{89AC5E6D-B795-42AE-8F61-35B7EAFA51DB}" type="sibTrans" cxnId="{D8C3AA9E-96C4-41EF-9310-6419B7535FC4}">
      <dgm:prSet/>
      <dgm:spPr/>
      <dgm:t>
        <a:bodyPr/>
        <a:lstStyle/>
        <a:p>
          <a:endParaRPr lang="zh-CN" altLang="en-US"/>
        </a:p>
      </dgm:t>
    </dgm:pt>
    <dgm:pt modelId="{6061C688-F0F5-49C0-9AB4-E2DFD423A17C}">
      <dgm:prSet phldrT="[文本]"/>
      <dgm:spPr/>
      <dgm:t>
        <a:bodyPr/>
        <a:lstStyle/>
        <a:p>
          <a:r>
            <a:rPr lang="zh-CN" altLang="en-US" dirty="0"/>
            <a:t>关灯时间</a:t>
          </a:r>
        </a:p>
      </dgm:t>
    </dgm:pt>
    <dgm:pt modelId="{13D3BFDA-A4E0-460B-BD3F-55BF2ED87673}" type="parTrans" cxnId="{43633A54-69A8-4018-A95A-0175F8291318}">
      <dgm:prSet/>
      <dgm:spPr/>
      <dgm:t>
        <a:bodyPr/>
        <a:lstStyle/>
        <a:p>
          <a:endParaRPr lang="zh-CN" altLang="en-US"/>
        </a:p>
      </dgm:t>
    </dgm:pt>
    <dgm:pt modelId="{D4B24729-629F-44AD-BB15-8BA65936F7E5}" type="sibTrans" cxnId="{43633A54-69A8-4018-A95A-0175F8291318}">
      <dgm:prSet/>
      <dgm:spPr/>
      <dgm:t>
        <a:bodyPr/>
        <a:lstStyle/>
        <a:p>
          <a:endParaRPr lang="zh-CN" altLang="en-US"/>
        </a:p>
      </dgm:t>
    </dgm:pt>
    <dgm:pt modelId="{334B760F-6E80-4144-BB5A-2BDBA935CA06}">
      <dgm:prSet phldrT="[文本]"/>
      <dgm:spPr/>
      <dgm:t>
        <a:bodyPr/>
        <a:lstStyle/>
        <a:p>
          <a:r>
            <a:rPr lang="zh-CN" altLang="en-US" dirty="0"/>
            <a:t>设置</a:t>
          </a:r>
        </a:p>
      </dgm:t>
    </dgm:pt>
    <dgm:pt modelId="{A577E244-FBE6-4E3A-9A97-0014CB273D6E}" type="parTrans" cxnId="{E9304314-5FA4-4600-B2C7-9FF29FCEEBE9}">
      <dgm:prSet/>
      <dgm:spPr/>
      <dgm:t>
        <a:bodyPr/>
        <a:lstStyle/>
        <a:p>
          <a:endParaRPr lang="zh-CN" altLang="en-US"/>
        </a:p>
      </dgm:t>
    </dgm:pt>
    <dgm:pt modelId="{BB8F2E57-1C42-44BB-ABC8-4AA7D2EBB9CD}" type="sibTrans" cxnId="{E9304314-5FA4-4600-B2C7-9FF29FCEEBE9}">
      <dgm:prSet/>
      <dgm:spPr/>
      <dgm:t>
        <a:bodyPr/>
        <a:lstStyle/>
        <a:p>
          <a:endParaRPr lang="zh-CN" altLang="en-US"/>
        </a:p>
      </dgm:t>
    </dgm:pt>
    <dgm:pt modelId="{4AC7942B-1E9B-4C18-845C-C07E712EDA85}">
      <dgm:prSet phldrT="[文本]"/>
      <dgm:spPr/>
      <dgm:t>
        <a:bodyPr/>
        <a:lstStyle/>
        <a:p>
          <a:r>
            <a:rPr lang="zh-CN" altLang="en-US" dirty="0"/>
            <a:t>返回</a:t>
          </a:r>
        </a:p>
      </dgm:t>
    </dgm:pt>
    <dgm:pt modelId="{0F5A248D-F7D3-44C5-9951-EE76A886B117}" type="parTrans" cxnId="{CD5AB0C8-B3B5-4B9A-BC2E-4692F43D0E83}">
      <dgm:prSet/>
      <dgm:spPr/>
      <dgm:t>
        <a:bodyPr/>
        <a:lstStyle/>
        <a:p>
          <a:endParaRPr lang="zh-CN" altLang="en-US"/>
        </a:p>
      </dgm:t>
    </dgm:pt>
    <dgm:pt modelId="{3FD37979-24E5-48D2-BD0A-86A35644C476}" type="sibTrans" cxnId="{CD5AB0C8-B3B5-4B9A-BC2E-4692F43D0E83}">
      <dgm:prSet/>
      <dgm:spPr/>
      <dgm:t>
        <a:bodyPr/>
        <a:lstStyle/>
        <a:p>
          <a:endParaRPr lang="zh-CN" altLang="en-US"/>
        </a:p>
      </dgm:t>
    </dgm:pt>
    <dgm:pt modelId="{7704E2D9-1C59-4970-8C18-7096C7718DB4}" type="pres">
      <dgm:prSet presAssocID="{6B2C8A33-7350-48DF-9592-CDD7ADCDCCC6}" presName="Name0" presStyleCnt="0">
        <dgm:presLayoutVars>
          <dgm:dir/>
          <dgm:animLvl val="lvl"/>
          <dgm:resizeHandles val="exact"/>
        </dgm:presLayoutVars>
      </dgm:prSet>
      <dgm:spPr/>
    </dgm:pt>
    <dgm:pt modelId="{B8C0DEC7-E563-4CEB-954C-1BD934F1A914}" type="pres">
      <dgm:prSet presAssocID="{689A9FDD-AE4F-4586-BD22-A6E0B6D27931}" presName="composite" presStyleCnt="0"/>
      <dgm:spPr/>
    </dgm:pt>
    <dgm:pt modelId="{E20E2EEE-0593-4C98-8116-B9478FAD536B}" type="pres">
      <dgm:prSet presAssocID="{689A9FDD-AE4F-4586-BD22-A6E0B6D27931}" presName="parTx" presStyleLbl="alignNode1" presStyleIdx="0" presStyleCnt="2" custLinFactNeighborX="-2218" custLinFactNeighborY="-25131">
        <dgm:presLayoutVars>
          <dgm:chMax val="0"/>
          <dgm:chPref val="0"/>
          <dgm:bulletEnabled val="1"/>
        </dgm:presLayoutVars>
      </dgm:prSet>
      <dgm:spPr/>
    </dgm:pt>
    <dgm:pt modelId="{9DDFBE8E-E631-4E81-985D-42D25971D358}" type="pres">
      <dgm:prSet presAssocID="{689A9FDD-AE4F-4586-BD22-A6E0B6D27931}" presName="desTx" presStyleLbl="alignAccFollowNode1" presStyleIdx="0" presStyleCnt="2">
        <dgm:presLayoutVars>
          <dgm:bulletEnabled val="1"/>
        </dgm:presLayoutVars>
      </dgm:prSet>
      <dgm:spPr/>
    </dgm:pt>
    <dgm:pt modelId="{484DE5C5-E08A-4F9E-82A0-E7B0500E82E7}" type="pres">
      <dgm:prSet presAssocID="{C95376D1-0EA6-426A-8049-327F9527BB55}" presName="space" presStyleCnt="0"/>
      <dgm:spPr/>
    </dgm:pt>
    <dgm:pt modelId="{3FC8F98E-BE86-40F1-B042-6CCF3F5AB39D}" type="pres">
      <dgm:prSet presAssocID="{CA62D36A-E5B3-4E23-927C-93D6C7BB50C4}" presName="composite" presStyleCnt="0"/>
      <dgm:spPr/>
    </dgm:pt>
    <dgm:pt modelId="{806722CC-BB8A-406F-BC5B-A58291957EE5}" type="pres">
      <dgm:prSet presAssocID="{CA62D36A-E5B3-4E23-927C-93D6C7BB50C4}" presName="parTx" presStyleLbl="alignNode1" presStyleIdx="1" presStyleCnt="2" custLinFactNeighborX="1109" custLinFactNeighborY="-4645">
        <dgm:presLayoutVars>
          <dgm:chMax val="0"/>
          <dgm:chPref val="0"/>
          <dgm:bulletEnabled val="1"/>
        </dgm:presLayoutVars>
      </dgm:prSet>
      <dgm:spPr/>
    </dgm:pt>
    <dgm:pt modelId="{BB79398F-51C9-4A36-87F9-5DC6F29D43B7}" type="pres">
      <dgm:prSet presAssocID="{CA62D36A-E5B3-4E23-927C-93D6C7BB50C4}" presName="desTx" presStyleLbl="alignAccFollowNode1" presStyleIdx="1" presStyleCnt="2">
        <dgm:presLayoutVars>
          <dgm:bulletEnabled val="1"/>
        </dgm:presLayoutVars>
      </dgm:prSet>
      <dgm:spPr/>
    </dgm:pt>
  </dgm:ptLst>
  <dgm:cxnLst>
    <dgm:cxn modelId="{402C3F07-15F8-4AA7-A077-ED70E046443D}" type="presOf" srcId="{689A9FDD-AE4F-4586-BD22-A6E0B6D27931}" destId="{E20E2EEE-0593-4C98-8116-B9478FAD536B}" srcOrd="0" destOrd="0" presId="urn:microsoft.com/office/officeart/2005/8/layout/hList1"/>
    <dgm:cxn modelId="{E9304314-5FA4-4600-B2C7-9FF29FCEEBE9}" srcId="{689A9FDD-AE4F-4586-BD22-A6E0B6D27931}" destId="{334B760F-6E80-4144-BB5A-2BDBA935CA06}" srcOrd="2" destOrd="0" parTransId="{A577E244-FBE6-4E3A-9A97-0014CB273D6E}" sibTransId="{BB8F2E57-1C42-44BB-ABC8-4AA7D2EBB9CD}"/>
    <dgm:cxn modelId="{EA702536-12F4-48E1-86CE-5D306AF69A7A}" type="presOf" srcId="{24E11D32-3130-4565-BFCE-FA94BDE7F904}" destId="{BB79398F-51C9-4A36-87F9-5DC6F29D43B7}" srcOrd="0" destOrd="0" presId="urn:microsoft.com/office/officeart/2005/8/layout/hList1"/>
    <dgm:cxn modelId="{A18B5D3E-8B9D-4A92-B7C7-0190AFBB1110}" type="presOf" srcId="{334B760F-6E80-4144-BB5A-2BDBA935CA06}" destId="{9DDFBE8E-E631-4E81-985D-42D25971D358}" srcOrd="0" destOrd="2" presId="urn:microsoft.com/office/officeart/2005/8/layout/hList1"/>
    <dgm:cxn modelId="{EAD53D64-3872-4E23-A1D4-AD3C54FE1CDB}" srcId="{6B2C8A33-7350-48DF-9592-CDD7ADCDCCC6}" destId="{CA62D36A-E5B3-4E23-927C-93D6C7BB50C4}" srcOrd="1" destOrd="0" parTransId="{EC56512B-B394-4701-8509-0FF5B914F959}" sibTransId="{17D0FE66-2AC2-49AC-9440-EA1DC67FB76B}"/>
    <dgm:cxn modelId="{43633A54-69A8-4018-A95A-0175F8291318}" srcId="{CA62D36A-E5B3-4E23-927C-93D6C7BB50C4}" destId="{6061C688-F0F5-49C0-9AB4-E2DFD423A17C}" srcOrd="1" destOrd="0" parTransId="{13D3BFDA-A4E0-460B-BD3F-55BF2ED87673}" sibTransId="{D4B24729-629F-44AD-BB15-8BA65936F7E5}"/>
    <dgm:cxn modelId="{D4908056-0034-4F00-84AC-FC5868761234}" type="presOf" srcId="{6B2C8A33-7350-48DF-9592-CDD7ADCDCCC6}" destId="{7704E2D9-1C59-4970-8C18-7096C7718DB4}" srcOrd="0" destOrd="0" presId="urn:microsoft.com/office/officeart/2005/8/layout/hList1"/>
    <dgm:cxn modelId="{F651168D-07E5-4CF7-ADC1-523B5A383578}" type="presOf" srcId="{CA62D36A-E5B3-4E23-927C-93D6C7BB50C4}" destId="{806722CC-BB8A-406F-BC5B-A58291957EE5}" srcOrd="0" destOrd="0" presId="urn:microsoft.com/office/officeart/2005/8/layout/hList1"/>
    <dgm:cxn modelId="{D8C3AA9E-96C4-41EF-9310-6419B7535FC4}" srcId="{CA62D36A-E5B3-4E23-927C-93D6C7BB50C4}" destId="{24E11D32-3130-4565-BFCE-FA94BDE7F904}" srcOrd="0" destOrd="0" parTransId="{0351A837-6BD6-4277-9C9D-A1CD93B9A08C}" sibTransId="{89AC5E6D-B795-42AE-8F61-35B7EAFA51DB}"/>
    <dgm:cxn modelId="{0D87D5A0-C1ED-4347-B929-08AA043FCE8C}" srcId="{6B2C8A33-7350-48DF-9592-CDD7ADCDCCC6}" destId="{689A9FDD-AE4F-4586-BD22-A6E0B6D27931}" srcOrd="0" destOrd="0" parTransId="{D94F9625-D1FE-4731-9567-6F39556D7E4D}" sibTransId="{C95376D1-0EA6-426A-8049-327F9527BB55}"/>
    <dgm:cxn modelId="{489E83C0-607A-483F-9643-9FC761EFB144}" type="presOf" srcId="{7ED93BDA-585E-43E8-9ACA-562DDF07E07C}" destId="{9DDFBE8E-E631-4E81-985D-42D25971D358}" srcOrd="0" destOrd="1" presId="urn:microsoft.com/office/officeart/2005/8/layout/hList1"/>
    <dgm:cxn modelId="{CD5AB0C8-B3B5-4B9A-BC2E-4692F43D0E83}" srcId="{CA62D36A-E5B3-4E23-927C-93D6C7BB50C4}" destId="{4AC7942B-1E9B-4C18-845C-C07E712EDA85}" srcOrd="2" destOrd="0" parTransId="{0F5A248D-F7D3-44C5-9951-EE76A886B117}" sibTransId="{3FD37979-24E5-48D2-BD0A-86A35644C476}"/>
    <dgm:cxn modelId="{F25402DD-88A3-4441-9E9E-DA80B52F95ED}" type="presOf" srcId="{FB58654F-D228-491F-B9A3-B631CF95BE84}" destId="{9DDFBE8E-E631-4E81-985D-42D25971D358}" srcOrd="0" destOrd="0" presId="urn:microsoft.com/office/officeart/2005/8/layout/hList1"/>
    <dgm:cxn modelId="{38CDD7F0-70A5-40FC-93A2-CC240A0E4613}" type="presOf" srcId="{6061C688-F0F5-49C0-9AB4-E2DFD423A17C}" destId="{BB79398F-51C9-4A36-87F9-5DC6F29D43B7}" srcOrd="0" destOrd="1" presId="urn:microsoft.com/office/officeart/2005/8/layout/hList1"/>
    <dgm:cxn modelId="{3ADBFEF2-2306-4527-9563-49AE1A62AB8A}" srcId="{689A9FDD-AE4F-4586-BD22-A6E0B6D27931}" destId="{7ED93BDA-585E-43E8-9ACA-562DDF07E07C}" srcOrd="1" destOrd="0" parTransId="{F139A4E2-9691-48D7-8A79-738C2F54DC86}" sibTransId="{61139F26-BB9F-4AD9-A7B2-BA7098A92BF2}"/>
    <dgm:cxn modelId="{DC2C88F5-6A5D-4D0C-9588-CF91005C49BE}" type="presOf" srcId="{4AC7942B-1E9B-4C18-845C-C07E712EDA85}" destId="{BB79398F-51C9-4A36-87F9-5DC6F29D43B7}" srcOrd="0" destOrd="2" presId="urn:microsoft.com/office/officeart/2005/8/layout/hList1"/>
    <dgm:cxn modelId="{F2F0E4FC-F6C9-42F7-8A8D-414A8CA5E536}" srcId="{689A9FDD-AE4F-4586-BD22-A6E0B6D27931}" destId="{FB58654F-D228-491F-B9A3-B631CF95BE84}" srcOrd="0" destOrd="0" parTransId="{EA204670-FCA4-4241-ABC3-A2D171030F4F}" sibTransId="{A4AAC76E-9B57-427B-B92E-D0D0E5DA3A65}"/>
    <dgm:cxn modelId="{18F17091-6B54-4B77-AF4E-333BF9129BFF}" type="presParOf" srcId="{7704E2D9-1C59-4970-8C18-7096C7718DB4}" destId="{B8C0DEC7-E563-4CEB-954C-1BD934F1A914}" srcOrd="0" destOrd="0" presId="urn:microsoft.com/office/officeart/2005/8/layout/hList1"/>
    <dgm:cxn modelId="{2DA94EFD-933B-4A92-B9B7-3F970CB43C56}" type="presParOf" srcId="{B8C0DEC7-E563-4CEB-954C-1BD934F1A914}" destId="{E20E2EEE-0593-4C98-8116-B9478FAD536B}" srcOrd="0" destOrd="0" presId="urn:microsoft.com/office/officeart/2005/8/layout/hList1"/>
    <dgm:cxn modelId="{979BC72F-4915-4373-BD8B-FBB618A3EA1C}" type="presParOf" srcId="{B8C0DEC7-E563-4CEB-954C-1BD934F1A914}" destId="{9DDFBE8E-E631-4E81-985D-42D25971D358}" srcOrd="1" destOrd="0" presId="urn:microsoft.com/office/officeart/2005/8/layout/hList1"/>
    <dgm:cxn modelId="{334B296D-2721-4BED-9337-34EAD8DFFF24}" type="presParOf" srcId="{7704E2D9-1C59-4970-8C18-7096C7718DB4}" destId="{484DE5C5-E08A-4F9E-82A0-E7B0500E82E7}" srcOrd="1" destOrd="0" presId="urn:microsoft.com/office/officeart/2005/8/layout/hList1"/>
    <dgm:cxn modelId="{3E00E633-C1D3-4F1C-9C6D-10F8BCBC936D}" type="presParOf" srcId="{7704E2D9-1C59-4970-8C18-7096C7718DB4}" destId="{3FC8F98E-BE86-40F1-B042-6CCF3F5AB39D}" srcOrd="2" destOrd="0" presId="urn:microsoft.com/office/officeart/2005/8/layout/hList1"/>
    <dgm:cxn modelId="{F10A817D-5EB7-4A4C-909B-FC1DFFF06F05}" type="presParOf" srcId="{3FC8F98E-BE86-40F1-B042-6CCF3F5AB39D}" destId="{806722CC-BB8A-406F-BC5B-A58291957EE5}" srcOrd="0" destOrd="0" presId="urn:microsoft.com/office/officeart/2005/8/layout/hList1"/>
    <dgm:cxn modelId="{E4484739-791F-403A-A7B2-1ECB28703167}" type="presParOf" srcId="{3FC8F98E-BE86-40F1-B042-6CCF3F5AB39D}" destId="{BB79398F-51C9-4A36-87F9-5DC6F29D43B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E2EEE-0593-4C98-8116-B9478FAD536B}">
      <dsp:nvSpPr>
        <dsp:cNvPr id="0" name=""/>
        <dsp:cNvSpPr/>
      </dsp:nvSpPr>
      <dsp:spPr>
        <a:xfrm>
          <a:off x="0" y="0"/>
          <a:ext cx="2537419"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主菜单</a:t>
          </a:r>
        </a:p>
      </dsp:txBody>
      <dsp:txXfrm>
        <a:off x="0" y="0"/>
        <a:ext cx="2537419" cy="662400"/>
      </dsp:txXfrm>
    </dsp:sp>
    <dsp:sp modelId="{9DDFBE8E-E631-4E81-985D-42D25971D358}">
      <dsp:nvSpPr>
        <dsp:cNvPr id="0" name=""/>
        <dsp:cNvSpPr/>
      </dsp:nvSpPr>
      <dsp:spPr>
        <a:xfrm>
          <a:off x="26" y="693166"/>
          <a:ext cx="2537419" cy="15152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a:t>开灯</a:t>
          </a:r>
        </a:p>
        <a:p>
          <a:pPr marL="228600" lvl="1" indent="-228600" algn="l" defTabSz="1022350">
            <a:lnSpc>
              <a:spcPct val="90000"/>
            </a:lnSpc>
            <a:spcBef>
              <a:spcPct val="0"/>
            </a:spcBef>
            <a:spcAft>
              <a:spcPct val="15000"/>
            </a:spcAft>
            <a:buChar char="•"/>
          </a:pPr>
          <a:r>
            <a:rPr lang="zh-CN" altLang="en-US" sz="2300" kern="1200" dirty="0"/>
            <a:t>关灯</a:t>
          </a:r>
        </a:p>
        <a:p>
          <a:pPr marL="228600" lvl="1" indent="-228600" algn="l" defTabSz="1022350">
            <a:lnSpc>
              <a:spcPct val="90000"/>
            </a:lnSpc>
            <a:spcBef>
              <a:spcPct val="0"/>
            </a:spcBef>
            <a:spcAft>
              <a:spcPct val="15000"/>
            </a:spcAft>
            <a:buChar char="•"/>
          </a:pPr>
          <a:r>
            <a:rPr lang="zh-CN" altLang="en-US" sz="2300" kern="1200" dirty="0"/>
            <a:t>设置</a:t>
          </a:r>
        </a:p>
      </dsp:txBody>
      <dsp:txXfrm>
        <a:off x="26" y="693166"/>
        <a:ext cx="2537419" cy="1515239"/>
      </dsp:txXfrm>
    </dsp:sp>
    <dsp:sp modelId="{806722CC-BB8A-406F-BC5B-A58291957EE5}">
      <dsp:nvSpPr>
        <dsp:cNvPr id="0" name=""/>
        <dsp:cNvSpPr/>
      </dsp:nvSpPr>
      <dsp:spPr>
        <a:xfrm>
          <a:off x="2892710" y="0"/>
          <a:ext cx="2537419"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设置</a:t>
          </a:r>
        </a:p>
      </dsp:txBody>
      <dsp:txXfrm>
        <a:off x="2892710" y="0"/>
        <a:ext cx="2537419" cy="662400"/>
      </dsp:txXfrm>
    </dsp:sp>
    <dsp:sp modelId="{BB79398F-51C9-4A36-87F9-5DC6F29D43B7}">
      <dsp:nvSpPr>
        <dsp:cNvPr id="0" name=""/>
        <dsp:cNvSpPr/>
      </dsp:nvSpPr>
      <dsp:spPr>
        <a:xfrm>
          <a:off x="2892684" y="693166"/>
          <a:ext cx="2537419" cy="15152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a:t>开灯时间</a:t>
          </a:r>
        </a:p>
        <a:p>
          <a:pPr marL="228600" lvl="1" indent="-228600" algn="l" defTabSz="1022350">
            <a:lnSpc>
              <a:spcPct val="90000"/>
            </a:lnSpc>
            <a:spcBef>
              <a:spcPct val="0"/>
            </a:spcBef>
            <a:spcAft>
              <a:spcPct val="15000"/>
            </a:spcAft>
            <a:buChar char="•"/>
          </a:pPr>
          <a:r>
            <a:rPr lang="zh-CN" altLang="en-US" sz="2300" kern="1200" dirty="0"/>
            <a:t>关灯时间</a:t>
          </a:r>
        </a:p>
        <a:p>
          <a:pPr marL="228600" lvl="1" indent="-228600" algn="l" defTabSz="1022350">
            <a:lnSpc>
              <a:spcPct val="90000"/>
            </a:lnSpc>
            <a:spcBef>
              <a:spcPct val="0"/>
            </a:spcBef>
            <a:spcAft>
              <a:spcPct val="15000"/>
            </a:spcAft>
            <a:buChar char="•"/>
          </a:pPr>
          <a:r>
            <a:rPr lang="zh-CN" altLang="en-US" sz="2300" kern="1200" dirty="0"/>
            <a:t>返回</a:t>
          </a:r>
        </a:p>
      </dsp:txBody>
      <dsp:txXfrm>
        <a:off x="2892684" y="693166"/>
        <a:ext cx="2537419" cy="15152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C07D5-0D67-485A-A35B-5E8F756E8AA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93434E-C58E-4868-B31A-A5EE3DD81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F4ED7E-0163-490C-829D-AAC0C52CDF2C}"/>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5" name="页脚占位符 4">
            <a:extLst>
              <a:ext uri="{FF2B5EF4-FFF2-40B4-BE49-F238E27FC236}">
                <a16:creationId xmlns:a16="http://schemas.microsoft.com/office/drawing/2014/main" id="{BDBBD4D4-DD47-432A-B1DB-02566723AD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AA6761-495B-462F-AB46-61A0E6D6906D}"/>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410482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475FA-5976-4AD4-9C72-84F0954B2B1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DD5E94-0F04-4B9A-9446-647CC5092B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0FBFCB-B310-48CB-A098-4588CCA50AFE}"/>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5" name="页脚占位符 4">
            <a:extLst>
              <a:ext uri="{FF2B5EF4-FFF2-40B4-BE49-F238E27FC236}">
                <a16:creationId xmlns:a16="http://schemas.microsoft.com/office/drawing/2014/main" id="{3C042556-C971-4EC2-9D43-089E8F005B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468AA4-AED3-491C-BB65-F1318E37ADB4}"/>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35520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E54E42-6FF7-47D6-AF42-59E3999F90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5E298A-CFE4-427E-B25D-75EA5059AD1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95CBF4-EF9B-42DC-8B36-7074734BA18E}"/>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5" name="页脚占位符 4">
            <a:extLst>
              <a:ext uri="{FF2B5EF4-FFF2-40B4-BE49-F238E27FC236}">
                <a16:creationId xmlns:a16="http://schemas.microsoft.com/office/drawing/2014/main" id="{8E7529CF-B9A2-46E9-9DD9-A886031DF3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59C754-122D-43FC-8D76-95661324C828}"/>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288247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1CB43-CB04-4DCC-8B28-69705805F0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25C255-772B-4EF0-B329-FE288EC5517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30D7CD-39D5-4291-9325-C74D4CA5A8E8}"/>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5" name="页脚占位符 4">
            <a:extLst>
              <a:ext uri="{FF2B5EF4-FFF2-40B4-BE49-F238E27FC236}">
                <a16:creationId xmlns:a16="http://schemas.microsoft.com/office/drawing/2014/main" id="{2DAF0A49-442A-4711-8236-D3F7CCE0A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EE7387-B9CC-48A5-873C-454AD6BA596B}"/>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209144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41096-2B6C-4677-980F-3A808777B7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D5CB6C-7C67-4366-8D97-36E29EC32D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6797028-9E21-4178-A6D6-81B2818D100D}"/>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5" name="页脚占位符 4">
            <a:extLst>
              <a:ext uri="{FF2B5EF4-FFF2-40B4-BE49-F238E27FC236}">
                <a16:creationId xmlns:a16="http://schemas.microsoft.com/office/drawing/2014/main" id="{523BA544-5C8B-4A5D-B994-3B1794A410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533C22-47F5-4192-A410-4845AAE915DD}"/>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368534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F212D-C742-4A67-8A3B-97BDEF7970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5C8DE4-160C-4D66-8DB3-0B2BCF6EB35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35CD80-DC96-417C-9324-56A93F852BF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800B112-25E3-475D-85B2-4A0136DA78FE}"/>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6" name="页脚占位符 5">
            <a:extLst>
              <a:ext uri="{FF2B5EF4-FFF2-40B4-BE49-F238E27FC236}">
                <a16:creationId xmlns:a16="http://schemas.microsoft.com/office/drawing/2014/main" id="{5D79477C-ED07-45E0-964E-47E7861FE2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C8B6F-F375-4BFB-B819-E3D80A8E8429}"/>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65187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FBF3E-7121-42C0-9743-44060F750D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9C9DC1-A9BC-450E-BB42-FAB1F03D0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BA59962-CEE1-418D-BA02-9E1F510E2EE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D6CFC72-96E9-47A6-A254-52640523A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EC809E-16A2-4720-AD16-F7700C03A7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3F1BD79-9070-483E-8A9D-20999041196F}"/>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8" name="页脚占位符 7">
            <a:extLst>
              <a:ext uri="{FF2B5EF4-FFF2-40B4-BE49-F238E27FC236}">
                <a16:creationId xmlns:a16="http://schemas.microsoft.com/office/drawing/2014/main" id="{C1FE1BC8-D07A-4E5B-90B7-86580DA587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15E0E82-6893-4BA4-9318-5A31AE0803D0}"/>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61800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8C8D9-1561-4F2D-ACDF-431BB94155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C8C089-D704-4059-A0E2-FA2E9CD36E64}"/>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4" name="页脚占位符 3">
            <a:extLst>
              <a:ext uri="{FF2B5EF4-FFF2-40B4-BE49-F238E27FC236}">
                <a16:creationId xmlns:a16="http://schemas.microsoft.com/office/drawing/2014/main" id="{D4ACCFF1-BCEA-4826-A5D2-785B692381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268B53-FD16-47B2-992E-59AB39D9BA2C}"/>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272452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87D1E8-665C-46B5-B747-163DC3E3DC93}"/>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3" name="页脚占位符 2">
            <a:extLst>
              <a:ext uri="{FF2B5EF4-FFF2-40B4-BE49-F238E27FC236}">
                <a16:creationId xmlns:a16="http://schemas.microsoft.com/office/drawing/2014/main" id="{AFBE0CF2-3359-40AD-837E-D7EC633504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C783C0-275F-444A-B13B-5D47C86A1F59}"/>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35013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9557A-4BAF-4DD0-9B1A-D62F3D7A40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3B6DB2-6D7E-43C7-A39C-5E57E1942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6603D53-47D1-465D-8E69-DE516ED6F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67FA36-C968-4A21-9401-E36771F60596}"/>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6" name="页脚占位符 5">
            <a:extLst>
              <a:ext uri="{FF2B5EF4-FFF2-40B4-BE49-F238E27FC236}">
                <a16:creationId xmlns:a16="http://schemas.microsoft.com/office/drawing/2014/main" id="{45F2C8A2-980B-446A-907C-DA08A623CB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6314F4-B49E-430D-B684-1EA6CF7B4536}"/>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14029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4B856-F700-4082-90E7-091FA09A14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DBE580-C052-4D5E-BF58-123B0A847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D9A5F6-09A4-4C8B-B082-A18C1A7F2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5CCF86D-9579-4E1D-A3FC-EB05729A24A0}"/>
              </a:ext>
            </a:extLst>
          </p:cNvPr>
          <p:cNvSpPr>
            <a:spLocks noGrp="1"/>
          </p:cNvSpPr>
          <p:nvPr>
            <p:ph type="dt" sz="half" idx="10"/>
          </p:nvPr>
        </p:nvSpPr>
        <p:spPr/>
        <p:txBody>
          <a:bodyPr/>
          <a:lstStyle/>
          <a:p>
            <a:fld id="{0DA5A658-AC20-4C20-B21E-689FC5B683CF}" type="datetimeFigureOut">
              <a:rPr lang="zh-CN" altLang="en-US" smtClean="0"/>
              <a:t>2019/3/18</a:t>
            </a:fld>
            <a:endParaRPr lang="zh-CN" altLang="en-US"/>
          </a:p>
        </p:txBody>
      </p:sp>
      <p:sp>
        <p:nvSpPr>
          <p:cNvPr id="6" name="页脚占位符 5">
            <a:extLst>
              <a:ext uri="{FF2B5EF4-FFF2-40B4-BE49-F238E27FC236}">
                <a16:creationId xmlns:a16="http://schemas.microsoft.com/office/drawing/2014/main" id="{F2408068-A80D-4CC1-B45E-285C8C5101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ED4364-FCAA-4BD1-BA08-EE7120F11342}"/>
              </a:ext>
            </a:extLst>
          </p:cNvPr>
          <p:cNvSpPr>
            <a:spLocks noGrp="1"/>
          </p:cNvSpPr>
          <p:nvPr>
            <p:ph type="sldNum" sz="quarter" idx="12"/>
          </p:nvPr>
        </p:nvSpPr>
        <p:spPr/>
        <p:txBody>
          <a:body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243945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8E5F21-0A29-43F6-A11F-A30D33D7D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15E4DC-F709-46BE-B934-7AC7070ED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2F0FDB-7A8D-467F-8DFE-441CE84DC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5A658-AC20-4C20-B21E-689FC5B683CF}" type="datetimeFigureOut">
              <a:rPr lang="zh-CN" altLang="en-US" smtClean="0"/>
              <a:t>2019/3/18</a:t>
            </a:fld>
            <a:endParaRPr lang="zh-CN" altLang="en-US"/>
          </a:p>
        </p:txBody>
      </p:sp>
      <p:sp>
        <p:nvSpPr>
          <p:cNvPr id="5" name="页脚占位符 4">
            <a:extLst>
              <a:ext uri="{FF2B5EF4-FFF2-40B4-BE49-F238E27FC236}">
                <a16:creationId xmlns:a16="http://schemas.microsoft.com/office/drawing/2014/main" id="{4BC193AF-2295-49F5-9859-512168182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3F94E0-537E-468D-8ED4-70235ED96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D633-5C2C-4F02-994E-84B25F3D586D}" type="slidenum">
              <a:rPr lang="zh-CN" altLang="en-US" smtClean="0"/>
              <a:t>‹#›</a:t>
            </a:fld>
            <a:endParaRPr lang="zh-CN" altLang="en-US"/>
          </a:p>
        </p:txBody>
      </p:sp>
    </p:spTree>
    <p:extLst>
      <p:ext uri="{BB962C8B-B14F-4D97-AF65-F5344CB8AC3E}">
        <p14:creationId xmlns:p14="http://schemas.microsoft.com/office/powerpoint/2010/main" val="2916529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bbs.eboxmaker.com/forum.php" TargetMode="External"/><Relationship Id="rId2" Type="http://schemas.openxmlformats.org/officeDocument/2006/relationships/hyperlink" Target="https://www.amobbs.com/forum.php?mod=viewthread&amp;tid=5688720&amp;highlight=%E8%8F%9C%E5%8D%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E069B-062C-4B8E-B14F-E262AFAA0E2B}"/>
              </a:ext>
            </a:extLst>
          </p:cNvPr>
          <p:cNvSpPr>
            <a:spLocks noGrp="1"/>
          </p:cNvSpPr>
          <p:nvPr>
            <p:ph type="ctrTitle"/>
          </p:nvPr>
        </p:nvSpPr>
        <p:spPr/>
        <p:txBody>
          <a:bodyPr/>
          <a:lstStyle/>
          <a:p>
            <a:r>
              <a:rPr lang="zh-CN" altLang="en-US" dirty="0"/>
              <a:t>简单文本菜单</a:t>
            </a:r>
          </a:p>
        </p:txBody>
      </p:sp>
    </p:spTree>
    <p:extLst>
      <p:ext uri="{BB962C8B-B14F-4D97-AF65-F5344CB8AC3E}">
        <p14:creationId xmlns:p14="http://schemas.microsoft.com/office/powerpoint/2010/main" val="229626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8FA3A-8816-4D82-8864-73AE02C0FB7B}"/>
              </a:ext>
            </a:extLst>
          </p:cNvPr>
          <p:cNvSpPr>
            <a:spLocks noGrp="1"/>
          </p:cNvSpPr>
          <p:nvPr>
            <p:ph type="title"/>
          </p:nvPr>
        </p:nvSpPr>
        <p:spPr/>
        <p:txBody>
          <a:bodyPr/>
          <a:lstStyle/>
          <a:p>
            <a:r>
              <a:rPr lang="zh-CN" altLang="en-US" dirty="0"/>
              <a:t>定义菜单</a:t>
            </a:r>
          </a:p>
        </p:txBody>
      </p:sp>
      <p:sp>
        <p:nvSpPr>
          <p:cNvPr id="3" name="内容占位符 2">
            <a:extLst>
              <a:ext uri="{FF2B5EF4-FFF2-40B4-BE49-F238E27FC236}">
                <a16:creationId xmlns:a16="http://schemas.microsoft.com/office/drawing/2014/main" id="{595CCD1F-F592-4707-A86A-AD6E1E0516BF}"/>
              </a:ext>
            </a:extLst>
          </p:cNvPr>
          <p:cNvSpPr>
            <a:spLocks noGrp="1"/>
          </p:cNvSpPr>
          <p:nvPr>
            <p:ph idx="1"/>
          </p:nvPr>
        </p:nvSpPr>
        <p:spPr/>
        <p:txBody>
          <a:bodyPr>
            <a:normAutofit fontScale="92500" lnSpcReduction="10000"/>
          </a:bodyPr>
          <a:lstStyle/>
          <a:p>
            <a:pPr marL="0" indent="0">
              <a:buNone/>
            </a:pPr>
            <a:r>
              <a:rPr lang="zh-CN" altLang="en-US" dirty="0"/>
              <a:t>通过数组的形式定义菜单项，并初始化菜单结构体，因为运行过程中菜单项并不会改变，所以用</a:t>
            </a:r>
            <a:r>
              <a:rPr lang="en-US" altLang="zh-CN" dirty="0"/>
              <a:t>const</a:t>
            </a:r>
            <a:r>
              <a:rPr lang="zh-CN" altLang="en-US" dirty="0"/>
              <a:t>修饰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用图样的方法，定义子菜单</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4A050441-EFE8-48A2-9031-74D56E0F1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36824"/>
            <a:ext cx="10743031" cy="2904320"/>
          </a:xfrm>
          <a:prstGeom prst="rect">
            <a:avLst/>
          </a:prstGeom>
        </p:spPr>
      </p:pic>
    </p:spTree>
    <p:extLst>
      <p:ext uri="{BB962C8B-B14F-4D97-AF65-F5344CB8AC3E}">
        <p14:creationId xmlns:p14="http://schemas.microsoft.com/office/powerpoint/2010/main" val="36456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3E242-E20C-4F32-BC59-9AB665247119}"/>
              </a:ext>
            </a:extLst>
          </p:cNvPr>
          <p:cNvSpPr>
            <a:spLocks noGrp="1"/>
          </p:cNvSpPr>
          <p:nvPr>
            <p:ph type="title"/>
          </p:nvPr>
        </p:nvSpPr>
        <p:spPr/>
        <p:txBody>
          <a:bodyPr/>
          <a:lstStyle/>
          <a:p>
            <a:r>
              <a:rPr lang="zh-CN" altLang="en-US" dirty="0"/>
              <a:t>定义状态机</a:t>
            </a:r>
          </a:p>
        </p:txBody>
      </p:sp>
      <p:sp>
        <p:nvSpPr>
          <p:cNvPr id="3" name="内容占位符 2">
            <a:extLst>
              <a:ext uri="{FF2B5EF4-FFF2-40B4-BE49-F238E27FC236}">
                <a16:creationId xmlns:a16="http://schemas.microsoft.com/office/drawing/2014/main" id="{539FC901-B49D-4950-A72B-269A07427A2F}"/>
              </a:ext>
            </a:extLst>
          </p:cNvPr>
          <p:cNvSpPr>
            <a:spLocks noGrp="1"/>
          </p:cNvSpPr>
          <p:nvPr>
            <p:ph idx="1"/>
          </p:nvPr>
        </p:nvSpPr>
        <p:spPr/>
        <p:txBody>
          <a:bodyPr/>
          <a:lstStyle/>
          <a:p>
            <a:pPr marL="0" indent="0">
              <a:buNone/>
            </a:pPr>
            <a:r>
              <a:rPr lang="zh-CN" altLang="en-US" dirty="0"/>
              <a:t>定义并初始化一个状态机，使其指向父菜单</a:t>
            </a:r>
            <a:endParaRPr lang="en-US" altLang="zh-CN" dirty="0"/>
          </a:p>
          <a:p>
            <a:pPr marL="0" indent="0">
              <a:buNone/>
            </a:pPr>
            <a:endParaRPr lang="en-US" altLang="zh-CN" dirty="0"/>
          </a:p>
          <a:p>
            <a:pPr marL="0" indent="0">
              <a:buNone/>
            </a:pPr>
            <a:r>
              <a:rPr lang="zh-CN" altLang="en-US" dirty="0"/>
              <a:t>根据状态机的机构体定义，可以看到当前状态为</a:t>
            </a:r>
            <a:r>
              <a:rPr lang="en-US" altLang="zh-CN" dirty="0"/>
              <a:t>0</a:t>
            </a:r>
            <a:r>
              <a:rPr lang="zh-CN" altLang="en-US" dirty="0"/>
              <a:t>，指向父菜单（</a:t>
            </a:r>
            <a:r>
              <a:rPr lang="en-US" altLang="zh-CN" dirty="0" err="1"/>
              <a:t>c_TopMenu</a:t>
            </a:r>
            <a:r>
              <a:rPr lang="zh-CN" altLang="en-US" dirty="0"/>
              <a:t>）的第一个菜单项</a:t>
            </a:r>
            <a:endParaRPr lang="en-US" altLang="zh-CN" dirty="0"/>
          </a:p>
          <a:p>
            <a:pPr marL="0" indent="0">
              <a:buNone/>
            </a:pPr>
            <a:endParaRPr lang="en-US" altLang="zh-CN" dirty="0"/>
          </a:p>
          <a:p>
            <a:endParaRPr lang="zh-CN" altLang="en-US" dirty="0"/>
          </a:p>
        </p:txBody>
      </p:sp>
      <p:pic>
        <p:nvPicPr>
          <p:cNvPr id="5" name="图片 4">
            <a:extLst>
              <a:ext uri="{FF2B5EF4-FFF2-40B4-BE49-F238E27FC236}">
                <a16:creationId xmlns:a16="http://schemas.microsoft.com/office/drawing/2014/main" id="{91A68432-0316-4298-8BC1-ACE580DCD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91" y="2338605"/>
            <a:ext cx="8671597" cy="489001"/>
          </a:xfrm>
          <a:prstGeom prst="rect">
            <a:avLst/>
          </a:prstGeom>
        </p:spPr>
      </p:pic>
      <p:pic>
        <p:nvPicPr>
          <p:cNvPr id="6" name="图片 5">
            <a:extLst>
              <a:ext uri="{FF2B5EF4-FFF2-40B4-BE49-F238E27FC236}">
                <a16:creationId xmlns:a16="http://schemas.microsoft.com/office/drawing/2014/main" id="{978BFA13-ECBD-46B7-886E-331FBC04529C}"/>
              </a:ext>
            </a:extLst>
          </p:cNvPr>
          <p:cNvPicPr>
            <a:picLocks noChangeAspect="1"/>
          </p:cNvPicPr>
          <p:nvPr/>
        </p:nvPicPr>
        <p:blipFill>
          <a:blip r:embed="rId3"/>
          <a:stretch>
            <a:fillRect/>
          </a:stretch>
        </p:blipFill>
        <p:spPr>
          <a:xfrm>
            <a:off x="838200" y="3965769"/>
            <a:ext cx="9176092" cy="2527106"/>
          </a:xfrm>
          <a:prstGeom prst="rect">
            <a:avLst/>
          </a:prstGeom>
        </p:spPr>
      </p:pic>
    </p:spTree>
    <p:extLst>
      <p:ext uri="{BB962C8B-B14F-4D97-AF65-F5344CB8AC3E}">
        <p14:creationId xmlns:p14="http://schemas.microsoft.com/office/powerpoint/2010/main" val="4996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49DF6-962F-4147-80DC-1A03BAFA2662}"/>
              </a:ext>
            </a:extLst>
          </p:cNvPr>
          <p:cNvSpPr>
            <a:spLocks noGrp="1"/>
          </p:cNvSpPr>
          <p:nvPr>
            <p:ph type="title"/>
          </p:nvPr>
        </p:nvSpPr>
        <p:spPr/>
        <p:txBody>
          <a:bodyPr/>
          <a:lstStyle/>
          <a:p>
            <a:r>
              <a:rPr lang="zh-CN" altLang="en-US" dirty="0"/>
              <a:t>实现菜单功能</a:t>
            </a:r>
          </a:p>
        </p:txBody>
      </p:sp>
      <p:sp>
        <p:nvSpPr>
          <p:cNvPr id="3" name="内容占位符 2">
            <a:extLst>
              <a:ext uri="{FF2B5EF4-FFF2-40B4-BE49-F238E27FC236}">
                <a16:creationId xmlns:a16="http://schemas.microsoft.com/office/drawing/2014/main" id="{ABCBF267-CDD6-482F-B3B3-812696718FD1}"/>
              </a:ext>
            </a:extLst>
          </p:cNvPr>
          <p:cNvSpPr>
            <a:spLocks noGrp="1"/>
          </p:cNvSpPr>
          <p:nvPr>
            <p:ph idx="1"/>
          </p:nvPr>
        </p:nvSpPr>
        <p:spPr/>
        <p:txBody>
          <a:bodyPr/>
          <a:lstStyle/>
          <a:p>
            <a:r>
              <a:rPr lang="zh-CN" altLang="en-US" dirty="0"/>
              <a:t>根据自己的需要完成</a:t>
            </a:r>
            <a:r>
              <a:rPr lang="en-US" altLang="zh-CN" dirty="0" err="1"/>
              <a:t>fnHander</a:t>
            </a:r>
            <a:r>
              <a:rPr lang="en-US" altLang="zh-CN" dirty="0"/>
              <a:t>,</a:t>
            </a:r>
            <a:r>
              <a:rPr lang="zh-CN" altLang="en-US" dirty="0"/>
              <a:t>实现菜单功能。</a:t>
            </a:r>
          </a:p>
        </p:txBody>
      </p:sp>
    </p:spTree>
    <p:extLst>
      <p:ext uri="{BB962C8B-B14F-4D97-AF65-F5344CB8AC3E}">
        <p14:creationId xmlns:p14="http://schemas.microsoft.com/office/powerpoint/2010/main" val="100042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2D44E-5FAF-4AA3-A678-F8A3BCF47527}"/>
              </a:ext>
            </a:extLst>
          </p:cNvPr>
          <p:cNvSpPr>
            <a:spLocks noGrp="1"/>
          </p:cNvSpPr>
          <p:nvPr>
            <p:ph type="title"/>
          </p:nvPr>
        </p:nvSpPr>
        <p:spPr/>
        <p:txBody>
          <a:bodyPr/>
          <a:lstStyle/>
          <a:p>
            <a:r>
              <a:rPr lang="zh-CN" altLang="en-US" dirty="0"/>
              <a:t>菜单引擎</a:t>
            </a:r>
          </a:p>
        </p:txBody>
      </p:sp>
      <p:sp>
        <p:nvSpPr>
          <p:cNvPr id="3" name="内容占位符 2">
            <a:extLst>
              <a:ext uri="{FF2B5EF4-FFF2-40B4-BE49-F238E27FC236}">
                <a16:creationId xmlns:a16="http://schemas.microsoft.com/office/drawing/2014/main" id="{C37601A0-D0B7-41BB-8202-7A732E09A9ED}"/>
              </a:ext>
            </a:extLst>
          </p:cNvPr>
          <p:cNvSpPr>
            <a:spLocks noGrp="1"/>
          </p:cNvSpPr>
          <p:nvPr>
            <p:ph idx="1"/>
          </p:nvPr>
        </p:nvSpPr>
        <p:spPr>
          <a:xfrm>
            <a:off x="838200" y="1825625"/>
            <a:ext cx="10515600" cy="4667250"/>
          </a:xfrm>
        </p:spPr>
        <p:txBody>
          <a:bodyPr/>
          <a:lstStyle/>
          <a:p>
            <a:pPr marL="0" indent="0">
              <a:buNone/>
            </a:pPr>
            <a:r>
              <a:rPr lang="zh-CN" altLang="en-US" dirty="0"/>
              <a:t>用户和菜单的交互依赖菜单引擎实现，其核心是利用</a:t>
            </a:r>
            <a:r>
              <a:rPr lang="en-US" altLang="zh-CN" dirty="0"/>
              <a:t>switch</a:t>
            </a:r>
            <a:r>
              <a:rPr lang="zh-CN" altLang="en-US" dirty="0"/>
              <a:t>语句在以下几个状态跳转</a:t>
            </a:r>
          </a:p>
        </p:txBody>
      </p:sp>
      <p:sp>
        <p:nvSpPr>
          <p:cNvPr id="5" name="椭圆 4">
            <a:extLst>
              <a:ext uri="{FF2B5EF4-FFF2-40B4-BE49-F238E27FC236}">
                <a16:creationId xmlns:a16="http://schemas.microsoft.com/office/drawing/2014/main" id="{A53BBD12-ED8F-4711-A29E-FD28A49584E7}"/>
              </a:ext>
            </a:extLst>
          </p:cNvPr>
          <p:cNvSpPr/>
          <p:nvPr/>
        </p:nvSpPr>
        <p:spPr>
          <a:xfrm>
            <a:off x="5205046" y="2650466"/>
            <a:ext cx="1547446" cy="643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6" name="椭圆 5">
            <a:extLst>
              <a:ext uri="{FF2B5EF4-FFF2-40B4-BE49-F238E27FC236}">
                <a16:creationId xmlns:a16="http://schemas.microsoft.com/office/drawing/2014/main" id="{8D29A088-315E-4A4F-997B-3B7FF64B0C3B}"/>
              </a:ext>
            </a:extLst>
          </p:cNvPr>
          <p:cNvSpPr/>
          <p:nvPr/>
        </p:nvSpPr>
        <p:spPr>
          <a:xfrm>
            <a:off x="2740855" y="3679495"/>
            <a:ext cx="1547446" cy="643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读按键</a:t>
            </a:r>
          </a:p>
        </p:txBody>
      </p:sp>
      <p:sp>
        <p:nvSpPr>
          <p:cNvPr id="7" name="椭圆 6">
            <a:extLst>
              <a:ext uri="{FF2B5EF4-FFF2-40B4-BE49-F238E27FC236}">
                <a16:creationId xmlns:a16="http://schemas.microsoft.com/office/drawing/2014/main" id="{A82CA213-ECFC-43C2-9D48-472D21A7BBD3}"/>
              </a:ext>
            </a:extLst>
          </p:cNvPr>
          <p:cNvSpPr/>
          <p:nvPr/>
        </p:nvSpPr>
        <p:spPr>
          <a:xfrm>
            <a:off x="5205046" y="4096049"/>
            <a:ext cx="1547446" cy="643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处理按键响应</a:t>
            </a:r>
          </a:p>
        </p:txBody>
      </p:sp>
      <p:sp>
        <p:nvSpPr>
          <p:cNvPr id="8" name="椭圆 7">
            <a:extLst>
              <a:ext uri="{FF2B5EF4-FFF2-40B4-BE49-F238E27FC236}">
                <a16:creationId xmlns:a16="http://schemas.microsoft.com/office/drawing/2014/main" id="{DC79DE36-9B85-4FDB-BEEC-78D2744E32C2}"/>
              </a:ext>
            </a:extLst>
          </p:cNvPr>
          <p:cNvSpPr/>
          <p:nvPr/>
        </p:nvSpPr>
        <p:spPr>
          <a:xfrm>
            <a:off x="7650480" y="3679495"/>
            <a:ext cx="1547446" cy="643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执行菜单功能</a:t>
            </a:r>
          </a:p>
        </p:txBody>
      </p:sp>
      <p:cxnSp>
        <p:nvCxnSpPr>
          <p:cNvPr id="10" name="直接箭头连接符 9">
            <a:extLst>
              <a:ext uri="{FF2B5EF4-FFF2-40B4-BE49-F238E27FC236}">
                <a16:creationId xmlns:a16="http://schemas.microsoft.com/office/drawing/2014/main" id="{C2382ED5-EF0C-4EB2-8D6C-0D491D622E97}"/>
              </a:ext>
            </a:extLst>
          </p:cNvPr>
          <p:cNvCxnSpPr>
            <a:stCxn id="5" idx="2"/>
            <a:endCxn id="6" idx="0"/>
          </p:cNvCxnSpPr>
          <p:nvPr/>
        </p:nvCxnSpPr>
        <p:spPr>
          <a:xfrm flipH="1">
            <a:off x="3514578" y="2972265"/>
            <a:ext cx="1690468" cy="707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8389373-13B5-4BE9-BB35-1E59EDC6C98E}"/>
              </a:ext>
            </a:extLst>
          </p:cNvPr>
          <p:cNvCxnSpPr>
            <a:stCxn id="6" idx="5"/>
            <a:endCxn id="7" idx="2"/>
          </p:cNvCxnSpPr>
          <p:nvPr/>
        </p:nvCxnSpPr>
        <p:spPr>
          <a:xfrm>
            <a:off x="4061683" y="4228839"/>
            <a:ext cx="1143363" cy="189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47A929F-DEDB-4710-85DF-F8CB8921DC3E}"/>
              </a:ext>
            </a:extLst>
          </p:cNvPr>
          <p:cNvSpPr/>
          <p:nvPr/>
        </p:nvSpPr>
        <p:spPr>
          <a:xfrm>
            <a:off x="3949909" y="4404694"/>
            <a:ext cx="819806" cy="398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有效</a:t>
            </a:r>
          </a:p>
        </p:txBody>
      </p:sp>
      <p:cxnSp>
        <p:nvCxnSpPr>
          <p:cNvPr id="15" name="连接符: 曲线 14">
            <a:extLst>
              <a:ext uri="{FF2B5EF4-FFF2-40B4-BE49-F238E27FC236}">
                <a16:creationId xmlns:a16="http://schemas.microsoft.com/office/drawing/2014/main" id="{56E25828-5D5D-4956-A086-549FB82A13C6}"/>
              </a:ext>
            </a:extLst>
          </p:cNvPr>
          <p:cNvCxnSpPr>
            <a:stCxn id="6" idx="4"/>
            <a:endCxn id="6" idx="2"/>
          </p:cNvCxnSpPr>
          <p:nvPr/>
        </p:nvCxnSpPr>
        <p:spPr>
          <a:xfrm rot="5400000" flipH="1">
            <a:off x="2966818" y="3775332"/>
            <a:ext cx="321798" cy="773723"/>
          </a:xfrm>
          <a:prstGeom prst="curvedConnector4">
            <a:avLst>
              <a:gd name="adj1" fmla="val -71038"/>
              <a:gd name="adj2" fmla="val 129545"/>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04F62530-22AA-4B8B-8211-FE6049AC13F0}"/>
              </a:ext>
            </a:extLst>
          </p:cNvPr>
          <p:cNvSpPr/>
          <p:nvPr/>
        </p:nvSpPr>
        <p:spPr>
          <a:xfrm>
            <a:off x="2201817" y="4391697"/>
            <a:ext cx="819806" cy="398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无效</a:t>
            </a:r>
          </a:p>
        </p:txBody>
      </p:sp>
      <p:sp>
        <p:nvSpPr>
          <p:cNvPr id="17" name="矩形 16">
            <a:extLst>
              <a:ext uri="{FF2B5EF4-FFF2-40B4-BE49-F238E27FC236}">
                <a16:creationId xmlns:a16="http://schemas.microsoft.com/office/drawing/2014/main" id="{832E3878-72B1-40D8-91C6-E1242992405C}"/>
              </a:ext>
            </a:extLst>
          </p:cNvPr>
          <p:cNvSpPr/>
          <p:nvPr/>
        </p:nvSpPr>
        <p:spPr>
          <a:xfrm>
            <a:off x="5205046" y="4979963"/>
            <a:ext cx="1547445" cy="4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取菜单项</a:t>
            </a:r>
          </a:p>
        </p:txBody>
      </p:sp>
      <p:cxnSp>
        <p:nvCxnSpPr>
          <p:cNvPr id="19" name="直接箭头连接符 18">
            <a:extLst>
              <a:ext uri="{FF2B5EF4-FFF2-40B4-BE49-F238E27FC236}">
                <a16:creationId xmlns:a16="http://schemas.microsoft.com/office/drawing/2014/main" id="{47A6DD8E-F3A7-4612-B034-55CF33415F1A}"/>
              </a:ext>
            </a:extLst>
          </p:cNvPr>
          <p:cNvCxnSpPr>
            <a:stCxn id="7" idx="4"/>
            <a:endCxn id="17" idx="0"/>
          </p:cNvCxnSpPr>
          <p:nvPr/>
        </p:nvCxnSpPr>
        <p:spPr>
          <a:xfrm>
            <a:off x="5978769" y="4739646"/>
            <a:ext cx="0" cy="240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B34FBA9F-1BA2-4A9B-B1B1-711686278C55}"/>
              </a:ext>
            </a:extLst>
          </p:cNvPr>
          <p:cNvSpPr/>
          <p:nvPr/>
        </p:nvSpPr>
        <p:spPr>
          <a:xfrm>
            <a:off x="5205046" y="5541632"/>
            <a:ext cx="1547445" cy="793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当前选择项类型</a:t>
            </a:r>
          </a:p>
        </p:txBody>
      </p:sp>
      <p:cxnSp>
        <p:nvCxnSpPr>
          <p:cNvPr id="22" name="直接箭头连接符 21">
            <a:extLst>
              <a:ext uri="{FF2B5EF4-FFF2-40B4-BE49-F238E27FC236}">
                <a16:creationId xmlns:a16="http://schemas.microsoft.com/office/drawing/2014/main" id="{89C81CDF-1B9B-4706-9358-9F02C43EE854}"/>
              </a:ext>
            </a:extLst>
          </p:cNvPr>
          <p:cNvCxnSpPr>
            <a:cxnSpLocks/>
            <a:stCxn id="20" idx="6"/>
            <a:endCxn id="8" idx="4"/>
          </p:cNvCxnSpPr>
          <p:nvPr/>
        </p:nvCxnSpPr>
        <p:spPr>
          <a:xfrm flipV="1">
            <a:off x="6752491" y="4323092"/>
            <a:ext cx="1671712" cy="161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CDE66C2A-2B17-4FEF-9446-EFF5706E112D}"/>
              </a:ext>
            </a:extLst>
          </p:cNvPr>
          <p:cNvSpPr/>
          <p:nvPr/>
        </p:nvSpPr>
        <p:spPr>
          <a:xfrm>
            <a:off x="7637402" y="5169755"/>
            <a:ext cx="1159774" cy="323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功能菜单</a:t>
            </a:r>
          </a:p>
        </p:txBody>
      </p:sp>
      <p:cxnSp>
        <p:nvCxnSpPr>
          <p:cNvPr id="29" name="直接箭头连接符 28">
            <a:extLst>
              <a:ext uri="{FF2B5EF4-FFF2-40B4-BE49-F238E27FC236}">
                <a16:creationId xmlns:a16="http://schemas.microsoft.com/office/drawing/2014/main" id="{1C9C30BA-9590-40FB-A605-5166D226892E}"/>
              </a:ext>
            </a:extLst>
          </p:cNvPr>
          <p:cNvCxnSpPr>
            <a:stCxn id="8" idx="0"/>
            <a:endCxn id="5" idx="6"/>
          </p:cNvCxnSpPr>
          <p:nvPr/>
        </p:nvCxnSpPr>
        <p:spPr>
          <a:xfrm flipH="1" flipV="1">
            <a:off x="6752492" y="2972265"/>
            <a:ext cx="1671711" cy="707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CD072856-A418-4698-944A-4A3734194E5E}"/>
              </a:ext>
            </a:extLst>
          </p:cNvPr>
          <p:cNvSpPr/>
          <p:nvPr/>
        </p:nvSpPr>
        <p:spPr>
          <a:xfrm>
            <a:off x="7581356" y="2895153"/>
            <a:ext cx="819806" cy="398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完成</a:t>
            </a:r>
          </a:p>
        </p:txBody>
      </p:sp>
      <p:cxnSp>
        <p:nvCxnSpPr>
          <p:cNvPr id="32" name="直接箭头连接符 31">
            <a:extLst>
              <a:ext uri="{FF2B5EF4-FFF2-40B4-BE49-F238E27FC236}">
                <a16:creationId xmlns:a16="http://schemas.microsoft.com/office/drawing/2014/main" id="{2BFBC39C-0ADC-46BF-8EDE-64EAC48BB931}"/>
              </a:ext>
            </a:extLst>
          </p:cNvPr>
          <p:cNvCxnSpPr>
            <a:stCxn id="17" idx="2"/>
            <a:endCxn id="20" idx="0"/>
          </p:cNvCxnSpPr>
          <p:nvPr/>
        </p:nvCxnSpPr>
        <p:spPr>
          <a:xfrm>
            <a:off x="5978769" y="5387926"/>
            <a:ext cx="0" cy="153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连接符: 曲线 33">
            <a:extLst>
              <a:ext uri="{FF2B5EF4-FFF2-40B4-BE49-F238E27FC236}">
                <a16:creationId xmlns:a16="http://schemas.microsoft.com/office/drawing/2014/main" id="{2AB66703-7F03-4EE6-AD92-4B3D88D6A108}"/>
              </a:ext>
            </a:extLst>
          </p:cNvPr>
          <p:cNvCxnSpPr>
            <a:cxnSpLocks/>
            <a:stCxn id="20" idx="2"/>
            <a:endCxn id="5" idx="3"/>
          </p:cNvCxnSpPr>
          <p:nvPr/>
        </p:nvCxnSpPr>
        <p:spPr>
          <a:xfrm rot="10800000" flipH="1">
            <a:off x="5205046" y="3199810"/>
            <a:ext cx="226618" cy="2738612"/>
          </a:xfrm>
          <a:prstGeom prst="curvedConnector4">
            <a:avLst>
              <a:gd name="adj1" fmla="val -88459"/>
              <a:gd name="adj2" fmla="val 8018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733EE37E-ACA3-42EE-9B06-D6820453E08F}"/>
              </a:ext>
            </a:extLst>
          </p:cNvPr>
          <p:cNvSpPr/>
          <p:nvPr/>
        </p:nvSpPr>
        <p:spPr>
          <a:xfrm>
            <a:off x="3878490" y="5464779"/>
            <a:ext cx="1159774" cy="323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子菜单</a:t>
            </a:r>
          </a:p>
        </p:txBody>
      </p:sp>
    </p:spTree>
    <p:extLst>
      <p:ext uri="{BB962C8B-B14F-4D97-AF65-F5344CB8AC3E}">
        <p14:creationId xmlns:p14="http://schemas.microsoft.com/office/powerpoint/2010/main" val="158769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A186C-AB79-4836-8198-E8A324B551FB}"/>
              </a:ext>
            </a:extLst>
          </p:cNvPr>
          <p:cNvSpPr>
            <a:spLocks noGrp="1"/>
          </p:cNvSpPr>
          <p:nvPr>
            <p:ph type="title"/>
          </p:nvPr>
        </p:nvSpPr>
        <p:spPr/>
        <p:txBody>
          <a:bodyPr/>
          <a:lstStyle/>
          <a:p>
            <a:r>
              <a:rPr lang="zh-CN" altLang="en-US" dirty="0"/>
              <a:t>菜单引擎</a:t>
            </a:r>
          </a:p>
        </p:txBody>
      </p:sp>
      <p:pic>
        <p:nvPicPr>
          <p:cNvPr id="5" name="内容占位符 4">
            <a:extLst>
              <a:ext uri="{FF2B5EF4-FFF2-40B4-BE49-F238E27FC236}">
                <a16:creationId xmlns:a16="http://schemas.microsoft.com/office/drawing/2014/main" id="{71A66900-971D-4354-8713-B0CA2FB79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0607"/>
            <a:ext cx="6758354" cy="4915263"/>
          </a:xfrm>
        </p:spPr>
      </p:pic>
    </p:spTree>
    <p:extLst>
      <p:ext uri="{BB962C8B-B14F-4D97-AF65-F5344CB8AC3E}">
        <p14:creationId xmlns:p14="http://schemas.microsoft.com/office/powerpoint/2010/main" val="10638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E4EE0-0102-4188-B898-1AE19EE5F0D3}"/>
              </a:ext>
            </a:extLst>
          </p:cNvPr>
          <p:cNvSpPr>
            <a:spLocks noGrp="1"/>
          </p:cNvSpPr>
          <p:nvPr>
            <p:ph type="title"/>
          </p:nvPr>
        </p:nvSpPr>
        <p:spPr/>
        <p:txBody>
          <a:bodyPr/>
          <a:lstStyle/>
          <a:p>
            <a:r>
              <a:rPr lang="zh-CN" altLang="en-US" dirty="0"/>
              <a:t>菜单引擎</a:t>
            </a:r>
          </a:p>
        </p:txBody>
      </p:sp>
      <p:pic>
        <p:nvPicPr>
          <p:cNvPr id="5" name="内容占位符 4">
            <a:extLst>
              <a:ext uri="{FF2B5EF4-FFF2-40B4-BE49-F238E27FC236}">
                <a16:creationId xmlns:a16="http://schemas.microsoft.com/office/drawing/2014/main" id="{78D2338C-DA81-4142-9399-14669F3226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115" y="1491175"/>
            <a:ext cx="10182032" cy="5001700"/>
          </a:xfrm>
        </p:spPr>
      </p:pic>
    </p:spTree>
    <p:extLst>
      <p:ext uri="{BB962C8B-B14F-4D97-AF65-F5344CB8AC3E}">
        <p14:creationId xmlns:p14="http://schemas.microsoft.com/office/powerpoint/2010/main" val="3305472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B70BA5-365F-48CA-973A-0CAFE5114CFD}"/>
              </a:ext>
            </a:extLst>
          </p:cNvPr>
          <p:cNvSpPr>
            <a:spLocks noGrp="1"/>
          </p:cNvSpPr>
          <p:nvPr>
            <p:ph type="title"/>
          </p:nvPr>
        </p:nvSpPr>
        <p:spPr/>
        <p:txBody>
          <a:bodyPr/>
          <a:lstStyle/>
          <a:p>
            <a:r>
              <a:rPr lang="zh-CN" altLang="en-US" dirty="0"/>
              <a:t>如何调用</a:t>
            </a:r>
          </a:p>
        </p:txBody>
      </p:sp>
      <p:sp>
        <p:nvSpPr>
          <p:cNvPr id="5" name="内容占位符 4">
            <a:extLst>
              <a:ext uri="{FF2B5EF4-FFF2-40B4-BE49-F238E27FC236}">
                <a16:creationId xmlns:a16="http://schemas.microsoft.com/office/drawing/2014/main" id="{A2D0E9F7-8017-4BBF-AE28-31FC0F3E717C}"/>
              </a:ext>
            </a:extLst>
          </p:cNvPr>
          <p:cNvSpPr>
            <a:spLocks noGrp="1"/>
          </p:cNvSpPr>
          <p:nvPr>
            <p:ph idx="1"/>
          </p:nvPr>
        </p:nvSpPr>
        <p:spPr/>
        <p:txBody>
          <a:bodyPr/>
          <a:lstStyle/>
          <a:p>
            <a:r>
              <a:rPr lang="zh-CN" altLang="en-US" dirty="0"/>
              <a:t>主程序通过</a:t>
            </a:r>
            <a:r>
              <a:rPr lang="en-US" altLang="zh-CN" dirty="0" err="1"/>
              <a:t>menu_task</a:t>
            </a:r>
            <a:r>
              <a:rPr lang="zh-CN" altLang="en-US" dirty="0"/>
              <a:t>运行菜单，</a:t>
            </a:r>
            <a:r>
              <a:rPr lang="en-US" altLang="zh-CN" dirty="0" err="1"/>
              <a:t>menu_task</a:t>
            </a:r>
            <a:r>
              <a:rPr lang="en-US" altLang="zh-CN" dirty="0"/>
              <a:t>(&amp;</a:t>
            </a:r>
            <a:r>
              <a:rPr lang="en-US" altLang="zh-CN" dirty="0" err="1"/>
              <a:t>s_tMenuDemo</a:t>
            </a:r>
            <a:r>
              <a:rPr lang="en-US" altLang="zh-CN" dirty="0"/>
              <a:t>)</a:t>
            </a:r>
            <a:endParaRPr lang="zh-CN" altLang="en-US" dirty="0"/>
          </a:p>
        </p:txBody>
      </p:sp>
      <p:pic>
        <p:nvPicPr>
          <p:cNvPr id="7" name="图片 6">
            <a:extLst>
              <a:ext uri="{FF2B5EF4-FFF2-40B4-BE49-F238E27FC236}">
                <a16:creationId xmlns:a16="http://schemas.microsoft.com/office/drawing/2014/main" id="{91FCCC9A-C8DE-473C-9FB0-E23685063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790" y="2368883"/>
            <a:ext cx="8197069" cy="4123992"/>
          </a:xfrm>
          <a:prstGeom prst="rect">
            <a:avLst/>
          </a:prstGeom>
        </p:spPr>
      </p:pic>
    </p:spTree>
    <p:extLst>
      <p:ext uri="{BB962C8B-B14F-4D97-AF65-F5344CB8AC3E}">
        <p14:creationId xmlns:p14="http://schemas.microsoft.com/office/powerpoint/2010/main" val="395335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4C6DF-5D0A-40C6-9537-6D160561E856}"/>
              </a:ext>
            </a:extLst>
          </p:cNvPr>
          <p:cNvSpPr>
            <a:spLocks noGrp="1"/>
          </p:cNvSpPr>
          <p:nvPr>
            <p:ph type="title"/>
          </p:nvPr>
        </p:nvSpPr>
        <p:spPr/>
        <p:txBody>
          <a:bodyPr/>
          <a:lstStyle/>
          <a:p>
            <a:r>
              <a:rPr lang="zh-CN" altLang="en-US" dirty="0"/>
              <a:t>演示</a:t>
            </a:r>
          </a:p>
        </p:txBody>
      </p:sp>
      <p:pic>
        <p:nvPicPr>
          <p:cNvPr id="5" name="内容占位符 4">
            <a:extLst>
              <a:ext uri="{FF2B5EF4-FFF2-40B4-BE49-F238E27FC236}">
                <a16:creationId xmlns:a16="http://schemas.microsoft.com/office/drawing/2014/main" id="{11355B5B-754C-42FA-AFB3-758DB48C9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193" y="1690687"/>
            <a:ext cx="2266511" cy="1270941"/>
          </a:xfrm>
        </p:spPr>
      </p:pic>
      <p:pic>
        <p:nvPicPr>
          <p:cNvPr id="7" name="图片 6">
            <a:extLst>
              <a:ext uri="{FF2B5EF4-FFF2-40B4-BE49-F238E27FC236}">
                <a16:creationId xmlns:a16="http://schemas.microsoft.com/office/drawing/2014/main" id="{276A75CF-F080-4224-8759-8F6E94F16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699" y="1690687"/>
            <a:ext cx="3105150" cy="1238250"/>
          </a:xfrm>
          <a:prstGeom prst="rect">
            <a:avLst/>
          </a:prstGeom>
        </p:spPr>
      </p:pic>
      <p:pic>
        <p:nvPicPr>
          <p:cNvPr id="9" name="图片 8">
            <a:extLst>
              <a:ext uri="{FF2B5EF4-FFF2-40B4-BE49-F238E27FC236}">
                <a16:creationId xmlns:a16="http://schemas.microsoft.com/office/drawing/2014/main" id="{2BC83C70-1E04-46E5-A1C5-CDE009753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0699" y="4014788"/>
            <a:ext cx="3105150" cy="1391567"/>
          </a:xfrm>
          <a:prstGeom prst="rect">
            <a:avLst/>
          </a:prstGeom>
        </p:spPr>
      </p:pic>
    </p:spTree>
    <p:extLst>
      <p:ext uri="{BB962C8B-B14F-4D97-AF65-F5344CB8AC3E}">
        <p14:creationId xmlns:p14="http://schemas.microsoft.com/office/powerpoint/2010/main" val="388902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F7DAC-06A2-4953-A7F2-920D1E27D7E3}"/>
              </a:ext>
            </a:extLst>
          </p:cNvPr>
          <p:cNvSpPr>
            <a:spLocks noGrp="1"/>
          </p:cNvSpPr>
          <p:nvPr>
            <p:ph type="title"/>
          </p:nvPr>
        </p:nvSpPr>
        <p:spPr/>
        <p:txBody>
          <a:bodyPr/>
          <a:lstStyle/>
          <a:p>
            <a:r>
              <a:rPr lang="zh-CN" altLang="en-US" dirty="0"/>
              <a:t>说明</a:t>
            </a:r>
          </a:p>
        </p:txBody>
      </p:sp>
      <p:sp>
        <p:nvSpPr>
          <p:cNvPr id="3" name="内容占位符 2">
            <a:extLst>
              <a:ext uri="{FF2B5EF4-FFF2-40B4-BE49-F238E27FC236}">
                <a16:creationId xmlns:a16="http://schemas.microsoft.com/office/drawing/2014/main" id="{4CA5BC7F-01B0-49B2-BF6F-71C62EB77A67}"/>
              </a:ext>
            </a:extLst>
          </p:cNvPr>
          <p:cNvSpPr>
            <a:spLocks noGrp="1"/>
          </p:cNvSpPr>
          <p:nvPr>
            <p:ph idx="1"/>
          </p:nvPr>
        </p:nvSpPr>
        <p:spPr/>
        <p:txBody>
          <a:bodyPr/>
          <a:lstStyle/>
          <a:p>
            <a:r>
              <a:rPr lang="zh-CN" altLang="en-US" dirty="0"/>
              <a:t>菜单代码来源于 </a:t>
            </a:r>
            <a:r>
              <a:rPr lang="en-US" altLang="zh-CN" dirty="0" err="1"/>
              <a:t>Gorgon_Meducer</a:t>
            </a:r>
            <a:r>
              <a:rPr lang="zh-CN" altLang="en-US" dirty="0"/>
              <a:t>（傻孩子）大神，原文地址</a:t>
            </a:r>
            <a:endParaRPr lang="en-US" altLang="zh-CN" dirty="0"/>
          </a:p>
          <a:p>
            <a:pPr marL="0" indent="0">
              <a:buNone/>
            </a:pPr>
            <a:r>
              <a:rPr lang="en-US" altLang="zh-CN" dirty="0">
                <a:hlinkClick r:id="rId2"/>
              </a:rPr>
              <a:t>https://www.amobbs.com/forum.php?mod=viewthread&amp;tid=5688720&amp;highlight=%E8%8F%9C%E5%8D%95</a:t>
            </a:r>
            <a:endParaRPr lang="en-US" altLang="zh-CN" dirty="0"/>
          </a:p>
          <a:p>
            <a:r>
              <a:rPr lang="zh-CN" altLang="en-US" dirty="0"/>
              <a:t>个人主要对源代码中的一些宏进行去除，让代码更直观一些，像我这样的小白们更容易理解</a:t>
            </a:r>
            <a:endParaRPr lang="en-US" altLang="zh-CN" dirty="0"/>
          </a:p>
          <a:p>
            <a:r>
              <a:rPr lang="zh-CN" altLang="en-US" dirty="0"/>
              <a:t>代码做了少量修改以便在</a:t>
            </a:r>
            <a:r>
              <a:rPr lang="en-US" altLang="zh-CN" dirty="0" err="1"/>
              <a:t>e_box</a:t>
            </a:r>
            <a:r>
              <a:rPr lang="zh-CN" altLang="en-US" dirty="0"/>
              <a:t>平台运行（基于</a:t>
            </a:r>
            <a:r>
              <a:rPr lang="en-US" altLang="zh-CN" dirty="0" err="1"/>
              <a:t>c++</a:t>
            </a:r>
            <a:r>
              <a:rPr lang="zh-CN" altLang="en-US" dirty="0"/>
              <a:t>代码的库，支持</a:t>
            </a:r>
            <a:r>
              <a:rPr lang="en-US" altLang="zh-CN" dirty="0"/>
              <a:t>stm32f0</a:t>
            </a:r>
            <a:r>
              <a:rPr lang="zh-CN" altLang="en-US" dirty="0"/>
              <a:t>，</a:t>
            </a:r>
            <a:r>
              <a:rPr lang="en-US" altLang="zh-CN" dirty="0"/>
              <a:t>f1</a:t>
            </a:r>
            <a:r>
              <a:rPr lang="zh-CN" altLang="en-US" dirty="0"/>
              <a:t>，</a:t>
            </a:r>
            <a:r>
              <a:rPr lang="en-US" altLang="zh-CN" dirty="0"/>
              <a:t>f3</a:t>
            </a:r>
            <a:r>
              <a:rPr lang="zh-CN" altLang="en-US" dirty="0"/>
              <a:t>，</a:t>
            </a:r>
            <a:r>
              <a:rPr lang="en-US" altLang="zh-CN" dirty="0"/>
              <a:t>f4</a:t>
            </a:r>
            <a:r>
              <a:rPr lang="zh-CN" altLang="en-US" dirty="0"/>
              <a:t>）</a:t>
            </a:r>
            <a:endParaRPr lang="en-US" altLang="zh-CN" dirty="0"/>
          </a:p>
          <a:p>
            <a:pPr marL="0" indent="0">
              <a:buNone/>
            </a:pPr>
            <a:r>
              <a:rPr lang="en-US" altLang="zh-CN" dirty="0">
                <a:hlinkClick r:id="rId3"/>
              </a:rPr>
              <a:t>http://bbs.eboxmaker.com/forum.php</a:t>
            </a:r>
            <a:endParaRPr lang="en-US" altLang="zh-CN" dirty="0"/>
          </a:p>
          <a:p>
            <a:pPr marL="0" indent="0">
              <a:buNone/>
            </a:pPr>
            <a:endParaRPr lang="zh-CN" altLang="en-US" dirty="0"/>
          </a:p>
        </p:txBody>
      </p:sp>
    </p:spTree>
    <p:extLst>
      <p:ext uri="{BB962C8B-B14F-4D97-AF65-F5344CB8AC3E}">
        <p14:creationId xmlns:p14="http://schemas.microsoft.com/office/powerpoint/2010/main" val="375414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46F51-58E6-4CA8-8297-E6DA49B90AD4}"/>
              </a:ext>
            </a:extLst>
          </p:cNvPr>
          <p:cNvSpPr>
            <a:spLocks noGrp="1"/>
          </p:cNvSpPr>
          <p:nvPr>
            <p:ph type="title"/>
          </p:nvPr>
        </p:nvSpPr>
        <p:spPr/>
        <p:txBody>
          <a:bodyPr/>
          <a:lstStyle/>
          <a:p>
            <a:r>
              <a:rPr lang="zh-CN" altLang="en-US" dirty="0"/>
              <a:t>什么是菜单</a:t>
            </a:r>
          </a:p>
        </p:txBody>
      </p:sp>
      <p:sp>
        <p:nvSpPr>
          <p:cNvPr id="3" name="内容占位符 2">
            <a:extLst>
              <a:ext uri="{FF2B5EF4-FFF2-40B4-BE49-F238E27FC236}">
                <a16:creationId xmlns:a16="http://schemas.microsoft.com/office/drawing/2014/main" id="{22E0808E-59C0-436D-84D3-0E7804488288}"/>
              </a:ext>
            </a:extLst>
          </p:cNvPr>
          <p:cNvSpPr>
            <a:spLocks noGrp="1"/>
          </p:cNvSpPr>
          <p:nvPr>
            <p:ph idx="1"/>
          </p:nvPr>
        </p:nvSpPr>
        <p:spPr>
          <a:xfrm>
            <a:off x="838200" y="1552693"/>
            <a:ext cx="10515600" cy="4770194"/>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上图是一个简单的菜单实例，在主页面中有</a:t>
            </a:r>
            <a:r>
              <a:rPr lang="en-US" altLang="zh-CN" dirty="0"/>
              <a:t>3</a:t>
            </a:r>
            <a:r>
              <a:rPr lang="zh-CN" altLang="en-US" dirty="0"/>
              <a:t>个菜单项，设置页面中也有三个菜单项</a:t>
            </a:r>
            <a:endParaRPr lang="en-US" altLang="zh-CN" dirty="0"/>
          </a:p>
          <a:p>
            <a:r>
              <a:rPr lang="zh-CN" altLang="en-US" dirty="0"/>
              <a:t>所以菜单就是菜单容器</a:t>
            </a:r>
            <a:r>
              <a:rPr lang="en-US" altLang="zh-CN" dirty="0"/>
              <a:t>+</a:t>
            </a:r>
            <a:r>
              <a:rPr lang="zh-CN" altLang="en-US" dirty="0"/>
              <a:t>菜单项的组合</a:t>
            </a:r>
            <a:endParaRPr lang="en-US" altLang="zh-CN" dirty="0"/>
          </a:p>
          <a:p>
            <a:r>
              <a:rPr lang="zh-CN" altLang="en-US" dirty="0"/>
              <a:t>我们通过定义两个结构体类型，一个用来描述菜单项，一个作为容器来加载菜单项</a:t>
            </a:r>
            <a:endParaRPr lang="en-US" altLang="zh-CN" dirty="0"/>
          </a:p>
        </p:txBody>
      </p:sp>
      <p:graphicFrame>
        <p:nvGraphicFramePr>
          <p:cNvPr id="4" name="图示 3">
            <a:extLst>
              <a:ext uri="{FF2B5EF4-FFF2-40B4-BE49-F238E27FC236}">
                <a16:creationId xmlns:a16="http://schemas.microsoft.com/office/drawing/2014/main" id="{8C21248F-FE3D-43DA-B603-6196179B2B0D}"/>
              </a:ext>
            </a:extLst>
          </p:cNvPr>
          <p:cNvGraphicFramePr/>
          <p:nvPr>
            <p:extLst>
              <p:ext uri="{D42A27DB-BD31-4B8C-83A1-F6EECF244321}">
                <p14:modId xmlns:p14="http://schemas.microsoft.com/office/powerpoint/2010/main" val="1414347829"/>
              </p:ext>
            </p:extLst>
          </p:nvPr>
        </p:nvGraphicFramePr>
        <p:xfrm>
          <a:off x="3380935" y="1552693"/>
          <a:ext cx="5430130" cy="2239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630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2880E-D355-4074-B181-8147871A4283}"/>
              </a:ext>
            </a:extLst>
          </p:cNvPr>
          <p:cNvSpPr>
            <a:spLocks noGrp="1"/>
          </p:cNvSpPr>
          <p:nvPr>
            <p:ph type="title"/>
          </p:nvPr>
        </p:nvSpPr>
        <p:spPr/>
        <p:txBody>
          <a:bodyPr/>
          <a:lstStyle/>
          <a:p>
            <a:r>
              <a:rPr lang="zh-CN" altLang="en-US" dirty="0"/>
              <a:t>菜单项</a:t>
            </a:r>
          </a:p>
        </p:txBody>
      </p:sp>
      <p:sp>
        <p:nvSpPr>
          <p:cNvPr id="3" name="内容占位符 2">
            <a:extLst>
              <a:ext uri="{FF2B5EF4-FFF2-40B4-BE49-F238E27FC236}">
                <a16:creationId xmlns:a16="http://schemas.microsoft.com/office/drawing/2014/main" id="{AFD900BB-6441-4EB0-86BE-00AF3A27034A}"/>
              </a:ext>
            </a:extLst>
          </p:cNvPr>
          <p:cNvSpPr>
            <a:spLocks noGrp="1"/>
          </p:cNvSpPr>
          <p:nvPr>
            <p:ph idx="1"/>
          </p:nvPr>
        </p:nvSpPr>
        <p:spPr>
          <a:xfrm>
            <a:off x="838200" y="1533378"/>
            <a:ext cx="10515600" cy="4643585"/>
          </a:xfrm>
        </p:spPr>
        <p:txBody>
          <a:bodyPr>
            <a:normAutofit fontScale="92500"/>
          </a:bodyPr>
          <a:lstStyle/>
          <a:p>
            <a:r>
              <a:rPr lang="zh-CN" altLang="en-US" sz="2400" dirty="0"/>
              <a:t>对于一个具体的菜单项来说，一般触发后有两种效果：执行具体操作（</a:t>
            </a:r>
            <a:r>
              <a:rPr lang="en-US" altLang="zh-CN" sz="2400" dirty="0" err="1"/>
              <a:t>fnHandle</a:t>
            </a:r>
            <a:r>
              <a:rPr lang="zh-CN" altLang="en-US" sz="2400" dirty="0"/>
              <a:t>）；进入子菜单</a:t>
            </a:r>
            <a:r>
              <a:rPr lang="en-US" altLang="zh-CN" sz="2400" dirty="0"/>
              <a:t>(</a:t>
            </a:r>
            <a:r>
              <a:rPr lang="en-US" altLang="zh-CN" sz="2400" dirty="0" err="1"/>
              <a:t>ptChild</a:t>
            </a:r>
            <a:r>
              <a:rPr lang="en-US" altLang="zh-CN" sz="2400" dirty="0"/>
              <a:t>)</a:t>
            </a:r>
          </a:p>
          <a:p>
            <a:r>
              <a:rPr lang="zh-CN" altLang="en-US" sz="2400" dirty="0"/>
              <a:t>一般来说菜单项总有标题（</a:t>
            </a:r>
            <a:r>
              <a:rPr lang="en-US" altLang="zh-CN" sz="2400" dirty="0" err="1"/>
              <a:t>pchTitle</a:t>
            </a:r>
            <a:r>
              <a:rPr lang="zh-CN" altLang="en-US" sz="2400" dirty="0"/>
              <a:t>），来说明该菜单的用途</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作为简单的文本菜单有上面的结构体描述就够了，如果需要增加更多的数据，通过扩展该结构体或继承就可以解决了。建议用扩张的方式，更简单明了一些</a:t>
            </a:r>
            <a:endParaRPr lang="en-US" altLang="zh-CN" sz="2400" dirty="0"/>
          </a:p>
          <a:p>
            <a:r>
              <a:rPr lang="en-US" altLang="zh-CN" dirty="0" err="1"/>
              <a:t>fnHandle</a:t>
            </a:r>
            <a:r>
              <a:rPr lang="en-US" altLang="zh-CN" dirty="0"/>
              <a:t> = null</a:t>
            </a:r>
            <a:r>
              <a:rPr lang="zh-CN" altLang="en-US" dirty="0"/>
              <a:t>，</a:t>
            </a:r>
            <a:r>
              <a:rPr lang="en-US" altLang="zh-CN" dirty="0" err="1"/>
              <a:t>ptChild</a:t>
            </a:r>
            <a:r>
              <a:rPr lang="en-US" altLang="zh-CN" dirty="0"/>
              <a:t>!=null </a:t>
            </a:r>
            <a:r>
              <a:rPr lang="zh-CN" altLang="en-US" dirty="0"/>
              <a:t>说明是子菜单入口</a:t>
            </a:r>
            <a:endParaRPr lang="en-US" altLang="zh-CN" dirty="0"/>
          </a:p>
          <a:p>
            <a:r>
              <a:rPr lang="en-US" altLang="zh-CN" dirty="0" err="1"/>
              <a:t>fnHandle</a:t>
            </a:r>
            <a:r>
              <a:rPr lang="en-US" altLang="zh-CN" dirty="0"/>
              <a:t> != null</a:t>
            </a:r>
            <a:r>
              <a:rPr lang="zh-CN" altLang="en-US" dirty="0"/>
              <a:t>，</a:t>
            </a:r>
            <a:r>
              <a:rPr lang="en-US" altLang="zh-CN" dirty="0" err="1"/>
              <a:t>ptChild</a:t>
            </a:r>
            <a:r>
              <a:rPr lang="en-US" altLang="zh-CN" dirty="0"/>
              <a:t>=null </a:t>
            </a:r>
            <a:r>
              <a:rPr lang="zh-CN" altLang="en-US" dirty="0"/>
              <a:t>说明是功能菜单</a:t>
            </a:r>
            <a:endParaRPr lang="en-US" altLang="zh-CN" dirty="0"/>
          </a:p>
          <a:p>
            <a:endParaRPr lang="zh-CN" altLang="en-US" dirty="0"/>
          </a:p>
        </p:txBody>
      </p:sp>
      <p:pic>
        <p:nvPicPr>
          <p:cNvPr id="5" name="图片 4">
            <a:extLst>
              <a:ext uri="{FF2B5EF4-FFF2-40B4-BE49-F238E27FC236}">
                <a16:creationId xmlns:a16="http://schemas.microsoft.com/office/drawing/2014/main" id="{0831E52F-E2AD-4AB6-9937-E95516D8CDB6}"/>
              </a:ext>
            </a:extLst>
          </p:cNvPr>
          <p:cNvPicPr>
            <a:picLocks noChangeAspect="1"/>
          </p:cNvPicPr>
          <p:nvPr/>
        </p:nvPicPr>
        <p:blipFill>
          <a:blip r:embed="rId2"/>
          <a:stretch>
            <a:fillRect/>
          </a:stretch>
        </p:blipFill>
        <p:spPr>
          <a:xfrm>
            <a:off x="838200" y="2739683"/>
            <a:ext cx="10601863" cy="1621677"/>
          </a:xfrm>
          <a:prstGeom prst="rect">
            <a:avLst/>
          </a:prstGeom>
        </p:spPr>
      </p:pic>
    </p:spTree>
    <p:extLst>
      <p:ext uri="{BB962C8B-B14F-4D97-AF65-F5344CB8AC3E}">
        <p14:creationId xmlns:p14="http://schemas.microsoft.com/office/powerpoint/2010/main" val="13506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101B9-23DB-462E-BA19-A09D28954681}"/>
              </a:ext>
            </a:extLst>
          </p:cNvPr>
          <p:cNvSpPr>
            <a:spLocks noGrp="1"/>
          </p:cNvSpPr>
          <p:nvPr>
            <p:ph type="title"/>
          </p:nvPr>
        </p:nvSpPr>
        <p:spPr/>
        <p:txBody>
          <a:bodyPr/>
          <a:lstStyle/>
          <a:p>
            <a:r>
              <a:rPr lang="zh-CN" altLang="en-US" dirty="0"/>
              <a:t>菜单容器</a:t>
            </a:r>
            <a:r>
              <a:rPr lang="en-US" altLang="zh-CN" dirty="0"/>
              <a:t>\</a:t>
            </a:r>
            <a:r>
              <a:rPr lang="zh-CN" altLang="en-US" dirty="0"/>
              <a:t>菜单页</a:t>
            </a:r>
          </a:p>
        </p:txBody>
      </p:sp>
      <p:sp>
        <p:nvSpPr>
          <p:cNvPr id="3" name="内容占位符 2">
            <a:extLst>
              <a:ext uri="{FF2B5EF4-FFF2-40B4-BE49-F238E27FC236}">
                <a16:creationId xmlns:a16="http://schemas.microsoft.com/office/drawing/2014/main" id="{8EFEBB15-D9AC-47C7-A0E8-6FEE2C10780F}"/>
              </a:ext>
            </a:extLst>
          </p:cNvPr>
          <p:cNvSpPr>
            <a:spLocks noGrp="1"/>
          </p:cNvSpPr>
          <p:nvPr>
            <p:ph idx="1"/>
          </p:nvPr>
        </p:nvSpPr>
        <p:spPr>
          <a:xfrm>
            <a:off x="838200" y="1477108"/>
            <a:ext cx="10515600" cy="4867421"/>
          </a:xfrm>
        </p:spPr>
        <p:txBody>
          <a:bodyPr>
            <a:normAutofit lnSpcReduction="10000"/>
          </a:bodyPr>
          <a:lstStyle/>
          <a:p>
            <a:r>
              <a:rPr lang="zh-CN" altLang="en-US" dirty="0"/>
              <a:t>对于一个菜单页，我们需要知道有多少个菜单项</a:t>
            </a:r>
            <a:r>
              <a:rPr lang="en-US" altLang="zh-CN" dirty="0"/>
              <a:t>(</a:t>
            </a:r>
            <a:r>
              <a:rPr lang="en-US" altLang="zh-CN" dirty="0" err="1"/>
              <a:t>chCount</a:t>
            </a:r>
            <a:r>
              <a:rPr lang="en-US" altLang="zh-CN" dirty="0"/>
              <a:t>),</a:t>
            </a:r>
            <a:r>
              <a:rPr lang="zh-CN" altLang="en-US" dirty="0"/>
              <a:t>分别是什么</a:t>
            </a:r>
            <a:r>
              <a:rPr lang="en-US" altLang="zh-CN" dirty="0"/>
              <a:t>(</a:t>
            </a:r>
            <a:r>
              <a:rPr lang="en-US" altLang="zh-CN" dirty="0" err="1"/>
              <a:t>ptItems</a:t>
            </a:r>
            <a:r>
              <a:rPr lang="en-US" altLang="zh-CN" dirty="0"/>
              <a:t>)</a:t>
            </a:r>
          </a:p>
          <a:p>
            <a:r>
              <a:rPr lang="zh-CN" altLang="en-US" dirty="0"/>
              <a:t>如果需要从二级页面返回上一层，那么我们需要知道父菜单</a:t>
            </a:r>
            <a:r>
              <a:rPr lang="en-US" altLang="zh-CN" dirty="0"/>
              <a:t>(</a:t>
            </a:r>
            <a:r>
              <a:rPr lang="en-US" altLang="zh-CN" dirty="0" err="1"/>
              <a:t>ptParent</a:t>
            </a:r>
            <a:r>
              <a:rPr lang="en-US" altLang="zh-CN" dirty="0"/>
              <a:t>)</a:t>
            </a:r>
          </a:p>
          <a:p>
            <a:r>
              <a:rPr lang="zh-CN" altLang="en-US" dirty="0"/>
              <a:t>菜单的目的是为了执行某些动作，所以需要一个处理引擎</a:t>
            </a:r>
            <a:r>
              <a:rPr lang="en-US" altLang="zh-CN" dirty="0"/>
              <a:t>(</a:t>
            </a:r>
            <a:r>
              <a:rPr lang="en-US" altLang="zh-CN" dirty="0" err="1"/>
              <a:t>menuEngine</a:t>
            </a:r>
            <a:r>
              <a:rPr lang="en-US" altLang="zh-CN" dirty="0"/>
              <a:t>)</a:t>
            </a:r>
          </a:p>
          <a:p>
            <a:endParaRPr lang="en-US" altLang="zh-CN" dirty="0"/>
          </a:p>
          <a:p>
            <a:endParaRPr lang="en-US" altLang="zh-CN" dirty="0"/>
          </a:p>
          <a:p>
            <a:endParaRPr lang="en-US" altLang="zh-CN" dirty="0"/>
          </a:p>
          <a:p>
            <a:r>
              <a:rPr lang="zh-CN" altLang="en-US" dirty="0"/>
              <a:t>在菜单页中加入处理引擎可是的我们可以在不同的页面进行不同的菜单响应，程序更灵活</a:t>
            </a:r>
          </a:p>
        </p:txBody>
      </p:sp>
      <p:pic>
        <p:nvPicPr>
          <p:cNvPr id="5" name="图片 4">
            <a:extLst>
              <a:ext uri="{FF2B5EF4-FFF2-40B4-BE49-F238E27FC236}">
                <a16:creationId xmlns:a16="http://schemas.microsoft.com/office/drawing/2014/main" id="{D03C8E2D-F14E-4A01-95F0-215D59CCCD12}"/>
              </a:ext>
            </a:extLst>
          </p:cNvPr>
          <p:cNvPicPr>
            <a:picLocks noChangeAspect="1"/>
          </p:cNvPicPr>
          <p:nvPr/>
        </p:nvPicPr>
        <p:blipFill>
          <a:blip r:embed="rId2"/>
          <a:stretch>
            <a:fillRect/>
          </a:stretch>
        </p:blipFill>
        <p:spPr>
          <a:xfrm>
            <a:off x="838200" y="3910818"/>
            <a:ext cx="10515600" cy="1325563"/>
          </a:xfrm>
          <a:prstGeom prst="rect">
            <a:avLst/>
          </a:prstGeom>
        </p:spPr>
      </p:pic>
    </p:spTree>
    <p:extLst>
      <p:ext uri="{BB962C8B-B14F-4D97-AF65-F5344CB8AC3E}">
        <p14:creationId xmlns:p14="http://schemas.microsoft.com/office/powerpoint/2010/main" val="344176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D5FA8-2F18-42E7-A421-8A41A0FC0A9C}"/>
              </a:ext>
            </a:extLst>
          </p:cNvPr>
          <p:cNvSpPr>
            <a:spLocks noGrp="1"/>
          </p:cNvSpPr>
          <p:nvPr>
            <p:ph type="title"/>
          </p:nvPr>
        </p:nvSpPr>
        <p:spPr/>
        <p:txBody>
          <a:bodyPr/>
          <a:lstStyle/>
          <a:p>
            <a:r>
              <a:rPr lang="zh-CN" altLang="en-US" dirty="0"/>
              <a:t>状态机</a:t>
            </a:r>
          </a:p>
        </p:txBody>
      </p:sp>
      <p:sp>
        <p:nvSpPr>
          <p:cNvPr id="3" name="内容占位符 2">
            <a:extLst>
              <a:ext uri="{FF2B5EF4-FFF2-40B4-BE49-F238E27FC236}">
                <a16:creationId xmlns:a16="http://schemas.microsoft.com/office/drawing/2014/main" id="{85097158-43CE-40AE-8122-71F0B973EDD2}"/>
              </a:ext>
            </a:extLst>
          </p:cNvPr>
          <p:cNvSpPr>
            <a:spLocks noGrp="1"/>
          </p:cNvSpPr>
          <p:nvPr>
            <p:ph idx="1"/>
          </p:nvPr>
        </p:nvSpPr>
        <p:spPr/>
        <p:txBody>
          <a:bodyPr/>
          <a:lstStyle/>
          <a:p>
            <a:r>
              <a:rPr lang="zh-CN" altLang="en-US" dirty="0"/>
              <a:t>基本的菜单结构有了，我们还需要知道菜单的一些状态，比如当前是哪个页面</a:t>
            </a:r>
            <a:r>
              <a:rPr lang="en-US" altLang="zh-CN" dirty="0"/>
              <a:t>(</a:t>
            </a:r>
            <a:r>
              <a:rPr lang="en-US" altLang="zh-CN" dirty="0" err="1"/>
              <a:t>ptCurrentMenu</a:t>
            </a:r>
            <a:r>
              <a:rPr lang="en-US" altLang="zh-CN" dirty="0"/>
              <a:t>)</a:t>
            </a:r>
            <a:r>
              <a:rPr lang="zh-CN" altLang="en-US" dirty="0"/>
              <a:t>，选择了哪个菜单项</a:t>
            </a:r>
            <a:r>
              <a:rPr lang="en-US" altLang="zh-CN" dirty="0"/>
              <a:t>(</a:t>
            </a:r>
            <a:r>
              <a:rPr lang="en-US" altLang="zh-CN" dirty="0" err="1"/>
              <a:t>chCurrentItemIndex</a:t>
            </a:r>
            <a:r>
              <a:rPr lang="en-US" altLang="zh-CN" dirty="0"/>
              <a:t>)</a:t>
            </a:r>
            <a:r>
              <a:rPr lang="zh-CN" altLang="en-US" dirty="0"/>
              <a:t>，该菜单项是什么状态</a:t>
            </a:r>
            <a:r>
              <a:rPr lang="en-US" altLang="zh-CN" dirty="0"/>
              <a:t>(</a:t>
            </a:r>
            <a:r>
              <a:rPr lang="en-US" altLang="zh-CN" dirty="0" err="1"/>
              <a:t>tState</a:t>
            </a:r>
            <a:r>
              <a:rPr lang="en-US" altLang="zh-CN" dirty="0"/>
              <a:t>)</a:t>
            </a:r>
            <a:r>
              <a:rPr lang="zh-CN" altLang="en-US" dirty="0"/>
              <a:t>。</a:t>
            </a:r>
            <a:endParaRPr lang="en-US" altLang="zh-CN" dirty="0"/>
          </a:p>
          <a:p>
            <a:endParaRPr lang="zh-CN" altLang="en-US" dirty="0"/>
          </a:p>
        </p:txBody>
      </p:sp>
      <p:pic>
        <p:nvPicPr>
          <p:cNvPr id="4" name="图片 3">
            <a:extLst>
              <a:ext uri="{FF2B5EF4-FFF2-40B4-BE49-F238E27FC236}">
                <a16:creationId xmlns:a16="http://schemas.microsoft.com/office/drawing/2014/main" id="{E95FC042-840B-463B-86CF-E61F1215CBF2}"/>
              </a:ext>
            </a:extLst>
          </p:cNvPr>
          <p:cNvPicPr>
            <a:picLocks noChangeAspect="1"/>
          </p:cNvPicPr>
          <p:nvPr/>
        </p:nvPicPr>
        <p:blipFill>
          <a:blip r:embed="rId2"/>
          <a:stretch>
            <a:fillRect/>
          </a:stretch>
        </p:blipFill>
        <p:spPr>
          <a:xfrm>
            <a:off x="1346542" y="3510756"/>
            <a:ext cx="9176092" cy="2527106"/>
          </a:xfrm>
          <a:prstGeom prst="rect">
            <a:avLst/>
          </a:prstGeom>
        </p:spPr>
      </p:pic>
    </p:spTree>
    <p:extLst>
      <p:ext uri="{BB962C8B-B14F-4D97-AF65-F5344CB8AC3E}">
        <p14:creationId xmlns:p14="http://schemas.microsoft.com/office/powerpoint/2010/main" val="92164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944B57-4471-400C-9365-4EFBFB1B7B0D}"/>
              </a:ext>
            </a:extLst>
          </p:cNvPr>
          <p:cNvSpPr>
            <a:spLocks noGrp="1"/>
          </p:cNvSpPr>
          <p:nvPr>
            <p:ph idx="1"/>
          </p:nvPr>
        </p:nvSpPr>
        <p:spPr/>
        <p:txBody>
          <a:bodyPr/>
          <a:lstStyle/>
          <a:p>
            <a:r>
              <a:rPr lang="zh-CN" altLang="en-US" dirty="0"/>
              <a:t>至此所有的基本要素都有了，为了方便使用，通过</a:t>
            </a:r>
            <a:r>
              <a:rPr lang="en-US" altLang="zh-CN" dirty="0"/>
              <a:t>typedef</a:t>
            </a:r>
            <a:r>
              <a:rPr lang="zh-CN" altLang="en-US" dirty="0"/>
              <a:t>建立别名，方便后面使用</a:t>
            </a:r>
            <a:endParaRPr lang="en-US" altLang="zh-CN" dirty="0"/>
          </a:p>
          <a:p>
            <a:endParaRPr lang="zh-CN" altLang="en-US" dirty="0"/>
          </a:p>
        </p:txBody>
      </p:sp>
      <p:pic>
        <p:nvPicPr>
          <p:cNvPr id="4" name="图片 3">
            <a:extLst>
              <a:ext uri="{FF2B5EF4-FFF2-40B4-BE49-F238E27FC236}">
                <a16:creationId xmlns:a16="http://schemas.microsoft.com/office/drawing/2014/main" id="{C72ED295-CFD6-41C3-B300-B61337C311C0}"/>
              </a:ext>
            </a:extLst>
          </p:cNvPr>
          <p:cNvPicPr>
            <a:picLocks noChangeAspect="1"/>
          </p:cNvPicPr>
          <p:nvPr/>
        </p:nvPicPr>
        <p:blipFill>
          <a:blip r:embed="rId2"/>
          <a:stretch>
            <a:fillRect/>
          </a:stretch>
        </p:blipFill>
        <p:spPr>
          <a:xfrm>
            <a:off x="838200" y="2935689"/>
            <a:ext cx="10880037" cy="1945800"/>
          </a:xfrm>
          <a:prstGeom prst="rect">
            <a:avLst/>
          </a:prstGeom>
        </p:spPr>
      </p:pic>
    </p:spTree>
    <p:extLst>
      <p:ext uri="{BB962C8B-B14F-4D97-AF65-F5344CB8AC3E}">
        <p14:creationId xmlns:p14="http://schemas.microsoft.com/office/powerpoint/2010/main" val="208611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C0328E4-6A05-4ADC-B7BB-3C5216E891B5}"/>
              </a:ext>
            </a:extLst>
          </p:cNvPr>
          <p:cNvSpPr>
            <a:spLocks noGrp="1"/>
          </p:cNvSpPr>
          <p:nvPr>
            <p:ph type="title"/>
          </p:nvPr>
        </p:nvSpPr>
        <p:spPr>
          <a:xfrm>
            <a:off x="838200" y="1006354"/>
            <a:ext cx="10515600" cy="2852737"/>
          </a:xfrm>
        </p:spPr>
        <p:txBody>
          <a:bodyPr/>
          <a:lstStyle/>
          <a:p>
            <a:pPr algn="ctr"/>
            <a:r>
              <a:rPr lang="zh-CN" altLang="en-US" dirty="0"/>
              <a:t>如何使用</a:t>
            </a:r>
          </a:p>
        </p:txBody>
      </p:sp>
    </p:spTree>
    <p:extLst>
      <p:ext uri="{BB962C8B-B14F-4D97-AF65-F5344CB8AC3E}">
        <p14:creationId xmlns:p14="http://schemas.microsoft.com/office/powerpoint/2010/main" val="190310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C2759E4-E6D8-46BD-966F-F65108A55501}"/>
              </a:ext>
            </a:extLst>
          </p:cNvPr>
          <p:cNvSpPr>
            <a:spLocks noGrp="1"/>
          </p:cNvSpPr>
          <p:nvPr>
            <p:ph type="title"/>
          </p:nvPr>
        </p:nvSpPr>
        <p:spPr/>
        <p:txBody>
          <a:bodyPr/>
          <a:lstStyle/>
          <a:p>
            <a:r>
              <a:rPr lang="zh-CN" altLang="en-US" dirty="0"/>
              <a:t>声明函数</a:t>
            </a:r>
          </a:p>
        </p:txBody>
      </p:sp>
      <p:sp>
        <p:nvSpPr>
          <p:cNvPr id="5" name="内容占位符 4">
            <a:extLst>
              <a:ext uri="{FF2B5EF4-FFF2-40B4-BE49-F238E27FC236}">
                <a16:creationId xmlns:a16="http://schemas.microsoft.com/office/drawing/2014/main" id="{109EC18D-2861-4C7C-AD70-2F83E4CFD220}"/>
              </a:ext>
            </a:extLst>
          </p:cNvPr>
          <p:cNvSpPr>
            <a:spLocks noGrp="1"/>
          </p:cNvSpPr>
          <p:nvPr>
            <p:ph idx="1"/>
          </p:nvPr>
        </p:nvSpPr>
        <p:spPr/>
        <p:txBody>
          <a:bodyPr/>
          <a:lstStyle/>
          <a:p>
            <a:r>
              <a:rPr lang="zh-CN" altLang="en-US" dirty="0"/>
              <a:t>首先根据需要声明菜单函数（</a:t>
            </a:r>
            <a:r>
              <a:rPr lang="en-US" altLang="zh-CN" dirty="0" err="1"/>
              <a:t>fnHander</a:t>
            </a:r>
            <a:r>
              <a:rPr lang="zh-CN" altLang="en-US" dirty="0"/>
              <a:t>）和状态机处理引擎（</a:t>
            </a:r>
            <a:r>
              <a:rPr lang="en-US" altLang="zh-CN" dirty="0" err="1"/>
              <a:t>fnEngine</a:t>
            </a:r>
            <a:r>
              <a:rPr lang="zh-CN" altLang="en-US" dirty="0"/>
              <a:t>）</a:t>
            </a:r>
          </a:p>
        </p:txBody>
      </p:sp>
      <p:pic>
        <p:nvPicPr>
          <p:cNvPr id="7" name="图片 6">
            <a:extLst>
              <a:ext uri="{FF2B5EF4-FFF2-40B4-BE49-F238E27FC236}">
                <a16:creationId xmlns:a16="http://schemas.microsoft.com/office/drawing/2014/main" id="{E3C28E19-F2B4-41CB-8265-610EEF7D6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60" y="2718122"/>
            <a:ext cx="9403080" cy="2566343"/>
          </a:xfrm>
          <a:prstGeom prst="rect">
            <a:avLst/>
          </a:prstGeom>
        </p:spPr>
      </p:pic>
    </p:spTree>
    <p:extLst>
      <p:ext uri="{BB962C8B-B14F-4D97-AF65-F5344CB8AC3E}">
        <p14:creationId xmlns:p14="http://schemas.microsoft.com/office/powerpoint/2010/main" val="20998795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636</Words>
  <Application>Microsoft Office PowerPoint</Application>
  <PresentationFormat>宽屏</PresentationFormat>
  <Paragraphs>82</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简单文本菜单</vt:lpstr>
      <vt:lpstr>说明</vt:lpstr>
      <vt:lpstr>什么是菜单</vt:lpstr>
      <vt:lpstr>菜单项</vt:lpstr>
      <vt:lpstr>菜单容器\菜单页</vt:lpstr>
      <vt:lpstr>状态机</vt:lpstr>
      <vt:lpstr>PowerPoint 演示文稿</vt:lpstr>
      <vt:lpstr>如何使用</vt:lpstr>
      <vt:lpstr>声明函数</vt:lpstr>
      <vt:lpstr>定义菜单</vt:lpstr>
      <vt:lpstr>定义状态机</vt:lpstr>
      <vt:lpstr>实现菜单功能</vt:lpstr>
      <vt:lpstr>菜单引擎</vt:lpstr>
      <vt:lpstr>菜单引擎</vt:lpstr>
      <vt:lpstr>菜单引擎</vt:lpstr>
      <vt:lpstr>如何调用</vt:lpstr>
      <vt:lpstr>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简单文本菜单</dc:title>
  <dc:creator>Li, Quanmao</dc:creator>
  <cp:lastModifiedBy>Li, Quanmao</cp:lastModifiedBy>
  <cp:revision>24</cp:revision>
  <dcterms:created xsi:type="dcterms:W3CDTF">2019-03-14T13:54:48Z</dcterms:created>
  <dcterms:modified xsi:type="dcterms:W3CDTF">2019-03-18T14:56:59Z</dcterms:modified>
</cp:coreProperties>
</file>