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2" Type="http://schemas.openxmlformats.org/officeDocument/2006/relationships/font" Target="fonts/ProximaNova-boldItalic.fntdata"/><Relationship Id="rId9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Conteo de Personas usando “</a:t>
            </a:r>
            <a:r>
              <a:rPr i="1" lang="en-GB"/>
              <a:t>Background Subtraction</a:t>
            </a:r>
            <a:r>
              <a:rPr lang="en-GB"/>
              <a:t>”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Edwin Boza - 2016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Objetivo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136600" cy="102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Contar las personas que pasan por una posición determinada en un video.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Se asume que los objetos en movimiento en el video son personas.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469" y="3024094"/>
            <a:ext cx="1789949" cy="13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6124" y="3045462"/>
            <a:ext cx="1732050" cy="127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4500" y="3045450"/>
            <a:ext cx="1789949" cy="132155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820200" y="2432150"/>
            <a:ext cx="1790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1000">
                <a:solidFill>
                  <a:srgbClr val="0000FF"/>
                </a:solidFill>
              </a:rPr>
              <a:t>Permitir seleccionar la región de interés (línea)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868200" y="2432150"/>
            <a:ext cx="1790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000">
                <a:solidFill>
                  <a:srgbClr val="0000FF"/>
                </a:solidFill>
              </a:rPr>
              <a:t>Usar BS para detectar objetos en movimiento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6641300" y="2432150"/>
            <a:ext cx="20739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000">
                <a:solidFill>
                  <a:srgbClr val="0000FF"/>
                </a:solidFill>
              </a:rPr>
              <a:t>Contar los objetos que pasan a través de la línea seleccionada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Procedimiento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Mostrar el primer frame del video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Permitir dibujar la línea usando el ratón. Se contará los objetos que pasen sobre esta línea.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Aplicar función de BS, se obtiene máscara de foreground.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Usar detección de “blobs” para detectar “personas” en la máscara foreground. Se mantiene la detección de blobs del frame anterior.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Usar la posición actual y previa de los blobs como segmento de recta que represente el movimiento de cada persona.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Verificar si los segmentos de movimiento se intersectan con la línea dibujada, en cuyo caso se aumenta el contador.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Análisis y Conclusiones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400"/>
              <a:t>Pros: Método sencillo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 sz="1400"/>
              <a:t>Contras</a:t>
            </a:r>
            <a:r>
              <a:rPr lang="en-GB" sz="1400"/>
              <a:t>: Poca robustez debido a: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GB"/>
              <a:t>Detección de blobs varía de frame a frame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GB"/>
              <a:t>Se mezclan blobs de personas muy juntas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GB" sz="1400"/>
              <a:t>Posibles Mejoras: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Disminuir ruido en BS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Mejorar detección de blobs</a:t>
            </a:r>
          </a:p>
          <a:p>
            <a:pPr indent="-317500" lvl="0" marL="457200">
              <a:spcBef>
                <a:spcPts val="0"/>
              </a:spcBef>
              <a:buSzPct val="100000"/>
              <a:buChar char="-"/>
            </a:pPr>
            <a:r>
              <a:rPr lang="en-GB" sz="1400"/>
              <a:t>Al momento de calcular el movimiento de un blob, considerar más de un frame anterior o agruparlo en base a forma, posición u otra heurística.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