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sldIdLst>
    <p:sldId id="256" r:id="rId2"/>
    <p:sldId id="274" r:id="rId3"/>
    <p:sldId id="257" r:id="rId4"/>
    <p:sldId id="275" r:id="rId5"/>
    <p:sldId id="276" r:id="rId6"/>
    <p:sldId id="264" r:id="rId7"/>
    <p:sldId id="262" r:id="rId8"/>
    <p:sldId id="265" r:id="rId9"/>
    <p:sldId id="273" r:id="rId10"/>
    <p:sldId id="266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3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5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1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-statistics.co/Top50-Ggplot2-Visualizations-MasterList-R-Code.html" TargetMode="External"/><Relationship Id="rId3" Type="http://schemas.openxmlformats.org/officeDocument/2006/relationships/hyperlink" Target="https://www.visualstudio.com/vs/rtvs/" TargetMode="External"/><Relationship Id="rId7" Type="http://schemas.openxmlformats.org/officeDocument/2006/relationships/hyperlink" Target="https://powerbi.microsoft.com/en-us/documentation/powerbi-desktop-r-visuals/" TargetMode="External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ran.microsoft.com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powerbi.microsoft.com/en-us/documentation/powerbi-service-r-packages-suppor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_(programming_languag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en-u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in Power BI</a:t>
            </a:r>
          </a:p>
        </p:txBody>
      </p:sp>
    </p:spTree>
    <p:extLst>
      <p:ext uri="{BB962C8B-B14F-4D97-AF65-F5344CB8AC3E}">
        <p14:creationId xmlns:p14="http://schemas.microsoft.com/office/powerpoint/2010/main" val="38715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 all dependent packages</a:t>
            </a:r>
          </a:p>
          <a:p>
            <a:endParaRPr lang="en-US" dirty="0"/>
          </a:p>
          <a:p>
            <a:r>
              <a:rPr lang="en-US" dirty="0"/>
              <a:t>Only data frames are imported (not vectors)</a:t>
            </a:r>
          </a:p>
          <a:p>
            <a:pPr lvl="1"/>
            <a:r>
              <a:rPr lang="en-US" dirty="0"/>
              <a:t>All data frames available in navigator</a:t>
            </a:r>
          </a:p>
          <a:p>
            <a:endParaRPr lang="en-US" dirty="0"/>
          </a:p>
          <a:p>
            <a:r>
              <a:rPr lang="en-US" dirty="0"/>
              <a:t>NA is translated to NULL</a:t>
            </a:r>
          </a:p>
          <a:p>
            <a:endParaRPr lang="en-US" dirty="0"/>
          </a:p>
          <a:p>
            <a:r>
              <a:rPr lang="en-US" dirty="0"/>
              <a:t>30 minute time out</a:t>
            </a:r>
          </a:p>
          <a:p>
            <a:endParaRPr lang="en-US" dirty="0"/>
          </a:p>
          <a:p>
            <a:r>
              <a:rPr lang="en-US" i="1" dirty="0"/>
              <a:t>What other use cases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22394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20240"/>
            <a:ext cx="10353762" cy="3870960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endParaRPr lang="en-US" sz="48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73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 Power BI visualizations using R</a:t>
            </a:r>
          </a:p>
          <a:p>
            <a:pPr lvl="1"/>
            <a:r>
              <a:rPr lang="en-US" dirty="0"/>
              <a:t>base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ggmap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Rendered to default R device</a:t>
            </a:r>
          </a:p>
          <a:p>
            <a:pPr lvl="1"/>
            <a:r>
              <a:rPr lang="en-US" dirty="0"/>
              <a:t>Interactive and animated visuals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26876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20240"/>
            <a:ext cx="10353762" cy="3870960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endParaRPr lang="en-US" sz="48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670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manipulate data via Query Editor steps</a:t>
            </a:r>
          </a:p>
          <a:p>
            <a:endParaRPr lang="en-US" dirty="0"/>
          </a:p>
          <a:p>
            <a:r>
              <a:rPr lang="en-US" dirty="0"/>
              <a:t>Can be used to </a:t>
            </a:r>
          </a:p>
          <a:p>
            <a:pPr lvl="1"/>
            <a:r>
              <a:rPr lang="en-US" dirty="0"/>
              <a:t>clean data</a:t>
            </a:r>
          </a:p>
          <a:p>
            <a:pPr lvl="1"/>
            <a:r>
              <a:rPr lang="en-US" dirty="0"/>
              <a:t>generate additional values </a:t>
            </a:r>
            <a:r>
              <a:rPr lang="en-US" dirty="0" err="1"/>
              <a:t>ie</a:t>
            </a:r>
            <a:r>
              <a:rPr lang="en-US" dirty="0"/>
              <a:t>. model results</a:t>
            </a:r>
          </a:p>
          <a:p>
            <a:pPr lvl="1"/>
            <a:r>
              <a:rPr lang="en-US" dirty="0"/>
              <a:t>run any R script </a:t>
            </a:r>
            <a:r>
              <a:rPr lang="en-US" dirty="0" err="1"/>
              <a:t>ie</a:t>
            </a:r>
            <a:r>
              <a:rPr lang="en-US" dirty="0"/>
              <a:t>. write.csv()</a:t>
            </a:r>
          </a:p>
          <a:p>
            <a:endParaRPr lang="en-US" dirty="0"/>
          </a:p>
          <a:p>
            <a:r>
              <a:rPr lang="en-US" dirty="0"/>
              <a:t>Executes as part of the query, so only when the data set is refreshed</a:t>
            </a:r>
          </a:p>
        </p:txBody>
      </p:sp>
    </p:spTree>
    <p:extLst>
      <p:ext uri="{BB962C8B-B14F-4D97-AF65-F5344CB8AC3E}">
        <p14:creationId xmlns:p14="http://schemas.microsoft.com/office/powerpoint/2010/main" val="323628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20240"/>
            <a:ext cx="10353762" cy="3870960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endParaRPr lang="en-US" sz="48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092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External IDEs</a:t>
            </a:r>
          </a:p>
          <a:p>
            <a:pPr lvl="1"/>
            <a:r>
              <a:rPr lang="en-US" dirty="0">
                <a:hlinkClick r:id="rId2"/>
              </a:rPr>
              <a:t>R Studio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 Tools for Visual 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Supported Packages in the Power BI Service</a:t>
            </a:r>
          </a:p>
          <a:p>
            <a:pPr lvl="1"/>
            <a:r>
              <a:rPr lang="en-US" dirty="0"/>
              <a:t>List of </a:t>
            </a:r>
            <a:r>
              <a:rPr lang="en-US" dirty="0">
                <a:hlinkClick r:id="rId4"/>
              </a:rPr>
              <a:t>supported packages</a:t>
            </a:r>
            <a:endParaRPr lang="en-US" dirty="0"/>
          </a:p>
          <a:p>
            <a:pPr lvl="1"/>
            <a:r>
              <a:rPr lang="en-US" dirty="0"/>
              <a:t>Request additional packages </a:t>
            </a:r>
          </a:p>
          <a:p>
            <a:endParaRPr lang="en-US" dirty="0"/>
          </a:p>
          <a:p>
            <a:r>
              <a:rPr lang="en-US" dirty="0"/>
              <a:t>Additional Resources</a:t>
            </a:r>
          </a:p>
          <a:p>
            <a:pPr lvl="1"/>
            <a:r>
              <a:rPr lang="en-US" dirty="0"/>
              <a:t>Download R from </a:t>
            </a:r>
            <a:r>
              <a:rPr lang="en-US" dirty="0">
                <a:hlinkClick r:id="rId5"/>
              </a:rPr>
              <a:t>CRAN</a:t>
            </a:r>
            <a:r>
              <a:rPr lang="en-US" dirty="0"/>
              <a:t> (Comprehensive R Archive Network)  or </a:t>
            </a:r>
            <a:r>
              <a:rPr lang="en-US" dirty="0">
                <a:hlinkClick r:id="rId6"/>
              </a:rPr>
              <a:t>MRAN</a:t>
            </a:r>
            <a:r>
              <a:rPr lang="en-US" dirty="0"/>
              <a:t> (Microsoft R Application Network)</a:t>
            </a:r>
          </a:p>
          <a:p>
            <a:pPr lvl="1"/>
            <a:r>
              <a:rPr lang="en-US" dirty="0">
                <a:hlinkClick r:id="rId7"/>
              </a:rPr>
              <a:t>Power BI visuals in R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Additional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ipartkid.com/images/561/golden-gate-bridge-clip-art-black-and-white-hlDrhd-clipar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285" y="581098"/>
            <a:ext cx="3695725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79" y="3218101"/>
            <a:ext cx="2476136" cy="2476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Eric Bragas, Jr.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DesignMind BI Consultant</a:t>
            </a:r>
          </a:p>
          <a:p>
            <a:endParaRPr lang="en-US" dirty="0"/>
          </a:p>
          <a:p>
            <a:r>
              <a:rPr lang="en-US" dirty="0"/>
              <a:t>Trainer for Power BI, Master Data Management, other BI topics</a:t>
            </a:r>
          </a:p>
          <a:p>
            <a:pPr lvl="1"/>
            <a:r>
              <a:rPr lang="en-US" dirty="0"/>
              <a:t>SQL Saturday</a:t>
            </a:r>
          </a:p>
          <a:p>
            <a:pPr lvl="1"/>
            <a:r>
              <a:rPr lang="en-US" dirty="0"/>
              <a:t>Power BI Dashboard In A Day</a:t>
            </a:r>
          </a:p>
          <a:p>
            <a:pPr lvl="1"/>
            <a:r>
              <a:rPr lang="en-US" dirty="0"/>
              <a:t>In-depth MDM</a:t>
            </a:r>
          </a:p>
          <a:p>
            <a:endParaRPr lang="en-US" dirty="0"/>
          </a:p>
          <a:p>
            <a:r>
              <a:rPr lang="en-US" dirty="0"/>
              <a:t>Passionate about learning, design, and data</a:t>
            </a:r>
          </a:p>
        </p:txBody>
      </p:sp>
    </p:spTree>
    <p:extLst>
      <p:ext uri="{BB962C8B-B14F-4D97-AF65-F5344CB8AC3E}">
        <p14:creationId xmlns:p14="http://schemas.microsoft.com/office/powerpoint/2010/main" val="24549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R in Power BI?</a:t>
            </a:r>
          </a:p>
          <a:p>
            <a:r>
              <a:rPr lang="en-US" dirty="0"/>
              <a:t>When to use R in Power BI?</a:t>
            </a:r>
          </a:p>
          <a:p>
            <a:r>
              <a:rPr lang="en-US" dirty="0"/>
              <a:t>How to use R in Power BI?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Data Source</a:t>
            </a:r>
          </a:p>
          <a:p>
            <a:pPr lvl="1"/>
            <a:r>
              <a:rPr lang="en-US" dirty="0"/>
              <a:t>Script Visual</a:t>
            </a:r>
          </a:p>
          <a:p>
            <a:pPr lvl="1"/>
            <a:r>
              <a:rPr lang="en-US" dirty="0"/>
              <a:t>Transformation</a:t>
            </a:r>
          </a:p>
          <a:p>
            <a:r>
              <a:rPr lang="en-US" dirty="0"/>
              <a:t>R-powered Custom Visuals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External IDEs</a:t>
            </a:r>
          </a:p>
          <a:p>
            <a:pPr lvl="1"/>
            <a:r>
              <a:rPr lang="en-US" dirty="0"/>
              <a:t>Supported Packages in PBI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8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 is a language and environment for statistical computing and graphics”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Capabilities include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Modeling and </a:t>
            </a:r>
          </a:p>
          <a:p>
            <a:pPr lvl="1"/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Wiki: </a:t>
            </a:r>
            <a:r>
              <a:rPr lang="en-US" dirty="0">
                <a:hlinkClick r:id="rId2"/>
              </a:rPr>
              <a:t>https://en.wikipedia.org/wiki/R_(programming_language)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BI?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Self-Service BI application</a:t>
            </a:r>
          </a:p>
          <a:p>
            <a:endParaRPr lang="en-US" dirty="0"/>
          </a:p>
          <a:p>
            <a:r>
              <a:rPr lang="en-US" dirty="0"/>
              <a:t>Capabilities include</a:t>
            </a:r>
          </a:p>
          <a:p>
            <a:pPr lvl="1"/>
            <a:r>
              <a:rPr lang="en-US" dirty="0"/>
              <a:t>Connecting to a variety of data sources</a:t>
            </a:r>
          </a:p>
          <a:p>
            <a:pPr lvl="1"/>
            <a:r>
              <a:rPr lang="en-US" dirty="0"/>
              <a:t>Data transformation through PowerQuery</a:t>
            </a:r>
          </a:p>
          <a:p>
            <a:pPr lvl="1"/>
            <a:r>
              <a:rPr lang="en-US" dirty="0"/>
              <a:t>Data modeling</a:t>
            </a:r>
          </a:p>
          <a:p>
            <a:pPr lvl="1"/>
            <a:r>
              <a:rPr lang="en-US" dirty="0"/>
              <a:t>Data Analysis via DAX</a:t>
            </a:r>
          </a:p>
          <a:p>
            <a:pPr lvl="1"/>
            <a:endParaRPr lang="en-US" dirty="0"/>
          </a:p>
          <a:p>
            <a:r>
              <a:rPr lang="en-US" dirty="0"/>
              <a:t>Power BI: </a:t>
            </a:r>
            <a:r>
              <a:rPr lang="en-US" dirty="0">
                <a:hlinkClick r:id="rId2"/>
              </a:rPr>
              <a:t>https://powerbi.microsoft.com/en-us/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R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i="1" dirty="0"/>
              <a:t>An intersection of two tools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Power BI provides multiple touch points for R</a:t>
            </a:r>
          </a:p>
          <a:p>
            <a:pPr lvl="1"/>
            <a:r>
              <a:rPr lang="en-US" dirty="0"/>
              <a:t>Allows R scripts as data sources</a:t>
            </a:r>
          </a:p>
          <a:p>
            <a:pPr lvl="1"/>
            <a:r>
              <a:rPr lang="en-US" dirty="0"/>
              <a:t>Data transformations as part of Power Query steps</a:t>
            </a:r>
          </a:p>
          <a:p>
            <a:pPr lvl="1"/>
            <a:r>
              <a:rPr lang="en-US" dirty="0"/>
              <a:t>R visualizations</a:t>
            </a:r>
          </a:p>
          <a:p>
            <a:pPr lvl="1"/>
            <a:r>
              <a:rPr lang="en-US" dirty="0"/>
              <a:t>R-powered custom visualizations</a:t>
            </a:r>
          </a:p>
          <a:p>
            <a:endParaRPr lang="en-US" dirty="0"/>
          </a:p>
          <a:p>
            <a:r>
              <a:rPr lang="en-US" dirty="0"/>
              <a:t>Unlimited R script options when working locally</a:t>
            </a:r>
          </a:p>
          <a:p>
            <a:endParaRPr lang="en-US" dirty="0"/>
          </a:p>
          <a:p>
            <a:r>
              <a:rPr lang="en-US" dirty="0"/>
              <a:t>Limited support for reports published to Power BI Service</a:t>
            </a:r>
          </a:p>
          <a:p>
            <a:endParaRPr lang="en-US" dirty="0"/>
          </a:p>
          <a:p>
            <a:r>
              <a:rPr lang="en-US" dirty="0"/>
              <a:t>Does not include/require Microsoft R Server</a:t>
            </a:r>
          </a:p>
        </p:txBody>
      </p:sp>
    </p:spTree>
    <p:extLst>
      <p:ext uri="{BB962C8B-B14F-4D97-AF65-F5344CB8AC3E}">
        <p14:creationId xmlns:p14="http://schemas.microsoft.com/office/powerpoint/2010/main" val="25379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When to use R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No dedicated modeling capability (read: small R implementations)</a:t>
            </a:r>
          </a:p>
          <a:p>
            <a:endParaRPr lang="en-US" dirty="0"/>
          </a:p>
          <a:p>
            <a:r>
              <a:rPr lang="en-US" dirty="0"/>
              <a:t>Robust visualizations; beyond what Power BI can provide</a:t>
            </a:r>
          </a:p>
          <a:p>
            <a:pPr lvl="1"/>
            <a:r>
              <a:rPr lang="en-US" dirty="0"/>
              <a:t>Augment Power BI, don’t try to replace it</a:t>
            </a:r>
          </a:p>
          <a:p>
            <a:endParaRPr lang="en-US" dirty="0"/>
          </a:p>
          <a:p>
            <a:r>
              <a:rPr lang="en-US" dirty="0"/>
              <a:t>Data manipulation beyond DAX capabilities</a:t>
            </a:r>
          </a:p>
          <a:p>
            <a:endParaRPr lang="en-US" dirty="0"/>
          </a:p>
          <a:p>
            <a:r>
              <a:rPr lang="en-US" dirty="0"/>
              <a:t>Integrating R modeling capabilities into PowerQuery</a:t>
            </a:r>
          </a:p>
        </p:txBody>
      </p:sp>
    </p:spTree>
    <p:extLst>
      <p:ext uri="{BB962C8B-B14F-4D97-AF65-F5344CB8AC3E}">
        <p14:creationId xmlns:p14="http://schemas.microsoft.com/office/powerpoint/2010/main" val="360075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How to Use R in PBI</a:t>
            </a:r>
          </a:p>
        </p:txBody>
      </p:sp>
    </p:spTree>
    <p:extLst>
      <p:ext uri="{BB962C8B-B14F-4D97-AF65-F5344CB8AC3E}">
        <p14:creationId xmlns:p14="http://schemas.microsoft.com/office/powerpoint/2010/main" val="24956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 -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(optional) Install R IDE</a:t>
            </a:r>
          </a:p>
          <a:p>
            <a:pPr lvl="1"/>
            <a:r>
              <a:rPr lang="en-US" dirty="0"/>
              <a:t>R Studio</a:t>
            </a:r>
          </a:p>
          <a:p>
            <a:pPr lvl="1"/>
            <a:r>
              <a:rPr lang="en-US" dirty="0"/>
              <a:t>R Tools for Visual Studio (RTVS)</a:t>
            </a:r>
          </a:p>
          <a:p>
            <a:r>
              <a:rPr lang="en-US" dirty="0"/>
              <a:t>Install R Packages</a:t>
            </a:r>
          </a:p>
          <a:p>
            <a:endParaRPr lang="en-US" dirty="0"/>
          </a:p>
          <a:p>
            <a:r>
              <a:rPr lang="en-US" dirty="0"/>
              <a:t>Power BI settings</a:t>
            </a:r>
          </a:p>
          <a:p>
            <a:pPr lvl="1"/>
            <a:r>
              <a:rPr lang="en-US" dirty="0"/>
              <a:t>Options &gt; R Scripting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4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F4CB6E20DB34F949E2B4F91C7D781" ma:contentTypeVersion="11" ma:contentTypeDescription="Create a new document." ma:contentTypeScope="" ma:versionID="d84584dd95882a0989df810f8169bdcf">
  <xsd:schema xmlns:xsd="http://www.w3.org/2001/XMLSchema" xmlns:xs="http://www.w3.org/2001/XMLSchema" xmlns:p="http://schemas.microsoft.com/office/2006/metadata/properties" xmlns:ns2="d9885f11-3b2e-4fe9-a12e-12e6ad47ac4e" xmlns:ns3="26fa4dce-121d-4f35-a98f-e8bab6515f13" targetNamespace="http://schemas.microsoft.com/office/2006/metadata/properties" ma:root="true" ma:fieldsID="9508171413991d2406cea32c34d2eaf3" ns2:_="" ns3:_="">
    <xsd:import namespace="d9885f11-3b2e-4fe9-a12e-12e6ad47ac4e"/>
    <xsd:import namespace="26fa4dce-121d-4f35-a98f-e8bab6515f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nd467701ba3247caadb318913669bfa8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85f11-3b2e-4fe9-a12e-12e6ad47ac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1eb6559f-d295-456d-83b0-132a260b37f2}" ma:internalName="TaxCatchAll" ma:showField="CatchAllData" ma:web="d9885f11-3b2e-4fe9-a12e-12e6ad47ac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_x0020_Type" ma:index="18" nillable="true" ma:displayName="Document Type" ma:description="Type of Document-select from list or fill in your own value" ma:format="Dropdown" ma:internalName="Document_x0020_Type">
      <xsd:simpleType>
        <xsd:union memberTypes="dms:Text">
          <xsd:simpleType>
            <xsd:restriction base="dms:Choice">
              <xsd:enumeration value="Addendum"/>
              <xsd:enumeration value="Contract"/>
              <xsd:enumeration value="Deliverable"/>
              <xsd:enumeration value="Discovery"/>
              <xsd:enumeration value="Invoice"/>
              <xsd:enumeration value="Meeting Design"/>
              <xsd:enumeration value="NDA"/>
              <xsd:enumeration value="Policy"/>
              <xsd:enumeration value="Project Management"/>
              <xsd:enumeration value="Project Summary"/>
              <xsd:enumeration value="Proposal"/>
              <xsd:enumeration value="Purchase Order"/>
              <xsd:enumeration value="QA"/>
              <xsd:enumeration value="Requirements"/>
              <xsd:enumeration value="RFP"/>
              <xsd:enumeration value="SOW"/>
              <xsd:enumeration value="Template"/>
              <xsd:enumeration value="Testing Documentation"/>
              <xsd:enumeration value="White Paper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a4dce-121d-4f35-a98f-e8bab6515f13" elementFormDefault="qualified">
    <xsd:import namespace="http://schemas.microsoft.com/office/2006/documentManagement/types"/>
    <xsd:import namespace="http://schemas.microsoft.com/office/infopath/2007/PartnerControls"/>
    <xsd:element name="nd467701ba3247caadb318913669bfa8" ma:index="12" nillable="true" ma:taxonomy="true" ma:internalName="nd467701ba3247caadb318913669bfa8" ma:taxonomyFieldName="test" ma:displayName="test" ma:default="" ma:fieldId="{7d467701-ba32-47ca-adb3-18913669bfa8}" ma:sspId="6e85f215-8e2d-4ab4-bc50-0f89b7973b2f" ma:termSetId="9df96ce2-d6a7-4b4c-80da-a78e408f17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885f11-3b2e-4fe9-a12e-12e6ad47ac4e"/>
    <nd467701ba3247caadb318913669bfa8 xmlns="26fa4dce-121d-4f35-a98f-e8bab6515f13">
      <Terms xmlns="http://schemas.microsoft.com/office/infopath/2007/PartnerControls"/>
    </nd467701ba3247caadb318913669bfa8>
    <Document_x0020_Type xmlns="d9885f11-3b2e-4fe9-a12e-12e6ad47ac4e" xsi:nil="true"/>
  </documentManagement>
</p:properties>
</file>

<file path=customXml/itemProps1.xml><?xml version="1.0" encoding="utf-8"?>
<ds:datastoreItem xmlns:ds="http://schemas.openxmlformats.org/officeDocument/2006/customXml" ds:itemID="{208B2BFE-0AE7-40E8-AA97-24B69CED20FB}"/>
</file>

<file path=customXml/itemProps2.xml><?xml version="1.0" encoding="utf-8"?>
<ds:datastoreItem xmlns:ds="http://schemas.openxmlformats.org/officeDocument/2006/customXml" ds:itemID="{DC0C8484-32B8-490E-A7F0-E259624DCC01}"/>
</file>

<file path=customXml/itemProps3.xml><?xml version="1.0" encoding="utf-8"?>
<ds:datastoreItem xmlns:ds="http://schemas.openxmlformats.org/officeDocument/2006/customXml" ds:itemID="{4EFB0174-6560-42CE-8252-250575356C84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</TotalTime>
  <Words>466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R in Power BI</vt:lpstr>
      <vt:lpstr>Eric Bragas, Jr.</vt:lpstr>
      <vt:lpstr>Agenda</vt:lpstr>
      <vt:lpstr>What is R?</vt:lpstr>
      <vt:lpstr>What is Power BI?</vt:lpstr>
      <vt:lpstr>What is R in Power BI</vt:lpstr>
      <vt:lpstr>When to use R in Power BI</vt:lpstr>
      <vt:lpstr>How to Use R in PBI</vt:lpstr>
      <vt:lpstr>Setup</vt:lpstr>
      <vt:lpstr>R Script Data Source</vt:lpstr>
      <vt:lpstr>PowerPoint Presentation</vt:lpstr>
      <vt:lpstr>R Script Visualization</vt:lpstr>
      <vt:lpstr>PowerPoint Presentation</vt:lpstr>
      <vt:lpstr>R Script Transformation</vt:lpstr>
      <vt:lpstr>PowerPoint Presentation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 Power bi</dc:title>
  <dc:creator>Eric Bragas</dc:creator>
  <cp:lastModifiedBy>Eric Bragas</cp:lastModifiedBy>
  <cp:revision>28</cp:revision>
  <dcterms:created xsi:type="dcterms:W3CDTF">2017-04-21T01:23:28Z</dcterms:created>
  <dcterms:modified xsi:type="dcterms:W3CDTF">2017-04-22T17:28:14Z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0x01010023AF4CB6E20DB34F949E2B4F91C7D781</vt:lpwstr>
  </property>
</Properties>
</file>