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74" r:id="rId8"/>
    <p:sldId id="281" r:id="rId9"/>
    <p:sldId id="282" r:id="rId10"/>
    <p:sldId id="283" r:id="rId11"/>
    <p:sldId id="284" r:id="rId12"/>
    <p:sldId id="268" r:id="rId13"/>
    <p:sldId id="256" r:id="rId14"/>
    <p:sldId id="257" r:id="rId15"/>
    <p:sldId id="258" r:id="rId16"/>
    <p:sldId id="259" r:id="rId17"/>
    <p:sldId id="260" r:id="rId18"/>
    <p:sldId id="271" r:id="rId19"/>
    <p:sldId id="272" r:id="rId20"/>
    <p:sldId id="273" r:id="rId21"/>
    <p:sldId id="275" r:id="rId22"/>
    <p:sldId id="269" r:id="rId23"/>
    <p:sldId id="276" r:id="rId24"/>
    <p:sldId id="277" r:id="rId25"/>
    <p:sldId id="285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Power System Security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factor in the operation of power system is to keep the system operating when components fail.</a:t>
            </a:r>
          </a:p>
          <a:p>
            <a:r>
              <a:rPr lang="en-US" dirty="0" smtClean="0"/>
              <a:t>Example: </a:t>
            </a:r>
          </a:p>
          <a:p>
            <a:r>
              <a:rPr lang="en-US" dirty="0" smtClean="0"/>
              <a:t>A generating unit may have to go off line because of failure of some auxiliary equipment.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765288" y="703037"/>
            <a:ext cx="6828404" cy="531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2286000" y="3048000"/>
            <a:ext cx="5867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Contingency Analysis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800502" y="635502"/>
            <a:ext cx="6681777" cy="538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2286000" y="3048000"/>
            <a:ext cx="5867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Contingency Analysis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SCOPF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Operating States</a:t>
            </a:r>
          </a:p>
          <a:p>
            <a:r>
              <a:rPr lang="en-US" dirty="0" smtClean="0"/>
              <a:t>1. Optimal dispatch</a:t>
            </a:r>
          </a:p>
          <a:p>
            <a:r>
              <a:rPr lang="en-US" dirty="0" smtClean="0"/>
              <a:t>2. Post contingency</a:t>
            </a:r>
          </a:p>
          <a:p>
            <a:r>
              <a:rPr lang="en-US" dirty="0" smtClean="0"/>
              <a:t>3. Secure dispatch</a:t>
            </a:r>
          </a:p>
          <a:p>
            <a:r>
              <a:rPr lang="en-US" dirty="0" smtClean="0"/>
              <a:t>4. Secure Post contingency.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8235311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73115"/>
            <a:ext cx="8229600" cy="298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56900"/>
            <a:ext cx="8229600" cy="281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63336"/>
            <a:ext cx="8229600" cy="279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Factors Affecting security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Priorities of operating modern power system.</a:t>
            </a:r>
          </a:p>
          <a:p>
            <a:pPr marL="514350" indent="-514350">
              <a:buAutoNum type="arabicPeriod"/>
            </a:pPr>
            <a:r>
              <a:rPr lang="en-US" u="sng" dirty="0" smtClean="0"/>
              <a:t>Reliability</a:t>
            </a:r>
            <a:r>
              <a:rPr lang="en-US" dirty="0" smtClean="0"/>
              <a:t>: Operate the system in such a way that power is delivered reliably.</a:t>
            </a:r>
          </a:p>
          <a:p>
            <a:pPr marL="514350" indent="-514350">
              <a:buAutoNum type="arabicPeriod"/>
            </a:pPr>
            <a:r>
              <a:rPr lang="en-US" u="sng" dirty="0" smtClean="0"/>
              <a:t>Economics of operation</a:t>
            </a:r>
            <a:r>
              <a:rPr lang="en-US" dirty="0" smtClean="0"/>
              <a:t>: Operate the system most economically within in the constraints of reliability.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Factors Affecting Reliability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Adequate generation facility</a:t>
            </a:r>
          </a:p>
          <a:p>
            <a:pPr marL="514350" indent="-514350">
              <a:buAutoNum type="arabicPeriod"/>
            </a:pPr>
            <a:r>
              <a:rPr lang="en-US" dirty="0" smtClean="0"/>
              <a:t>Adequate transmission facility.</a:t>
            </a:r>
          </a:p>
          <a:p>
            <a:pPr marL="514350" indent="-514350">
              <a:buAutoNum type="arabicPeriod"/>
            </a:pPr>
            <a:r>
              <a:rPr lang="en-US" dirty="0" smtClean="0"/>
              <a:t>Practical problem can reduce the reliability:  example: failure of equipment due to</a:t>
            </a:r>
          </a:p>
          <a:p>
            <a:pPr marL="571500" indent="-571500">
              <a:buAutoNum type="romanLcParenR"/>
            </a:pPr>
            <a:r>
              <a:rPr lang="en-US" dirty="0" smtClean="0"/>
              <a:t>internal problems </a:t>
            </a:r>
          </a:p>
          <a:p>
            <a:pPr marL="571500" indent="-571500">
              <a:buAutoNum type="romanLcParenR"/>
            </a:pPr>
            <a:r>
              <a:rPr lang="en-US" dirty="0" smtClean="0"/>
              <a:t>ii) external problems like lightning strikes and objects hitting Tr. Towers </a:t>
            </a:r>
          </a:p>
          <a:p>
            <a:pPr marL="514350" indent="-514350">
              <a:buNone/>
            </a:pPr>
            <a:r>
              <a:rPr lang="en-US" dirty="0" smtClean="0"/>
              <a:t>iii) human errors in setting relays.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Factors Affecting Reliability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be most uneconomical to design a system with 100% reliability( no load shedding).</a:t>
            </a:r>
          </a:p>
          <a:p>
            <a:r>
              <a:rPr lang="en-US" dirty="0" smtClean="0"/>
              <a:t>They are designed with acceptably small probability of dropping load.</a:t>
            </a:r>
          </a:p>
          <a:p>
            <a:r>
              <a:rPr lang="en-US" dirty="0" smtClean="0"/>
              <a:t>They are designed to withstand all major failure events.</a:t>
            </a:r>
          </a:p>
          <a:p>
            <a:r>
              <a:rPr lang="en-US" dirty="0" smtClean="0"/>
              <a:t>But this will not guarantee 100% reliability.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Power System Security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 because of a storm a Tr. line may be taken out of the system by automatic relaying.</a:t>
            </a:r>
          </a:p>
          <a:p>
            <a:r>
              <a:rPr lang="en-US" dirty="0" smtClean="0"/>
              <a:t>In first case if we have sufficient spinning reserve then we can keep the system in operation without a too low drop in frequency.</a:t>
            </a:r>
          </a:p>
          <a:p>
            <a:r>
              <a:rPr lang="en-US" dirty="0" smtClean="0"/>
              <a:t>In the second case if we had given a proper priority to line flow limits then with the help of ATC of Tr. lines system can be operated without load shedding.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Economics of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110203" y="-785400"/>
            <a:ext cx="5152195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Contingency analysis using Linear sensitivity factors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easiest way of calculating overloads.</a:t>
            </a:r>
          </a:p>
          <a:p>
            <a:r>
              <a:rPr lang="en-US" dirty="0" smtClean="0"/>
              <a:t>It uses linear sensitivity factors( LSF).</a:t>
            </a:r>
          </a:p>
          <a:p>
            <a:r>
              <a:rPr lang="en-US" dirty="0" smtClean="0"/>
              <a:t>These show changes in line flows for changes in generation.</a:t>
            </a:r>
          </a:p>
          <a:p>
            <a:r>
              <a:rPr lang="en-US" dirty="0" smtClean="0"/>
              <a:t>The 2 types of LSF are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Generation shift factors(GSF)</a:t>
            </a:r>
          </a:p>
          <a:p>
            <a:r>
              <a:rPr lang="en-US" dirty="0" smtClean="0"/>
              <a:t>ii) Line outage distribution factors(LODF)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Generation shift factors(GSF)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 of generation shift factor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2737" y="3515519"/>
            <a:ext cx="34385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767864" y="630285"/>
            <a:ext cx="6747052" cy="538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2286000" y="3048000"/>
            <a:ext cx="5867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Contingency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using Sensitivity Factors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Contingency analysis using AC Power Flow method.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5562600" cy="511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Blackout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techniques and systems used to keep the system running in a reliable manner are lumped under the title </a:t>
            </a:r>
            <a:r>
              <a:rPr lang="en-US" b="1" dirty="0" smtClean="0">
                <a:solidFill>
                  <a:srgbClr val="0070C0"/>
                </a:solidFill>
              </a:rPr>
              <a:t>Power system security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are 3 major functions under power system security.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Major Functions of security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Monitoring</a:t>
            </a:r>
          </a:p>
          <a:p>
            <a:r>
              <a:rPr lang="en-US" dirty="0" smtClean="0"/>
              <a:t>Contingency Analysis</a:t>
            </a:r>
          </a:p>
          <a:p>
            <a:r>
              <a:rPr lang="en-US" dirty="0" smtClean="0"/>
              <a:t>SCOPF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System Monitoring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function among the three</a:t>
            </a:r>
          </a:p>
          <a:p>
            <a:r>
              <a:rPr lang="en-US" dirty="0" smtClean="0"/>
              <a:t>It involves:</a:t>
            </a:r>
          </a:p>
          <a:p>
            <a:r>
              <a:rPr lang="en-US" dirty="0" smtClean="0"/>
              <a:t>i) Measuring critical quantities like voltage current ,line flows, status of CB’s and switches of every substation.</a:t>
            </a:r>
          </a:p>
          <a:p>
            <a:r>
              <a:rPr lang="en-US" dirty="0" smtClean="0"/>
              <a:t>ii) Also frequency, unit outputs and T/F tap positions</a:t>
            </a:r>
          </a:p>
          <a:p>
            <a:r>
              <a:rPr lang="en-US" dirty="0" smtClean="0"/>
              <a:t>iii)Transmitting it to central station.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huge information cannot be dealt by human to check the data for any abnormalities.</a:t>
            </a:r>
          </a:p>
          <a:p>
            <a:r>
              <a:rPr lang="en-US" dirty="0" smtClean="0"/>
              <a:t>Hence digital computers are used for checking the data and producing alarm to the operators when voltage violations and overloads.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796784" y="564154"/>
            <a:ext cx="6613011" cy="546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2286000" y="3048000"/>
            <a:ext cx="5867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Contingency Analysis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783484" y="632782"/>
            <a:ext cx="6715812" cy="538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2286000" y="3048000"/>
            <a:ext cx="5867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Contingency Analysis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498</Words>
  <Application>Microsoft Office PowerPoint</Application>
  <PresentationFormat>On-screen Show (4:3)</PresentationFormat>
  <Paragraphs>63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 System Security</vt:lpstr>
      <vt:lpstr>Power System Security</vt:lpstr>
      <vt:lpstr>Blackout</vt:lpstr>
      <vt:lpstr>Slide 4</vt:lpstr>
      <vt:lpstr>Major Functions of security</vt:lpstr>
      <vt:lpstr>System Monitoring </vt:lpstr>
      <vt:lpstr>Slide 7</vt:lpstr>
      <vt:lpstr>Slide 8</vt:lpstr>
      <vt:lpstr>Slide 9</vt:lpstr>
      <vt:lpstr>Slide 10</vt:lpstr>
      <vt:lpstr>Slide 11</vt:lpstr>
      <vt:lpstr> SCOPF </vt:lpstr>
      <vt:lpstr>Example</vt:lpstr>
      <vt:lpstr>Slide 14</vt:lpstr>
      <vt:lpstr>Slide 15</vt:lpstr>
      <vt:lpstr>Slide 16</vt:lpstr>
      <vt:lpstr>Factors Affecting security</vt:lpstr>
      <vt:lpstr>Factors Affecting Reliability</vt:lpstr>
      <vt:lpstr>Factors Affecting Reliability</vt:lpstr>
      <vt:lpstr>Economics of operation</vt:lpstr>
      <vt:lpstr>Slide 21</vt:lpstr>
      <vt:lpstr>Contingency analysis using Linear sensitivity factors</vt:lpstr>
      <vt:lpstr>Generation shift factors(GSF)</vt:lpstr>
      <vt:lpstr>Slide 24</vt:lpstr>
      <vt:lpstr>Slide 25</vt:lpstr>
      <vt:lpstr>Contingency analysis using AC Power Flow method.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System Security</dc:title>
  <dc:creator>Student</dc:creator>
  <cp:lastModifiedBy>user</cp:lastModifiedBy>
  <cp:revision>86</cp:revision>
  <dcterms:created xsi:type="dcterms:W3CDTF">2006-08-16T00:00:00Z</dcterms:created>
  <dcterms:modified xsi:type="dcterms:W3CDTF">2020-04-02T04:46:44Z</dcterms:modified>
</cp:coreProperties>
</file>