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dcb71a674231d226" providerId="LiveId" clId="{E39791A8-373C-418E-B39E-714F5A875EFA}"/>
    <pc:docChg chg="undo custSel delSld modSld">
      <pc:chgData name="" userId="dcb71a674231d226" providerId="LiveId" clId="{E39791A8-373C-418E-B39E-714F5A875EFA}" dt="2024-10-06T09:10:02.265" v="223"/>
      <pc:docMkLst>
        <pc:docMk/>
      </pc:docMkLst>
      <pc:sldChg chg="delSp modSp setBg">
        <pc:chgData name="" userId="dcb71a674231d226" providerId="LiveId" clId="{E39791A8-373C-418E-B39E-714F5A875EFA}" dt="2024-10-06T08:45:21.471" v="186"/>
        <pc:sldMkLst>
          <pc:docMk/>
          <pc:sldMk cId="2052440072" sldId="256"/>
        </pc:sldMkLst>
        <pc:spChg chg="mod">
          <ac:chgData name="" userId="dcb71a674231d226" providerId="LiveId" clId="{E39791A8-373C-418E-B39E-714F5A875EFA}" dt="2024-10-06T08:32:59.624" v="182" actId="20577"/>
          <ac:spMkLst>
            <pc:docMk/>
            <pc:sldMk cId="2052440072" sldId="256"/>
            <ac:spMk id="2" creationId="{34073E3C-BB25-4B2F-A158-457DBC3775AA}"/>
          </ac:spMkLst>
        </pc:spChg>
        <pc:spChg chg="mod">
          <ac:chgData name="" userId="dcb71a674231d226" providerId="LiveId" clId="{E39791A8-373C-418E-B39E-714F5A875EFA}" dt="2024-10-06T08:45:00.859" v="185" actId="207"/>
          <ac:spMkLst>
            <pc:docMk/>
            <pc:sldMk cId="2052440072" sldId="256"/>
            <ac:spMk id="6" creationId="{F7C4DEAD-6B6E-4489-8D67-FC7AEBD618DD}"/>
          </ac:spMkLst>
        </pc:spChg>
        <pc:picChg chg="del">
          <ac:chgData name="" userId="dcb71a674231d226" providerId="LiveId" clId="{E39791A8-373C-418E-B39E-714F5A875EFA}" dt="2024-10-06T08:17:48.669" v="0"/>
          <ac:picMkLst>
            <pc:docMk/>
            <pc:sldMk cId="2052440072" sldId="256"/>
            <ac:picMk id="5" creationId="{DC69FAB2-A29B-451D-A797-7B0EA4CD7EFA}"/>
          </ac:picMkLst>
        </pc:picChg>
      </pc:sldChg>
      <pc:sldChg chg="addSp delSp modSp setBg modAnim">
        <pc:chgData name="" userId="dcb71a674231d226" providerId="LiveId" clId="{E39791A8-373C-418E-B39E-714F5A875EFA}" dt="2024-10-06T09:08:50.040" v="210"/>
        <pc:sldMkLst>
          <pc:docMk/>
          <pc:sldMk cId="2285956640" sldId="257"/>
        </pc:sldMkLst>
        <pc:spChg chg="mod">
          <ac:chgData name="" userId="dcb71a674231d226" providerId="LiveId" clId="{E39791A8-373C-418E-B39E-714F5A875EFA}" dt="2024-10-06T08:21:21.005" v="49" actId="207"/>
          <ac:spMkLst>
            <pc:docMk/>
            <pc:sldMk cId="2285956640" sldId="257"/>
            <ac:spMk id="2" creationId="{42AC7498-AE48-4D78-8997-1142F5A7BC83}"/>
          </ac:spMkLst>
        </pc:spChg>
        <pc:spChg chg="mod">
          <ac:chgData name="" userId="dcb71a674231d226" providerId="LiveId" clId="{E39791A8-373C-418E-B39E-714F5A875EFA}" dt="2024-10-06T08:24:19.756" v="96" actId="20577"/>
          <ac:spMkLst>
            <pc:docMk/>
            <pc:sldMk cId="2285956640" sldId="257"/>
            <ac:spMk id="3" creationId="{8B03132D-00E0-476F-B9E3-E3D18BE4510A}"/>
          </ac:spMkLst>
        </pc:spChg>
        <pc:picChg chg="add del mod">
          <ac:chgData name="" userId="dcb71a674231d226" providerId="LiveId" clId="{E39791A8-373C-418E-B39E-714F5A875EFA}" dt="2024-10-06T08:23:00.916" v="87"/>
          <ac:picMkLst>
            <pc:docMk/>
            <pc:sldMk cId="2285956640" sldId="257"/>
            <ac:picMk id="4" creationId="{255692C5-C6C6-4685-94F4-F439B72F75A8}"/>
          </ac:picMkLst>
        </pc:picChg>
      </pc:sldChg>
      <pc:sldChg chg="setBg modAnim">
        <pc:chgData name="" userId="dcb71a674231d226" providerId="LiveId" clId="{E39791A8-373C-418E-B39E-714F5A875EFA}" dt="2024-10-06T09:08:55.096" v="211"/>
        <pc:sldMkLst>
          <pc:docMk/>
          <pc:sldMk cId="4253851550" sldId="258"/>
        </pc:sldMkLst>
      </pc:sldChg>
      <pc:sldChg chg="setBg modAnim">
        <pc:chgData name="" userId="dcb71a674231d226" providerId="LiveId" clId="{E39791A8-373C-418E-B39E-714F5A875EFA}" dt="2024-10-06T09:09:13.847" v="215"/>
        <pc:sldMkLst>
          <pc:docMk/>
          <pc:sldMk cId="2455214976" sldId="259"/>
        </pc:sldMkLst>
      </pc:sldChg>
      <pc:sldChg chg="setBg">
        <pc:chgData name="" userId="dcb71a674231d226" providerId="LiveId" clId="{E39791A8-373C-418E-B39E-714F5A875EFA}" dt="2024-10-06T08:45:50.211" v="190"/>
        <pc:sldMkLst>
          <pc:docMk/>
          <pc:sldMk cId="166468843" sldId="260"/>
        </pc:sldMkLst>
      </pc:sldChg>
      <pc:sldChg chg="setBg modAnim">
        <pc:chgData name="" userId="dcb71a674231d226" providerId="LiveId" clId="{E39791A8-373C-418E-B39E-714F5A875EFA}" dt="2024-10-06T09:09:30.463" v="218"/>
        <pc:sldMkLst>
          <pc:docMk/>
          <pc:sldMk cId="3997759040" sldId="261"/>
        </pc:sldMkLst>
      </pc:sldChg>
      <pc:sldChg chg="modSp setBg modAnim">
        <pc:chgData name="" userId="dcb71a674231d226" providerId="LiveId" clId="{E39791A8-373C-418E-B39E-714F5A875EFA}" dt="2024-10-06T09:09:34.448" v="219"/>
        <pc:sldMkLst>
          <pc:docMk/>
          <pc:sldMk cId="877181768" sldId="262"/>
        </pc:sldMkLst>
        <pc:graphicFrameChg chg="mod">
          <ac:chgData name="" userId="dcb71a674231d226" providerId="LiveId" clId="{E39791A8-373C-418E-B39E-714F5A875EFA}" dt="2024-10-06T08:46:24.660" v="194" actId="12269"/>
          <ac:graphicFrameMkLst>
            <pc:docMk/>
            <pc:sldMk cId="877181768" sldId="262"/>
            <ac:graphicFrameMk id="4" creationId="{E80C2E83-E037-490D-828F-83E3FB48D4FF}"/>
          </ac:graphicFrameMkLst>
        </pc:graphicFrameChg>
        <pc:graphicFrameChg chg="mod">
          <ac:chgData name="" userId="dcb71a674231d226" providerId="LiveId" clId="{E39791A8-373C-418E-B39E-714F5A875EFA}" dt="2024-10-06T08:46:30.765" v="195" actId="13782"/>
          <ac:graphicFrameMkLst>
            <pc:docMk/>
            <pc:sldMk cId="877181768" sldId="262"/>
            <ac:graphicFrameMk id="5" creationId="{6B482E99-9DA8-403D-A2EC-4A26B0A0A8A5}"/>
          </ac:graphicFrameMkLst>
        </pc:graphicFrameChg>
      </pc:sldChg>
      <pc:sldChg chg="modSp setBg modAnim">
        <pc:chgData name="" userId="dcb71a674231d226" providerId="LiveId" clId="{E39791A8-373C-418E-B39E-714F5A875EFA}" dt="2024-10-06T09:09:52.559" v="222"/>
        <pc:sldMkLst>
          <pc:docMk/>
          <pc:sldMk cId="538696090" sldId="263"/>
        </pc:sldMkLst>
        <pc:spChg chg="mod">
          <ac:chgData name="" userId="dcb71a674231d226" providerId="LiveId" clId="{E39791A8-373C-418E-B39E-714F5A875EFA}" dt="2024-10-06T08:24:55.481" v="98" actId="20577"/>
          <ac:spMkLst>
            <pc:docMk/>
            <pc:sldMk cId="538696090" sldId="263"/>
            <ac:spMk id="2" creationId="{80E299BE-D2EB-408E-B67B-C2EDF2885A13}"/>
          </ac:spMkLst>
        </pc:spChg>
      </pc:sldChg>
      <pc:sldChg chg="modSp">
        <pc:chgData name="" userId="dcb71a674231d226" providerId="LiveId" clId="{E39791A8-373C-418E-B39E-714F5A875EFA}" dt="2024-10-06T08:46:54.726" v="198" actId="207"/>
        <pc:sldMkLst>
          <pc:docMk/>
          <pc:sldMk cId="290750107" sldId="264"/>
        </pc:sldMkLst>
        <pc:spChg chg="mod">
          <ac:chgData name="" userId="dcb71a674231d226" providerId="LiveId" clId="{E39791A8-373C-418E-B39E-714F5A875EFA}" dt="2024-10-06T08:46:54.726" v="198" actId="207"/>
          <ac:spMkLst>
            <pc:docMk/>
            <pc:sldMk cId="290750107" sldId="264"/>
            <ac:spMk id="2" creationId="{C062B9E6-EAD9-4492-81BE-A7E043E0422B}"/>
          </ac:spMkLst>
        </pc:spChg>
      </pc:sldChg>
      <pc:sldChg chg="del">
        <pc:chgData name="" userId="dcb71a674231d226" providerId="LiveId" clId="{E39791A8-373C-418E-B39E-714F5A875EFA}" dt="2024-10-06T08:47:01.696" v="199" actId="2696"/>
        <pc:sldMkLst>
          <pc:docMk/>
          <pc:sldMk cId="36729476" sldId="265"/>
        </pc:sldMkLst>
      </pc:sldChg>
      <pc:sldChg chg="addSp delSp modSp setBg modAnim">
        <pc:chgData name="" userId="dcb71a674231d226" providerId="LiveId" clId="{E39791A8-373C-418E-B39E-714F5A875EFA}" dt="2024-10-06T09:10:02.265" v="223"/>
        <pc:sldMkLst>
          <pc:docMk/>
          <pc:sldMk cId="2606058472" sldId="266"/>
        </pc:sldMkLst>
        <pc:picChg chg="add del mod">
          <ac:chgData name="" userId="dcb71a674231d226" providerId="LiveId" clId="{E39791A8-373C-418E-B39E-714F5A875EFA}" dt="2024-10-06T09:07:25.325" v="204"/>
          <ac:picMkLst>
            <pc:docMk/>
            <pc:sldMk cId="2606058472" sldId="266"/>
            <ac:picMk id="3" creationId="{B23C5F5A-36D4-4968-B941-DCC38F28031B}"/>
          </ac:picMkLst>
        </pc:picChg>
        <pc:picChg chg="add mod">
          <ac:chgData name="" userId="dcb71a674231d226" providerId="LiveId" clId="{E39791A8-373C-418E-B39E-714F5A875EFA}" dt="2024-10-06T09:07:56.935" v="208" actId="1076"/>
          <ac:picMkLst>
            <pc:docMk/>
            <pc:sldMk cId="2606058472" sldId="266"/>
            <ac:picMk id="4" creationId="{D0BDCE11-92EF-4134-9DF1-D47CE4F8474D}"/>
          </ac:picMkLst>
        </pc:picChg>
        <pc:picChg chg="del">
          <ac:chgData name="" userId="dcb71a674231d226" providerId="LiveId" clId="{E39791A8-373C-418E-B39E-714F5A875EFA}" dt="2024-10-06T08:32:04.986" v="178"/>
          <ac:picMkLst>
            <pc:docMk/>
            <pc:sldMk cId="2606058472" sldId="266"/>
            <ac:picMk id="9" creationId="{66F99E6B-8B47-4505-86AB-E1BEDADE66DA}"/>
          </ac:picMkLst>
        </pc:picChg>
      </pc:sldChg>
      <pc:sldChg chg="del">
        <pc:chgData name="" userId="dcb71a674231d226" providerId="LiveId" clId="{E39791A8-373C-418E-B39E-714F5A875EFA}" dt="2024-10-06T08:31:52.446" v="177" actId="2696"/>
        <pc:sldMkLst>
          <pc:docMk/>
          <pc:sldMk cId="3753129541" sldId="267"/>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tx>
            <c:strRef>
              <c:f>Sheet1!$E$29</c:f>
              <c:strCache>
                <c:ptCount val="1"/>
                <c:pt idx="0">
                  <c:v>Total Land</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E9C7-4D56-9EF9-A2767BFDF950}"/>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E9C7-4D56-9EF9-A2767BFDF950}"/>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E9C7-4D56-9EF9-A2767BFDF950}"/>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E9C7-4D56-9EF9-A2767BFDF950}"/>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E9C7-4D56-9EF9-A2767BFDF950}"/>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E9C7-4D56-9EF9-A2767BFDF95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Sheet1!$D$30:$D$35</c:f>
              <c:strCache>
                <c:ptCount val="6"/>
                <c:pt idx="0">
                  <c:v>Rice</c:v>
                </c:pt>
                <c:pt idx="1">
                  <c:v>Wheat</c:v>
                </c:pt>
                <c:pt idx="2">
                  <c:v>Potatoes</c:v>
                </c:pt>
                <c:pt idx="3">
                  <c:v>Tomatoes</c:v>
                </c:pt>
                <c:pt idx="4">
                  <c:v>Vegetable</c:v>
                </c:pt>
                <c:pt idx="5">
                  <c:v>Fruits</c:v>
                </c:pt>
              </c:strCache>
            </c:strRef>
          </c:cat>
          <c:val>
            <c:numRef>
              <c:f>Sheet1!$E$30:$E$35</c:f>
              <c:numCache>
                <c:formatCode>0%</c:formatCode>
                <c:ptCount val="6"/>
                <c:pt idx="0">
                  <c:v>0.2</c:v>
                </c:pt>
                <c:pt idx="1">
                  <c:v>0.1</c:v>
                </c:pt>
                <c:pt idx="2">
                  <c:v>0.25</c:v>
                </c:pt>
                <c:pt idx="3">
                  <c:v>0.15</c:v>
                </c:pt>
                <c:pt idx="4">
                  <c:v>0.25</c:v>
                </c:pt>
                <c:pt idx="5">
                  <c:v>0.15</c:v>
                </c:pt>
              </c:numCache>
            </c:numRef>
          </c:val>
          <c:extLst>
            <c:ext xmlns:c16="http://schemas.microsoft.com/office/drawing/2014/chart" uri="{C3380CC4-5D6E-409C-BE32-E72D297353CC}">
              <c16:uniqueId val="{0000000C-E9C7-4D56-9EF9-A2767BFDF950}"/>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Sheet1!$E$5</c:f>
              <c:strCache>
                <c:ptCount val="1"/>
                <c:pt idx="0">
                  <c:v>2020-21(MT)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Sheet1!$D$6:$D$10</c:f>
              <c:strCache>
                <c:ptCount val="5"/>
                <c:pt idx="0">
                  <c:v>RICE</c:v>
                </c:pt>
                <c:pt idx="1">
                  <c:v>WHEAT</c:v>
                </c:pt>
                <c:pt idx="2">
                  <c:v>POTATOS</c:v>
                </c:pt>
                <c:pt idx="3">
                  <c:v>TOMATOS</c:v>
                </c:pt>
                <c:pt idx="4">
                  <c:v>FRUITS</c:v>
                </c:pt>
              </c:strCache>
            </c:strRef>
          </c:cat>
          <c:val>
            <c:numRef>
              <c:f>Sheet1!$E$6:$E$10</c:f>
              <c:numCache>
                <c:formatCode>General</c:formatCode>
                <c:ptCount val="5"/>
                <c:pt idx="0">
                  <c:v>2300</c:v>
                </c:pt>
                <c:pt idx="1">
                  <c:v>3400</c:v>
                </c:pt>
                <c:pt idx="2">
                  <c:v>4500</c:v>
                </c:pt>
                <c:pt idx="3">
                  <c:v>4300</c:v>
                </c:pt>
                <c:pt idx="4">
                  <c:v>4500</c:v>
                </c:pt>
              </c:numCache>
            </c:numRef>
          </c:val>
          <c:extLst>
            <c:ext xmlns:c16="http://schemas.microsoft.com/office/drawing/2014/chart" uri="{C3380CC4-5D6E-409C-BE32-E72D297353CC}">
              <c16:uniqueId val="{00000000-4D38-46CA-881D-BEEC8FF361BE}"/>
            </c:ext>
          </c:extLst>
        </c:ser>
        <c:ser>
          <c:idx val="1"/>
          <c:order val="1"/>
          <c:tx>
            <c:strRef>
              <c:f>Sheet1!$F$5</c:f>
              <c:strCache>
                <c:ptCount val="1"/>
                <c:pt idx="0">
                  <c:v>2022-23(MT)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Sheet1!$D$6:$D$10</c:f>
              <c:strCache>
                <c:ptCount val="5"/>
                <c:pt idx="0">
                  <c:v>RICE</c:v>
                </c:pt>
                <c:pt idx="1">
                  <c:v>WHEAT</c:v>
                </c:pt>
                <c:pt idx="2">
                  <c:v>POTATOS</c:v>
                </c:pt>
                <c:pt idx="3">
                  <c:v>TOMATOS</c:v>
                </c:pt>
                <c:pt idx="4">
                  <c:v>FRUITS</c:v>
                </c:pt>
              </c:strCache>
            </c:strRef>
          </c:cat>
          <c:val>
            <c:numRef>
              <c:f>Sheet1!$F$6:$F$10</c:f>
              <c:numCache>
                <c:formatCode>General</c:formatCode>
                <c:ptCount val="5"/>
                <c:pt idx="0">
                  <c:v>3300</c:v>
                </c:pt>
                <c:pt idx="1">
                  <c:v>4500</c:v>
                </c:pt>
                <c:pt idx="2">
                  <c:v>2300</c:v>
                </c:pt>
                <c:pt idx="3">
                  <c:v>4500</c:v>
                </c:pt>
                <c:pt idx="4">
                  <c:v>2100</c:v>
                </c:pt>
              </c:numCache>
            </c:numRef>
          </c:val>
          <c:extLst>
            <c:ext xmlns:c16="http://schemas.microsoft.com/office/drawing/2014/chart" uri="{C3380CC4-5D6E-409C-BE32-E72D297353CC}">
              <c16:uniqueId val="{00000001-4D38-46CA-881D-BEEC8FF361BE}"/>
            </c:ext>
          </c:extLst>
        </c:ser>
        <c:ser>
          <c:idx val="2"/>
          <c:order val="2"/>
          <c:tx>
            <c:strRef>
              <c:f>Sheet1!$G$5</c:f>
              <c:strCache>
                <c:ptCount val="1"/>
                <c:pt idx="0">
                  <c:v>2023-24(MT)</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Sheet1!$D$6:$D$10</c:f>
              <c:strCache>
                <c:ptCount val="5"/>
                <c:pt idx="0">
                  <c:v>RICE</c:v>
                </c:pt>
                <c:pt idx="1">
                  <c:v>WHEAT</c:v>
                </c:pt>
                <c:pt idx="2">
                  <c:v>POTATOS</c:v>
                </c:pt>
                <c:pt idx="3">
                  <c:v>TOMATOS</c:v>
                </c:pt>
                <c:pt idx="4">
                  <c:v>FRUITS</c:v>
                </c:pt>
              </c:strCache>
            </c:strRef>
          </c:cat>
          <c:val>
            <c:numRef>
              <c:f>Sheet1!$G$6:$G$10</c:f>
              <c:numCache>
                <c:formatCode>General</c:formatCode>
                <c:ptCount val="5"/>
                <c:pt idx="0">
                  <c:v>2300</c:v>
                </c:pt>
                <c:pt idx="1">
                  <c:v>6500</c:v>
                </c:pt>
                <c:pt idx="2">
                  <c:v>4590</c:v>
                </c:pt>
                <c:pt idx="3">
                  <c:v>4560</c:v>
                </c:pt>
                <c:pt idx="4">
                  <c:v>4360</c:v>
                </c:pt>
              </c:numCache>
            </c:numRef>
          </c:val>
          <c:extLst>
            <c:ext xmlns:c16="http://schemas.microsoft.com/office/drawing/2014/chart" uri="{C3380CC4-5D6E-409C-BE32-E72D297353CC}">
              <c16:uniqueId val="{00000002-4D38-46CA-881D-BEEC8FF361BE}"/>
            </c:ext>
          </c:extLst>
        </c:ser>
        <c:dLbls>
          <c:showLegendKey val="0"/>
          <c:showVal val="0"/>
          <c:showCatName val="0"/>
          <c:showSerName val="0"/>
          <c:showPercent val="0"/>
          <c:showBubbleSize val="0"/>
        </c:dLbls>
        <c:gapWidth val="100"/>
        <c:overlap val="-24"/>
        <c:axId val="1503694864"/>
        <c:axId val="1497539088"/>
      </c:barChart>
      <c:catAx>
        <c:axId val="150369486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497539088"/>
        <c:crosses val="autoZero"/>
        <c:auto val="1"/>
        <c:lblAlgn val="ctr"/>
        <c:lblOffset val="100"/>
        <c:noMultiLvlLbl val="0"/>
      </c:catAx>
      <c:valAx>
        <c:axId val="149753908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5036948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CF6805-58C0-44A9-95F4-786219A0CDDC}" type="doc">
      <dgm:prSet loTypeId="urn:microsoft.com/office/officeart/2005/8/layout/radial6" loCatId="relationship" qsTypeId="urn:microsoft.com/office/officeart/2005/8/quickstyle/simple3" qsCatId="simple" csTypeId="urn:microsoft.com/office/officeart/2005/8/colors/colorful1" csCatId="colorful" phldr="1"/>
      <dgm:spPr/>
      <dgm:t>
        <a:bodyPr/>
        <a:lstStyle/>
        <a:p>
          <a:endParaRPr lang="en-US"/>
        </a:p>
      </dgm:t>
    </dgm:pt>
    <dgm:pt modelId="{0C5E8DA3-F67B-4627-A6DB-AF3C6B76F7A0}">
      <dgm:prSet phldrT="[Text]"/>
      <dgm:spPr/>
      <dgm:t>
        <a:bodyPr/>
        <a:lstStyle/>
        <a:p>
          <a:r>
            <a:rPr lang="en-US" dirty="0"/>
            <a:t>Production Plan</a:t>
          </a:r>
        </a:p>
      </dgm:t>
    </dgm:pt>
    <dgm:pt modelId="{E95E38D5-424D-40BF-9C3A-0C8B03D57F0A}" type="parTrans" cxnId="{97DF4AB6-3CA6-44CD-B0E3-2A4B39B7B1CC}">
      <dgm:prSet/>
      <dgm:spPr/>
      <dgm:t>
        <a:bodyPr/>
        <a:lstStyle/>
        <a:p>
          <a:endParaRPr lang="en-US"/>
        </a:p>
      </dgm:t>
    </dgm:pt>
    <dgm:pt modelId="{64E66E6E-B417-4F60-B167-782AC2A0E49D}" type="sibTrans" cxnId="{97DF4AB6-3CA6-44CD-B0E3-2A4B39B7B1CC}">
      <dgm:prSet/>
      <dgm:spPr/>
      <dgm:t>
        <a:bodyPr/>
        <a:lstStyle/>
        <a:p>
          <a:endParaRPr lang="en-US"/>
        </a:p>
      </dgm:t>
    </dgm:pt>
    <dgm:pt modelId="{7F169DE3-B9C7-48EB-B989-38E2BB58F5F8}">
      <dgm:prSet phldrT="[Text]"/>
      <dgm:spPr/>
      <dgm:t>
        <a:bodyPr/>
        <a:lstStyle/>
        <a:p>
          <a:r>
            <a:rPr lang="en-US"/>
            <a:t>Wheat Production</a:t>
          </a:r>
        </a:p>
      </dgm:t>
    </dgm:pt>
    <dgm:pt modelId="{96783D6A-488B-4F2A-B5FF-2DE740FABBA1}" type="parTrans" cxnId="{2A7448D4-D3D0-447B-B8D2-031474107519}">
      <dgm:prSet/>
      <dgm:spPr/>
      <dgm:t>
        <a:bodyPr/>
        <a:lstStyle/>
        <a:p>
          <a:endParaRPr lang="en-US"/>
        </a:p>
      </dgm:t>
    </dgm:pt>
    <dgm:pt modelId="{331CD746-DF04-4100-8230-5BBA5B6E8E0B}" type="sibTrans" cxnId="{2A7448D4-D3D0-447B-B8D2-031474107519}">
      <dgm:prSet/>
      <dgm:spPr/>
      <dgm:t>
        <a:bodyPr/>
        <a:lstStyle/>
        <a:p>
          <a:endParaRPr lang="en-US"/>
        </a:p>
      </dgm:t>
    </dgm:pt>
    <dgm:pt modelId="{ADF080AE-A3C0-4243-A040-4132746B2C07}">
      <dgm:prSet phldrT="[Text]"/>
      <dgm:spPr/>
      <dgm:t>
        <a:bodyPr/>
        <a:lstStyle/>
        <a:p>
          <a:r>
            <a:rPr lang="en-US"/>
            <a:t>Fruit Production</a:t>
          </a:r>
        </a:p>
      </dgm:t>
    </dgm:pt>
    <dgm:pt modelId="{5D164572-5711-43DF-8B36-6EDBA2882D3F}" type="parTrans" cxnId="{C5204534-F4EB-435A-AFF9-C45317C393BC}">
      <dgm:prSet/>
      <dgm:spPr/>
      <dgm:t>
        <a:bodyPr/>
        <a:lstStyle/>
        <a:p>
          <a:endParaRPr lang="en-US"/>
        </a:p>
      </dgm:t>
    </dgm:pt>
    <dgm:pt modelId="{F8A58F79-79B9-4F61-BCF2-A306CF8AF498}" type="sibTrans" cxnId="{C5204534-F4EB-435A-AFF9-C45317C393BC}">
      <dgm:prSet/>
      <dgm:spPr/>
      <dgm:t>
        <a:bodyPr/>
        <a:lstStyle/>
        <a:p>
          <a:endParaRPr lang="en-US"/>
        </a:p>
      </dgm:t>
    </dgm:pt>
    <dgm:pt modelId="{7544DB81-9AC9-4FC8-83C2-D0FB71A5E765}">
      <dgm:prSet phldrT="[Text]"/>
      <dgm:spPr/>
      <dgm:t>
        <a:bodyPr/>
        <a:lstStyle/>
        <a:p>
          <a:r>
            <a:rPr lang="en-US"/>
            <a:t>Potato Production</a:t>
          </a:r>
        </a:p>
      </dgm:t>
    </dgm:pt>
    <dgm:pt modelId="{30268C50-2241-404E-BBA3-0C9039F6C1A4}" type="sibTrans" cxnId="{F8B26086-F811-4414-B552-92AC946C48EA}">
      <dgm:prSet/>
      <dgm:spPr/>
      <dgm:t>
        <a:bodyPr/>
        <a:lstStyle/>
        <a:p>
          <a:endParaRPr lang="en-US"/>
        </a:p>
      </dgm:t>
    </dgm:pt>
    <dgm:pt modelId="{F26CF360-F984-4BE6-8910-3B0AD645FC64}" type="parTrans" cxnId="{F8B26086-F811-4414-B552-92AC946C48EA}">
      <dgm:prSet/>
      <dgm:spPr/>
      <dgm:t>
        <a:bodyPr/>
        <a:lstStyle/>
        <a:p>
          <a:endParaRPr lang="en-US"/>
        </a:p>
      </dgm:t>
    </dgm:pt>
    <dgm:pt modelId="{F66C005D-3268-442A-AA3D-CD9831F7430B}">
      <dgm:prSet phldrT="[Text]"/>
      <dgm:spPr/>
      <dgm:t>
        <a:bodyPr/>
        <a:lstStyle/>
        <a:p>
          <a:r>
            <a:rPr lang="en-US" dirty="0"/>
            <a:t> Rice Production</a:t>
          </a:r>
        </a:p>
      </dgm:t>
    </dgm:pt>
    <dgm:pt modelId="{946CA5EF-6796-47B5-8CD9-C38E15AE4F36}" type="sibTrans" cxnId="{596279A6-E2FC-4D98-983A-6269F3C92DBA}">
      <dgm:prSet/>
      <dgm:spPr/>
      <dgm:t>
        <a:bodyPr/>
        <a:lstStyle/>
        <a:p>
          <a:endParaRPr lang="en-US"/>
        </a:p>
      </dgm:t>
    </dgm:pt>
    <dgm:pt modelId="{FE0E1220-D2EE-4F29-AA3F-5148DD57BAE3}" type="parTrans" cxnId="{596279A6-E2FC-4D98-983A-6269F3C92DBA}">
      <dgm:prSet/>
      <dgm:spPr/>
      <dgm:t>
        <a:bodyPr/>
        <a:lstStyle/>
        <a:p>
          <a:endParaRPr lang="en-US"/>
        </a:p>
      </dgm:t>
    </dgm:pt>
    <dgm:pt modelId="{B98BADDC-0B52-4E7D-9E5D-E2C63678B5AC}">
      <dgm:prSet phldrT="[Text]"/>
      <dgm:spPr/>
      <dgm:t>
        <a:bodyPr/>
        <a:lstStyle/>
        <a:p>
          <a:endParaRPr lang="en-US"/>
        </a:p>
      </dgm:t>
    </dgm:pt>
    <dgm:pt modelId="{9CA1A6F1-16C6-4035-BBC3-A1F5C289E6E3}" type="parTrans" cxnId="{1A3625B0-9B3B-49C1-AFDE-5D692B3E5937}">
      <dgm:prSet/>
      <dgm:spPr/>
      <dgm:t>
        <a:bodyPr/>
        <a:lstStyle/>
        <a:p>
          <a:endParaRPr lang="en-US"/>
        </a:p>
      </dgm:t>
    </dgm:pt>
    <dgm:pt modelId="{1EA51B51-B84D-4E12-8D10-3398811BB63E}" type="sibTrans" cxnId="{1A3625B0-9B3B-49C1-AFDE-5D692B3E5937}">
      <dgm:prSet/>
      <dgm:spPr/>
      <dgm:t>
        <a:bodyPr/>
        <a:lstStyle/>
        <a:p>
          <a:endParaRPr lang="en-US"/>
        </a:p>
      </dgm:t>
    </dgm:pt>
    <dgm:pt modelId="{38BB0BE5-31B8-458B-861D-97E455F7CCB2}" type="pres">
      <dgm:prSet presAssocID="{7FCF6805-58C0-44A9-95F4-786219A0CDDC}" presName="Name0" presStyleCnt="0">
        <dgm:presLayoutVars>
          <dgm:chMax val="1"/>
          <dgm:dir/>
          <dgm:animLvl val="ctr"/>
          <dgm:resizeHandles val="exact"/>
        </dgm:presLayoutVars>
      </dgm:prSet>
      <dgm:spPr/>
    </dgm:pt>
    <dgm:pt modelId="{A688B652-E28D-4060-851A-56D804D56FE7}" type="pres">
      <dgm:prSet presAssocID="{0C5E8DA3-F67B-4627-A6DB-AF3C6B76F7A0}" presName="centerShape" presStyleLbl="node0" presStyleIdx="0" presStyleCnt="1"/>
      <dgm:spPr/>
    </dgm:pt>
    <dgm:pt modelId="{189704F4-3FA4-4556-B34F-8EA1D78B5E6A}" type="pres">
      <dgm:prSet presAssocID="{F66C005D-3268-442A-AA3D-CD9831F7430B}" presName="node" presStyleLbl="node1" presStyleIdx="0" presStyleCnt="4">
        <dgm:presLayoutVars>
          <dgm:bulletEnabled val="1"/>
        </dgm:presLayoutVars>
      </dgm:prSet>
      <dgm:spPr/>
    </dgm:pt>
    <dgm:pt modelId="{A7B940A6-BF44-4A0E-BF59-C387C98A4A24}" type="pres">
      <dgm:prSet presAssocID="{F66C005D-3268-442A-AA3D-CD9831F7430B}" presName="dummy" presStyleCnt="0"/>
      <dgm:spPr/>
    </dgm:pt>
    <dgm:pt modelId="{58A8F16B-8A2A-45AD-A056-380ACAEAEC5E}" type="pres">
      <dgm:prSet presAssocID="{946CA5EF-6796-47B5-8CD9-C38E15AE4F36}" presName="sibTrans" presStyleLbl="sibTrans2D1" presStyleIdx="0" presStyleCnt="4"/>
      <dgm:spPr/>
    </dgm:pt>
    <dgm:pt modelId="{B07FD299-3D4F-4F93-9EBE-D31DC04FC0D9}" type="pres">
      <dgm:prSet presAssocID="{7544DB81-9AC9-4FC8-83C2-D0FB71A5E765}" presName="node" presStyleLbl="node1" presStyleIdx="1" presStyleCnt="4">
        <dgm:presLayoutVars>
          <dgm:bulletEnabled val="1"/>
        </dgm:presLayoutVars>
      </dgm:prSet>
      <dgm:spPr/>
    </dgm:pt>
    <dgm:pt modelId="{7AA2B7BC-F4FD-4848-837A-0156CD1CAADA}" type="pres">
      <dgm:prSet presAssocID="{7544DB81-9AC9-4FC8-83C2-D0FB71A5E765}" presName="dummy" presStyleCnt="0"/>
      <dgm:spPr/>
    </dgm:pt>
    <dgm:pt modelId="{6A98CEC2-5AE0-46F6-9F0C-1FF50CEBB2C8}" type="pres">
      <dgm:prSet presAssocID="{30268C50-2241-404E-BBA3-0C9039F6C1A4}" presName="sibTrans" presStyleLbl="sibTrans2D1" presStyleIdx="1" presStyleCnt="4"/>
      <dgm:spPr/>
    </dgm:pt>
    <dgm:pt modelId="{38D187E3-8ED2-462C-B070-0CB34D513880}" type="pres">
      <dgm:prSet presAssocID="{7F169DE3-B9C7-48EB-B989-38E2BB58F5F8}" presName="node" presStyleLbl="node1" presStyleIdx="2" presStyleCnt="4">
        <dgm:presLayoutVars>
          <dgm:bulletEnabled val="1"/>
        </dgm:presLayoutVars>
      </dgm:prSet>
      <dgm:spPr/>
    </dgm:pt>
    <dgm:pt modelId="{55AA68C3-FF51-4797-BE38-9BB5532B70D2}" type="pres">
      <dgm:prSet presAssocID="{7F169DE3-B9C7-48EB-B989-38E2BB58F5F8}" presName="dummy" presStyleCnt="0"/>
      <dgm:spPr/>
    </dgm:pt>
    <dgm:pt modelId="{B762027A-8FB4-47C2-B491-5646AB7DA7BD}" type="pres">
      <dgm:prSet presAssocID="{331CD746-DF04-4100-8230-5BBA5B6E8E0B}" presName="sibTrans" presStyleLbl="sibTrans2D1" presStyleIdx="2" presStyleCnt="4"/>
      <dgm:spPr/>
    </dgm:pt>
    <dgm:pt modelId="{D97CDB2B-B7AE-4E6C-8C84-03BF18E3EA6D}" type="pres">
      <dgm:prSet presAssocID="{ADF080AE-A3C0-4243-A040-4132746B2C07}" presName="node" presStyleLbl="node1" presStyleIdx="3" presStyleCnt="4">
        <dgm:presLayoutVars>
          <dgm:bulletEnabled val="1"/>
        </dgm:presLayoutVars>
      </dgm:prSet>
      <dgm:spPr/>
    </dgm:pt>
    <dgm:pt modelId="{AB34F1DC-C02A-4467-A5C0-D4F5B75278D5}" type="pres">
      <dgm:prSet presAssocID="{ADF080AE-A3C0-4243-A040-4132746B2C07}" presName="dummy" presStyleCnt="0"/>
      <dgm:spPr/>
    </dgm:pt>
    <dgm:pt modelId="{E5923333-06A4-4032-9B00-DC9A0E03C707}" type="pres">
      <dgm:prSet presAssocID="{F8A58F79-79B9-4F61-BCF2-A306CF8AF498}" presName="sibTrans" presStyleLbl="sibTrans2D1" presStyleIdx="3" presStyleCnt="4"/>
      <dgm:spPr/>
    </dgm:pt>
  </dgm:ptLst>
  <dgm:cxnLst>
    <dgm:cxn modelId="{6FBA3B22-4E9D-468D-96A2-A24867A79C95}" type="presOf" srcId="{7FCF6805-58C0-44A9-95F4-786219A0CDDC}" destId="{38BB0BE5-31B8-458B-861D-97E455F7CCB2}" srcOrd="0" destOrd="0" presId="urn:microsoft.com/office/officeart/2005/8/layout/radial6"/>
    <dgm:cxn modelId="{C5204534-F4EB-435A-AFF9-C45317C393BC}" srcId="{0C5E8DA3-F67B-4627-A6DB-AF3C6B76F7A0}" destId="{ADF080AE-A3C0-4243-A040-4132746B2C07}" srcOrd="3" destOrd="0" parTransId="{5D164572-5711-43DF-8B36-6EDBA2882D3F}" sibTransId="{F8A58F79-79B9-4F61-BCF2-A306CF8AF498}"/>
    <dgm:cxn modelId="{67BC8D6E-CED5-4274-8B0F-F3EF61FDD68C}" type="presOf" srcId="{0C5E8DA3-F67B-4627-A6DB-AF3C6B76F7A0}" destId="{A688B652-E28D-4060-851A-56D804D56FE7}" srcOrd="0" destOrd="0" presId="urn:microsoft.com/office/officeart/2005/8/layout/radial6"/>
    <dgm:cxn modelId="{FC53A951-2D62-4BA1-A8E9-2EF5CA2AD826}" type="presOf" srcId="{F66C005D-3268-442A-AA3D-CD9831F7430B}" destId="{189704F4-3FA4-4556-B34F-8EA1D78B5E6A}" srcOrd="0" destOrd="0" presId="urn:microsoft.com/office/officeart/2005/8/layout/radial6"/>
    <dgm:cxn modelId="{3E54CD80-8CE2-4998-8830-FDC4557D01AB}" type="presOf" srcId="{ADF080AE-A3C0-4243-A040-4132746B2C07}" destId="{D97CDB2B-B7AE-4E6C-8C84-03BF18E3EA6D}" srcOrd="0" destOrd="0" presId="urn:microsoft.com/office/officeart/2005/8/layout/radial6"/>
    <dgm:cxn modelId="{4728AC84-78CA-4BA5-926B-6B2C76ED0DF5}" type="presOf" srcId="{F8A58F79-79B9-4F61-BCF2-A306CF8AF498}" destId="{E5923333-06A4-4032-9B00-DC9A0E03C707}" srcOrd="0" destOrd="0" presId="urn:microsoft.com/office/officeart/2005/8/layout/radial6"/>
    <dgm:cxn modelId="{F8B26086-F811-4414-B552-92AC946C48EA}" srcId="{0C5E8DA3-F67B-4627-A6DB-AF3C6B76F7A0}" destId="{7544DB81-9AC9-4FC8-83C2-D0FB71A5E765}" srcOrd="1" destOrd="0" parTransId="{F26CF360-F984-4BE6-8910-3B0AD645FC64}" sibTransId="{30268C50-2241-404E-BBA3-0C9039F6C1A4}"/>
    <dgm:cxn modelId="{AB0BBF89-9E01-4D6B-9932-C4130DD314D4}" type="presOf" srcId="{7F169DE3-B9C7-48EB-B989-38E2BB58F5F8}" destId="{38D187E3-8ED2-462C-B070-0CB34D513880}" srcOrd="0" destOrd="0" presId="urn:microsoft.com/office/officeart/2005/8/layout/radial6"/>
    <dgm:cxn modelId="{596279A6-E2FC-4D98-983A-6269F3C92DBA}" srcId="{0C5E8DA3-F67B-4627-A6DB-AF3C6B76F7A0}" destId="{F66C005D-3268-442A-AA3D-CD9831F7430B}" srcOrd="0" destOrd="0" parTransId="{FE0E1220-D2EE-4F29-AA3F-5148DD57BAE3}" sibTransId="{946CA5EF-6796-47B5-8CD9-C38E15AE4F36}"/>
    <dgm:cxn modelId="{1A3625B0-9B3B-49C1-AFDE-5D692B3E5937}" srcId="{7FCF6805-58C0-44A9-95F4-786219A0CDDC}" destId="{B98BADDC-0B52-4E7D-9E5D-E2C63678B5AC}" srcOrd="1" destOrd="0" parTransId="{9CA1A6F1-16C6-4035-BBC3-A1F5C289E6E3}" sibTransId="{1EA51B51-B84D-4E12-8D10-3398811BB63E}"/>
    <dgm:cxn modelId="{97DF4AB6-3CA6-44CD-B0E3-2A4B39B7B1CC}" srcId="{7FCF6805-58C0-44A9-95F4-786219A0CDDC}" destId="{0C5E8DA3-F67B-4627-A6DB-AF3C6B76F7A0}" srcOrd="0" destOrd="0" parTransId="{E95E38D5-424D-40BF-9C3A-0C8B03D57F0A}" sibTransId="{64E66E6E-B417-4F60-B167-782AC2A0E49D}"/>
    <dgm:cxn modelId="{25D308BB-2866-467E-9532-2C533EC72B32}" type="presOf" srcId="{331CD746-DF04-4100-8230-5BBA5B6E8E0B}" destId="{B762027A-8FB4-47C2-B491-5646AB7DA7BD}" srcOrd="0" destOrd="0" presId="urn:microsoft.com/office/officeart/2005/8/layout/radial6"/>
    <dgm:cxn modelId="{C6761CBE-1420-409C-A02A-C57C6699C0A6}" type="presOf" srcId="{946CA5EF-6796-47B5-8CD9-C38E15AE4F36}" destId="{58A8F16B-8A2A-45AD-A056-380ACAEAEC5E}" srcOrd="0" destOrd="0" presId="urn:microsoft.com/office/officeart/2005/8/layout/radial6"/>
    <dgm:cxn modelId="{8CE0A6CB-A7C9-4BFB-8336-592A41B40BC9}" type="presOf" srcId="{30268C50-2241-404E-BBA3-0C9039F6C1A4}" destId="{6A98CEC2-5AE0-46F6-9F0C-1FF50CEBB2C8}" srcOrd="0" destOrd="0" presId="urn:microsoft.com/office/officeart/2005/8/layout/radial6"/>
    <dgm:cxn modelId="{2A7448D4-D3D0-447B-B8D2-031474107519}" srcId="{0C5E8DA3-F67B-4627-A6DB-AF3C6B76F7A0}" destId="{7F169DE3-B9C7-48EB-B989-38E2BB58F5F8}" srcOrd="2" destOrd="0" parTransId="{96783D6A-488B-4F2A-B5FF-2DE740FABBA1}" sibTransId="{331CD746-DF04-4100-8230-5BBA5B6E8E0B}"/>
    <dgm:cxn modelId="{847AFADD-B1A1-4FE8-9CFE-225417C7C8A0}" type="presOf" srcId="{7544DB81-9AC9-4FC8-83C2-D0FB71A5E765}" destId="{B07FD299-3D4F-4F93-9EBE-D31DC04FC0D9}" srcOrd="0" destOrd="0" presId="urn:microsoft.com/office/officeart/2005/8/layout/radial6"/>
    <dgm:cxn modelId="{B7BC540D-69AD-4C06-892C-2DB316E779ED}" type="presParOf" srcId="{38BB0BE5-31B8-458B-861D-97E455F7CCB2}" destId="{A688B652-E28D-4060-851A-56D804D56FE7}" srcOrd="0" destOrd="0" presId="urn:microsoft.com/office/officeart/2005/8/layout/radial6"/>
    <dgm:cxn modelId="{0C4D2DCF-627F-488A-90D5-5EF9926DCA83}" type="presParOf" srcId="{38BB0BE5-31B8-458B-861D-97E455F7CCB2}" destId="{189704F4-3FA4-4556-B34F-8EA1D78B5E6A}" srcOrd="1" destOrd="0" presId="urn:microsoft.com/office/officeart/2005/8/layout/radial6"/>
    <dgm:cxn modelId="{527B2E37-B1B3-448D-B5EC-8CE6F1E95CCA}" type="presParOf" srcId="{38BB0BE5-31B8-458B-861D-97E455F7CCB2}" destId="{A7B940A6-BF44-4A0E-BF59-C387C98A4A24}" srcOrd="2" destOrd="0" presId="urn:microsoft.com/office/officeart/2005/8/layout/radial6"/>
    <dgm:cxn modelId="{B2E7B127-B0E2-4BD7-ADE2-5F4697B35AA7}" type="presParOf" srcId="{38BB0BE5-31B8-458B-861D-97E455F7CCB2}" destId="{58A8F16B-8A2A-45AD-A056-380ACAEAEC5E}" srcOrd="3" destOrd="0" presId="urn:microsoft.com/office/officeart/2005/8/layout/radial6"/>
    <dgm:cxn modelId="{5A873321-964B-4175-A673-4317D4246AA5}" type="presParOf" srcId="{38BB0BE5-31B8-458B-861D-97E455F7CCB2}" destId="{B07FD299-3D4F-4F93-9EBE-D31DC04FC0D9}" srcOrd="4" destOrd="0" presId="urn:microsoft.com/office/officeart/2005/8/layout/radial6"/>
    <dgm:cxn modelId="{163C027F-06BC-48F7-9A57-7FF26378C682}" type="presParOf" srcId="{38BB0BE5-31B8-458B-861D-97E455F7CCB2}" destId="{7AA2B7BC-F4FD-4848-837A-0156CD1CAADA}" srcOrd="5" destOrd="0" presId="urn:microsoft.com/office/officeart/2005/8/layout/radial6"/>
    <dgm:cxn modelId="{E406A370-473E-491E-8ED0-5E254472BC4B}" type="presParOf" srcId="{38BB0BE5-31B8-458B-861D-97E455F7CCB2}" destId="{6A98CEC2-5AE0-46F6-9F0C-1FF50CEBB2C8}" srcOrd="6" destOrd="0" presId="urn:microsoft.com/office/officeart/2005/8/layout/radial6"/>
    <dgm:cxn modelId="{1C19A6F1-92AD-4995-A8AC-0D80C4C53164}" type="presParOf" srcId="{38BB0BE5-31B8-458B-861D-97E455F7CCB2}" destId="{38D187E3-8ED2-462C-B070-0CB34D513880}" srcOrd="7" destOrd="0" presId="urn:microsoft.com/office/officeart/2005/8/layout/radial6"/>
    <dgm:cxn modelId="{E04D0801-C326-4A1C-AFCD-6E1E707DF20B}" type="presParOf" srcId="{38BB0BE5-31B8-458B-861D-97E455F7CCB2}" destId="{55AA68C3-FF51-4797-BE38-9BB5532B70D2}" srcOrd="8" destOrd="0" presId="urn:microsoft.com/office/officeart/2005/8/layout/radial6"/>
    <dgm:cxn modelId="{9616ADD5-E8BA-4A23-86EA-431AADFC7B49}" type="presParOf" srcId="{38BB0BE5-31B8-458B-861D-97E455F7CCB2}" destId="{B762027A-8FB4-47C2-B491-5646AB7DA7BD}" srcOrd="9" destOrd="0" presId="urn:microsoft.com/office/officeart/2005/8/layout/radial6"/>
    <dgm:cxn modelId="{733CFC0D-8611-47FB-8A02-C2C07C398BB5}" type="presParOf" srcId="{38BB0BE5-31B8-458B-861D-97E455F7CCB2}" destId="{D97CDB2B-B7AE-4E6C-8C84-03BF18E3EA6D}" srcOrd="10" destOrd="0" presId="urn:microsoft.com/office/officeart/2005/8/layout/radial6"/>
    <dgm:cxn modelId="{9FC70ADE-033F-446F-9A82-D9DD84E0F0E5}" type="presParOf" srcId="{38BB0BE5-31B8-458B-861D-97E455F7CCB2}" destId="{AB34F1DC-C02A-4467-A5C0-D4F5B75278D5}" srcOrd="11" destOrd="0" presId="urn:microsoft.com/office/officeart/2005/8/layout/radial6"/>
    <dgm:cxn modelId="{7DA13E30-1C15-42D6-BB61-E53975115E97}" type="presParOf" srcId="{38BB0BE5-31B8-458B-861D-97E455F7CCB2}" destId="{E5923333-06A4-4032-9B00-DC9A0E03C707}"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5CAB0D-8A09-492E-9089-984D91FF719C}"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en-US"/>
        </a:p>
      </dgm:t>
    </dgm:pt>
    <dgm:pt modelId="{FF488F29-3B8D-4C41-8E36-6035A0869B0D}">
      <dgm:prSet phldrT="[Text]"/>
      <dgm:spPr/>
      <dgm:t>
        <a:bodyPr/>
        <a:lstStyle/>
        <a:p>
          <a:r>
            <a:rPr lang="en-US" dirty="0"/>
            <a:t>Financial Projections</a:t>
          </a:r>
        </a:p>
      </dgm:t>
    </dgm:pt>
    <dgm:pt modelId="{479E08E7-6770-4505-89F8-3236537866C7}" type="parTrans" cxnId="{89E77DEB-0159-4497-AA8E-101C8D128A1D}">
      <dgm:prSet/>
      <dgm:spPr/>
      <dgm:t>
        <a:bodyPr/>
        <a:lstStyle/>
        <a:p>
          <a:endParaRPr lang="en-US"/>
        </a:p>
      </dgm:t>
    </dgm:pt>
    <dgm:pt modelId="{60021289-9D60-4D70-82E3-D0D4B0344B9C}" type="sibTrans" cxnId="{89E77DEB-0159-4497-AA8E-101C8D128A1D}">
      <dgm:prSet/>
      <dgm:spPr/>
      <dgm:t>
        <a:bodyPr/>
        <a:lstStyle/>
        <a:p>
          <a:endParaRPr lang="en-US"/>
        </a:p>
      </dgm:t>
    </dgm:pt>
    <dgm:pt modelId="{3A7414F3-CB7F-4170-AC86-60C8A63116D9}">
      <dgm:prSet phldrT="[Text]"/>
      <dgm:spPr/>
      <dgm:t>
        <a:bodyPr/>
        <a:lstStyle/>
        <a:p>
          <a:r>
            <a:rPr lang="en-US"/>
            <a:t>Revenue Streams</a:t>
          </a:r>
        </a:p>
      </dgm:t>
    </dgm:pt>
    <dgm:pt modelId="{44F4BBCD-C34E-42FE-A08D-C50CAFDB9ABD}" type="parTrans" cxnId="{5277CB73-C5FF-4FE4-A906-BBCC15B105F0}">
      <dgm:prSet/>
      <dgm:spPr/>
      <dgm:t>
        <a:bodyPr/>
        <a:lstStyle/>
        <a:p>
          <a:endParaRPr lang="en-US"/>
        </a:p>
      </dgm:t>
    </dgm:pt>
    <dgm:pt modelId="{E21219D6-D514-4FF9-9F9C-40ADF06C2755}" type="sibTrans" cxnId="{5277CB73-C5FF-4FE4-A906-BBCC15B105F0}">
      <dgm:prSet/>
      <dgm:spPr/>
      <dgm:t>
        <a:bodyPr/>
        <a:lstStyle/>
        <a:p>
          <a:endParaRPr lang="en-US"/>
        </a:p>
      </dgm:t>
    </dgm:pt>
    <dgm:pt modelId="{EA37CB0B-8377-4098-BBA2-04EA676B80C9}">
      <dgm:prSet phldrT="[Text]"/>
      <dgm:spPr/>
      <dgm:t>
        <a:bodyPr/>
        <a:lstStyle/>
        <a:p>
          <a:r>
            <a:rPr lang="en-US"/>
            <a:t>Cost Management</a:t>
          </a:r>
        </a:p>
      </dgm:t>
    </dgm:pt>
    <dgm:pt modelId="{7A71440F-626D-4DF0-9FE6-EBAA4DF3D276}" type="parTrans" cxnId="{2D0651F6-B253-43F5-9D54-5DEBB95C13CB}">
      <dgm:prSet/>
      <dgm:spPr/>
      <dgm:t>
        <a:bodyPr/>
        <a:lstStyle/>
        <a:p>
          <a:endParaRPr lang="en-US"/>
        </a:p>
      </dgm:t>
    </dgm:pt>
    <dgm:pt modelId="{76B0772D-E1B3-45FF-890F-99721B4C0567}" type="sibTrans" cxnId="{2D0651F6-B253-43F5-9D54-5DEBB95C13CB}">
      <dgm:prSet/>
      <dgm:spPr/>
      <dgm:t>
        <a:bodyPr/>
        <a:lstStyle/>
        <a:p>
          <a:endParaRPr lang="en-US"/>
        </a:p>
      </dgm:t>
    </dgm:pt>
    <dgm:pt modelId="{2B5685B4-BCFC-4B57-B19B-02E9D2988E0F}">
      <dgm:prSet phldrT="[Text]"/>
      <dgm:spPr/>
      <dgm:t>
        <a:bodyPr/>
        <a:lstStyle/>
        <a:p>
          <a:r>
            <a:rPr lang="en-US"/>
            <a:t>Creation Job</a:t>
          </a:r>
        </a:p>
      </dgm:t>
    </dgm:pt>
    <dgm:pt modelId="{E0C033A1-5326-458E-95D6-85680270127E}" type="parTrans" cxnId="{089CABC6-A46A-4675-B804-9B6EE7FD845C}">
      <dgm:prSet/>
      <dgm:spPr/>
      <dgm:t>
        <a:bodyPr/>
        <a:lstStyle/>
        <a:p>
          <a:endParaRPr lang="en-US"/>
        </a:p>
      </dgm:t>
    </dgm:pt>
    <dgm:pt modelId="{1AF53EFD-61CC-4B26-B895-1B277CD7ED09}" type="sibTrans" cxnId="{089CABC6-A46A-4675-B804-9B6EE7FD845C}">
      <dgm:prSet/>
      <dgm:spPr/>
      <dgm:t>
        <a:bodyPr/>
        <a:lstStyle/>
        <a:p>
          <a:endParaRPr lang="en-US"/>
        </a:p>
      </dgm:t>
    </dgm:pt>
    <dgm:pt modelId="{45165240-7D25-4428-ACE3-5A5F03CE9927}">
      <dgm:prSet phldrT="[Text]"/>
      <dgm:spPr/>
      <dgm:t>
        <a:bodyPr/>
        <a:lstStyle/>
        <a:p>
          <a:r>
            <a:rPr lang="en-US"/>
            <a:t>Economic Impact</a:t>
          </a:r>
        </a:p>
      </dgm:t>
    </dgm:pt>
    <dgm:pt modelId="{9D378CF0-9D9B-4C0B-85AC-7B6D5EB3D922}" type="parTrans" cxnId="{ED622D7D-9F15-4694-BBC3-AD25980BB512}">
      <dgm:prSet/>
      <dgm:spPr/>
      <dgm:t>
        <a:bodyPr/>
        <a:lstStyle/>
        <a:p>
          <a:endParaRPr lang="en-US"/>
        </a:p>
      </dgm:t>
    </dgm:pt>
    <dgm:pt modelId="{485557E1-615A-403A-86E9-6AE21B59DB65}" type="sibTrans" cxnId="{ED622D7D-9F15-4694-BBC3-AD25980BB512}">
      <dgm:prSet/>
      <dgm:spPr/>
      <dgm:t>
        <a:bodyPr/>
        <a:lstStyle/>
        <a:p>
          <a:endParaRPr lang="en-US"/>
        </a:p>
      </dgm:t>
    </dgm:pt>
    <dgm:pt modelId="{1722DC43-4571-4CCB-8557-ED52A554B550}">
      <dgm:prSet phldrT="[Text]"/>
      <dgm:spPr/>
      <dgm:t>
        <a:bodyPr/>
        <a:lstStyle/>
        <a:p>
          <a:r>
            <a:rPr lang="en-US"/>
            <a:t>Market Stability</a:t>
          </a:r>
        </a:p>
      </dgm:t>
    </dgm:pt>
    <dgm:pt modelId="{427DC5A9-9D2F-4A6C-8880-4B22732B22B0}" type="parTrans" cxnId="{20643175-F763-4A08-944D-DC9490D9DD2A}">
      <dgm:prSet/>
      <dgm:spPr/>
      <dgm:t>
        <a:bodyPr/>
        <a:lstStyle/>
        <a:p>
          <a:endParaRPr lang="en-US"/>
        </a:p>
      </dgm:t>
    </dgm:pt>
    <dgm:pt modelId="{D3B622E3-8B7B-455D-9D97-A90078E8081B}" type="sibTrans" cxnId="{20643175-F763-4A08-944D-DC9490D9DD2A}">
      <dgm:prSet/>
      <dgm:spPr/>
      <dgm:t>
        <a:bodyPr/>
        <a:lstStyle/>
        <a:p>
          <a:endParaRPr lang="en-US"/>
        </a:p>
      </dgm:t>
    </dgm:pt>
    <dgm:pt modelId="{FD090F8E-4681-455B-9416-14378C128436}" type="pres">
      <dgm:prSet presAssocID="{685CAB0D-8A09-492E-9089-984D91FF719C}" presName="hierChild1" presStyleCnt="0">
        <dgm:presLayoutVars>
          <dgm:orgChart val="1"/>
          <dgm:chPref val="1"/>
          <dgm:dir/>
          <dgm:animOne val="branch"/>
          <dgm:animLvl val="lvl"/>
          <dgm:resizeHandles/>
        </dgm:presLayoutVars>
      </dgm:prSet>
      <dgm:spPr/>
    </dgm:pt>
    <dgm:pt modelId="{700A2CED-04D8-4C74-B30B-2BA911BA828B}" type="pres">
      <dgm:prSet presAssocID="{FF488F29-3B8D-4C41-8E36-6035A0869B0D}" presName="hierRoot1" presStyleCnt="0">
        <dgm:presLayoutVars>
          <dgm:hierBranch val="init"/>
        </dgm:presLayoutVars>
      </dgm:prSet>
      <dgm:spPr/>
    </dgm:pt>
    <dgm:pt modelId="{8FBF8B33-E421-4790-827A-767629196F8C}" type="pres">
      <dgm:prSet presAssocID="{FF488F29-3B8D-4C41-8E36-6035A0869B0D}" presName="rootComposite1" presStyleCnt="0"/>
      <dgm:spPr/>
    </dgm:pt>
    <dgm:pt modelId="{F094A884-82C2-4971-9169-F5F85EAC9AAD}" type="pres">
      <dgm:prSet presAssocID="{FF488F29-3B8D-4C41-8E36-6035A0869B0D}" presName="rootText1" presStyleLbl="node0" presStyleIdx="0" presStyleCnt="1">
        <dgm:presLayoutVars>
          <dgm:chPref val="3"/>
        </dgm:presLayoutVars>
      </dgm:prSet>
      <dgm:spPr/>
    </dgm:pt>
    <dgm:pt modelId="{700270AB-6CA7-47F3-BE95-C539A9C7BDA4}" type="pres">
      <dgm:prSet presAssocID="{FF488F29-3B8D-4C41-8E36-6035A0869B0D}" presName="rootConnector1" presStyleLbl="node1" presStyleIdx="0" presStyleCnt="0"/>
      <dgm:spPr/>
    </dgm:pt>
    <dgm:pt modelId="{4C3C3CA3-1903-4C35-9920-325B08A61B6F}" type="pres">
      <dgm:prSet presAssocID="{FF488F29-3B8D-4C41-8E36-6035A0869B0D}" presName="hierChild2" presStyleCnt="0"/>
      <dgm:spPr/>
    </dgm:pt>
    <dgm:pt modelId="{ED8A0BD5-FC7A-4540-8BEF-4E205C35AD2D}" type="pres">
      <dgm:prSet presAssocID="{44F4BBCD-C34E-42FE-A08D-C50CAFDB9ABD}" presName="Name64" presStyleLbl="parChTrans1D2" presStyleIdx="0" presStyleCnt="2"/>
      <dgm:spPr/>
    </dgm:pt>
    <dgm:pt modelId="{5168D354-E92D-4719-9E4A-310759F3F2C1}" type="pres">
      <dgm:prSet presAssocID="{3A7414F3-CB7F-4170-AC86-60C8A63116D9}" presName="hierRoot2" presStyleCnt="0">
        <dgm:presLayoutVars>
          <dgm:hierBranch val="init"/>
        </dgm:presLayoutVars>
      </dgm:prSet>
      <dgm:spPr/>
    </dgm:pt>
    <dgm:pt modelId="{89F6C630-25DE-4D7B-9EAF-0E4BC13E374D}" type="pres">
      <dgm:prSet presAssocID="{3A7414F3-CB7F-4170-AC86-60C8A63116D9}" presName="rootComposite" presStyleCnt="0"/>
      <dgm:spPr/>
    </dgm:pt>
    <dgm:pt modelId="{CBE92824-FFF5-41DE-BD53-DE5B3DE72E69}" type="pres">
      <dgm:prSet presAssocID="{3A7414F3-CB7F-4170-AC86-60C8A63116D9}" presName="rootText" presStyleLbl="node2" presStyleIdx="0" presStyleCnt="2">
        <dgm:presLayoutVars>
          <dgm:chPref val="3"/>
        </dgm:presLayoutVars>
      </dgm:prSet>
      <dgm:spPr/>
    </dgm:pt>
    <dgm:pt modelId="{2B3316C6-4A13-4E22-A1AD-B133068E2473}" type="pres">
      <dgm:prSet presAssocID="{3A7414F3-CB7F-4170-AC86-60C8A63116D9}" presName="rootConnector" presStyleLbl="node2" presStyleIdx="0" presStyleCnt="2"/>
      <dgm:spPr/>
    </dgm:pt>
    <dgm:pt modelId="{6C03C103-8222-4873-A8FA-62552E69B8F6}" type="pres">
      <dgm:prSet presAssocID="{3A7414F3-CB7F-4170-AC86-60C8A63116D9}" presName="hierChild4" presStyleCnt="0"/>
      <dgm:spPr/>
    </dgm:pt>
    <dgm:pt modelId="{2C0B7752-2456-4875-A30F-2C0120908E66}" type="pres">
      <dgm:prSet presAssocID="{7A71440F-626D-4DF0-9FE6-EBAA4DF3D276}" presName="Name64" presStyleLbl="parChTrans1D3" presStyleIdx="0" presStyleCnt="3"/>
      <dgm:spPr/>
    </dgm:pt>
    <dgm:pt modelId="{30CDB3EF-919E-4BDF-A67E-5A47EB1D104D}" type="pres">
      <dgm:prSet presAssocID="{EA37CB0B-8377-4098-BBA2-04EA676B80C9}" presName="hierRoot2" presStyleCnt="0">
        <dgm:presLayoutVars>
          <dgm:hierBranch val="init"/>
        </dgm:presLayoutVars>
      </dgm:prSet>
      <dgm:spPr/>
    </dgm:pt>
    <dgm:pt modelId="{A2C0DE1E-8E86-445E-A737-C095D6F36998}" type="pres">
      <dgm:prSet presAssocID="{EA37CB0B-8377-4098-BBA2-04EA676B80C9}" presName="rootComposite" presStyleCnt="0"/>
      <dgm:spPr/>
    </dgm:pt>
    <dgm:pt modelId="{5845CDAF-83C5-4AB0-A10A-6B706470B90A}" type="pres">
      <dgm:prSet presAssocID="{EA37CB0B-8377-4098-BBA2-04EA676B80C9}" presName="rootText" presStyleLbl="node3" presStyleIdx="0" presStyleCnt="3">
        <dgm:presLayoutVars>
          <dgm:chPref val="3"/>
        </dgm:presLayoutVars>
      </dgm:prSet>
      <dgm:spPr/>
    </dgm:pt>
    <dgm:pt modelId="{F4E5480D-6FE8-4C03-8A9B-61012C439472}" type="pres">
      <dgm:prSet presAssocID="{EA37CB0B-8377-4098-BBA2-04EA676B80C9}" presName="rootConnector" presStyleLbl="node3" presStyleIdx="0" presStyleCnt="3"/>
      <dgm:spPr/>
    </dgm:pt>
    <dgm:pt modelId="{C0CCF4D3-4579-453B-921C-DC03F5611E79}" type="pres">
      <dgm:prSet presAssocID="{EA37CB0B-8377-4098-BBA2-04EA676B80C9}" presName="hierChild4" presStyleCnt="0"/>
      <dgm:spPr/>
    </dgm:pt>
    <dgm:pt modelId="{782A0D8F-0696-44B8-9D2A-B8B5EFF5CE4D}" type="pres">
      <dgm:prSet presAssocID="{EA37CB0B-8377-4098-BBA2-04EA676B80C9}" presName="hierChild5" presStyleCnt="0"/>
      <dgm:spPr/>
    </dgm:pt>
    <dgm:pt modelId="{EE33E671-BAFE-4D29-AA4C-BA76C81F37D8}" type="pres">
      <dgm:prSet presAssocID="{E0C033A1-5326-458E-95D6-85680270127E}" presName="Name64" presStyleLbl="parChTrans1D3" presStyleIdx="1" presStyleCnt="3"/>
      <dgm:spPr/>
    </dgm:pt>
    <dgm:pt modelId="{84AD0015-FAA5-4FCE-A82D-0C115DBC814A}" type="pres">
      <dgm:prSet presAssocID="{2B5685B4-BCFC-4B57-B19B-02E9D2988E0F}" presName="hierRoot2" presStyleCnt="0">
        <dgm:presLayoutVars>
          <dgm:hierBranch val="init"/>
        </dgm:presLayoutVars>
      </dgm:prSet>
      <dgm:spPr/>
    </dgm:pt>
    <dgm:pt modelId="{0EBBB44D-2F09-43B5-A97B-9A7D8A91279C}" type="pres">
      <dgm:prSet presAssocID="{2B5685B4-BCFC-4B57-B19B-02E9D2988E0F}" presName="rootComposite" presStyleCnt="0"/>
      <dgm:spPr/>
    </dgm:pt>
    <dgm:pt modelId="{B7701D6F-99EC-4A75-A9EC-9913A6C07260}" type="pres">
      <dgm:prSet presAssocID="{2B5685B4-BCFC-4B57-B19B-02E9D2988E0F}" presName="rootText" presStyleLbl="node3" presStyleIdx="1" presStyleCnt="3">
        <dgm:presLayoutVars>
          <dgm:chPref val="3"/>
        </dgm:presLayoutVars>
      </dgm:prSet>
      <dgm:spPr/>
    </dgm:pt>
    <dgm:pt modelId="{9427A6EE-3500-4B40-B5BD-9FF4D1FEDAE9}" type="pres">
      <dgm:prSet presAssocID="{2B5685B4-BCFC-4B57-B19B-02E9D2988E0F}" presName="rootConnector" presStyleLbl="node3" presStyleIdx="1" presStyleCnt="3"/>
      <dgm:spPr/>
    </dgm:pt>
    <dgm:pt modelId="{8BB68851-7A93-4479-8AB0-5460BA5AC3F3}" type="pres">
      <dgm:prSet presAssocID="{2B5685B4-BCFC-4B57-B19B-02E9D2988E0F}" presName="hierChild4" presStyleCnt="0"/>
      <dgm:spPr/>
    </dgm:pt>
    <dgm:pt modelId="{B3D4635C-AAA5-4751-A861-F2F9A16C3490}" type="pres">
      <dgm:prSet presAssocID="{2B5685B4-BCFC-4B57-B19B-02E9D2988E0F}" presName="hierChild5" presStyleCnt="0"/>
      <dgm:spPr/>
    </dgm:pt>
    <dgm:pt modelId="{ACFA1914-3B9F-4F04-93A9-F4EAB46B9E6F}" type="pres">
      <dgm:prSet presAssocID="{3A7414F3-CB7F-4170-AC86-60C8A63116D9}" presName="hierChild5" presStyleCnt="0"/>
      <dgm:spPr/>
    </dgm:pt>
    <dgm:pt modelId="{22C9167B-3082-4470-80A4-611EE3AF8AE4}" type="pres">
      <dgm:prSet presAssocID="{9D378CF0-9D9B-4C0B-85AC-7B6D5EB3D922}" presName="Name64" presStyleLbl="parChTrans1D2" presStyleIdx="1" presStyleCnt="2"/>
      <dgm:spPr/>
    </dgm:pt>
    <dgm:pt modelId="{FD428010-9431-4A35-94F2-D85C333F62A0}" type="pres">
      <dgm:prSet presAssocID="{45165240-7D25-4428-ACE3-5A5F03CE9927}" presName="hierRoot2" presStyleCnt="0">
        <dgm:presLayoutVars>
          <dgm:hierBranch val="init"/>
        </dgm:presLayoutVars>
      </dgm:prSet>
      <dgm:spPr/>
    </dgm:pt>
    <dgm:pt modelId="{B788B929-2113-4ACA-9B26-A2C3C2F75476}" type="pres">
      <dgm:prSet presAssocID="{45165240-7D25-4428-ACE3-5A5F03CE9927}" presName="rootComposite" presStyleCnt="0"/>
      <dgm:spPr/>
    </dgm:pt>
    <dgm:pt modelId="{0D20F13B-C8F6-45B6-B1AC-960CB00680C3}" type="pres">
      <dgm:prSet presAssocID="{45165240-7D25-4428-ACE3-5A5F03CE9927}" presName="rootText" presStyleLbl="node2" presStyleIdx="1" presStyleCnt="2">
        <dgm:presLayoutVars>
          <dgm:chPref val="3"/>
        </dgm:presLayoutVars>
      </dgm:prSet>
      <dgm:spPr/>
    </dgm:pt>
    <dgm:pt modelId="{420A5794-9FA3-46A1-B650-9D5CF571D3D8}" type="pres">
      <dgm:prSet presAssocID="{45165240-7D25-4428-ACE3-5A5F03CE9927}" presName="rootConnector" presStyleLbl="node2" presStyleIdx="1" presStyleCnt="2"/>
      <dgm:spPr/>
    </dgm:pt>
    <dgm:pt modelId="{7EE0A88E-1B0D-4ECC-8603-B9D57E8550C8}" type="pres">
      <dgm:prSet presAssocID="{45165240-7D25-4428-ACE3-5A5F03CE9927}" presName="hierChild4" presStyleCnt="0"/>
      <dgm:spPr/>
    </dgm:pt>
    <dgm:pt modelId="{F5CD142E-5190-4D93-A0B0-A4CDECA92F85}" type="pres">
      <dgm:prSet presAssocID="{427DC5A9-9D2F-4A6C-8880-4B22732B22B0}" presName="Name64" presStyleLbl="parChTrans1D3" presStyleIdx="2" presStyleCnt="3"/>
      <dgm:spPr/>
    </dgm:pt>
    <dgm:pt modelId="{A52C5DEE-C00B-4393-A21F-4E6BE36ACA8F}" type="pres">
      <dgm:prSet presAssocID="{1722DC43-4571-4CCB-8557-ED52A554B550}" presName="hierRoot2" presStyleCnt="0">
        <dgm:presLayoutVars>
          <dgm:hierBranch val="init"/>
        </dgm:presLayoutVars>
      </dgm:prSet>
      <dgm:spPr/>
    </dgm:pt>
    <dgm:pt modelId="{130EC1BC-24BB-4860-8BF1-508A22FFD293}" type="pres">
      <dgm:prSet presAssocID="{1722DC43-4571-4CCB-8557-ED52A554B550}" presName="rootComposite" presStyleCnt="0"/>
      <dgm:spPr/>
    </dgm:pt>
    <dgm:pt modelId="{B8AF60B9-FD05-47A6-B151-195F9DEB4EFA}" type="pres">
      <dgm:prSet presAssocID="{1722DC43-4571-4CCB-8557-ED52A554B550}" presName="rootText" presStyleLbl="node3" presStyleIdx="2" presStyleCnt="3">
        <dgm:presLayoutVars>
          <dgm:chPref val="3"/>
        </dgm:presLayoutVars>
      </dgm:prSet>
      <dgm:spPr/>
    </dgm:pt>
    <dgm:pt modelId="{21BEC7EE-45A1-48EC-A39D-8B12F5845563}" type="pres">
      <dgm:prSet presAssocID="{1722DC43-4571-4CCB-8557-ED52A554B550}" presName="rootConnector" presStyleLbl="node3" presStyleIdx="2" presStyleCnt="3"/>
      <dgm:spPr/>
    </dgm:pt>
    <dgm:pt modelId="{2A2B08E3-8E3B-4BE3-B8F4-B299A6915AE0}" type="pres">
      <dgm:prSet presAssocID="{1722DC43-4571-4CCB-8557-ED52A554B550}" presName="hierChild4" presStyleCnt="0"/>
      <dgm:spPr/>
    </dgm:pt>
    <dgm:pt modelId="{F2CFA727-5F5A-4161-8DF3-D05B078AAC56}" type="pres">
      <dgm:prSet presAssocID="{1722DC43-4571-4CCB-8557-ED52A554B550}" presName="hierChild5" presStyleCnt="0"/>
      <dgm:spPr/>
    </dgm:pt>
    <dgm:pt modelId="{D83F5F9A-7E5F-457A-8A40-3D3209B1A9AA}" type="pres">
      <dgm:prSet presAssocID="{45165240-7D25-4428-ACE3-5A5F03CE9927}" presName="hierChild5" presStyleCnt="0"/>
      <dgm:spPr/>
    </dgm:pt>
    <dgm:pt modelId="{AF5691FB-B9FA-4C01-BF90-08B96519AADB}" type="pres">
      <dgm:prSet presAssocID="{FF488F29-3B8D-4C41-8E36-6035A0869B0D}" presName="hierChild3" presStyleCnt="0"/>
      <dgm:spPr/>
    </dgm:pt>
  </dgm:ptLst>
  <dgm:cxnLst>
    <dgm:cxn modelId="{879FC308-3693-459A-9B2D-7C4AA34732B9}" type="presOf" srcId="{EA37CB0B-8377-4098-BBA2-04EA676B80C9}" destId="{5845CDAF-83C5-4AB0-A10A-6B706470B90A}" srcOrd="0" destOrd="0" presId="urn:microsoft.com/office/officeart/2009/3/layout/HorizontalOrganizationChart"/>
    <dgm:cxn modelId="{CC32F510-63FC-422E-AB0D-CE14F808686E}" type="presOf" srcId="{685CAB0D-8A09-492E-9089-984D91FF719C}" destId="{FD090F8E-4681-455B-9416-14378C128436}" srcOrd="0" destOrd="0" presId="urn:microsoft.com/office/officeart/2009/3/layout/HorizontalOrganizationChart"/>
    <dgm:cxn modelId="{9CC34C11-981F-4168-9B05-0F11937AC2B6}" type="presOf" srcId="{1722DC43-4571-4CCB-8557-ED52A554B550}" destId="{B8AF60B9-FD05-47A6-B151-195F9DEB4EFA}" srcOrd="0" destOrd="0" presId="urn:microsoft.com/office/officeart/2009/3/layout/HorizontalOrganizationChart"/>
    <dgm:cxn modelId="{FA4BC418-39F4-4326-927B-B0876F6122A7}" type="presOf" srcId="{44F4BBCD-C34E-42FE-A08D-C50CAFDB9ABD}" destId="{ED8A0BD5-FC7A-4540-8BEF-4E205C35AD2D}" srcOrd="0" destOrd="0" presId="urn:microsoft.com/office/officeart/2009/3/layout/HorizontalOrganizationChart"/>
    <dgm:cxn modelId="{A0596126-A28B-4111-946F-93B4C0664CA0}" type="presOf" srcId="{2B5685B4-BCFC-4B57-B19B-02E9D2988E0F}" destId="{9427A6EE-3500-4B40-B5BD-9FF4D1FEDAE9}" srcOrd="1" destOrd="0" presId="urn:microsoft.com/office/officeart/2009/3/layout/HorizontalOrganizationChart"/>
    <dgm:cxn modelId="{D52F6E28-D730-4B97-9F03-8571C2F7DCAA}" type="presOf" srcId="{9D378CF0-9D9B-4C0B-85AC-7B6D5EB3D922}" destId="{22C9167B-3082-4470-80A4-611EE3AF8AE4}" srcOrd="0" destOrd="0" presId="urn:microsoft.com/office/officeart/2009/3/layout/HorizontalOrganizationChart"/>
    <dgm:cxn modelId="{17834F29-2A78-4846-BD0A-FF28687863F1}" type="presOf" srcId="{45165240-7D25-4428-ACE3-5A5F03CE9927}" destId="{420A5794-9FA3-46A1-B650-9D5CF571D3D8}" srcOrd="1" destOrd="0" presId="urn:microsoft.com/office/officeart/2009/3/layout/HorizontalOrganizationChart"/>
    <dgm:cxn modelId="{7E04185E-9815-47B5-8989-1271D6563487}" type="presOf" srcId="{FF488F29-3B8D-4C41-8E36-6035A0869B0D}" destId="{F094A884-82C2-4971-9169-F5F85EAC9AAD}" srcOrd="0" destOrd="0" presId="urn:microsoft.com/office/officeart/2009/3/layout/HorizontalOrganizationChart"/>
    <dgm:cxn modelId="{E3473166-9605-461A-9D68-3A07382A9FDA}" type="presOf" srcId="{E0C033A1-5326-458E-95D6-85680270127E}" destId="{EE33E671-BAFE-4D29-AA4C-BA76C81F37D8}" srcOrd="0" destOrd="0" presId="urn:microsoft.com/office/officeart/2009/3/layout/HorizontalOrganizationChart"/>
    <dgm:cxn modelId="{28DA4D6E-861C-410F-8F57-4E9937CB7996}" type="presOf" srcId="{7A71440F-626D-4DF0-9FE6-EBAA4DF3D276}" destId="{2C0B7752-2456-4875-A30F-2C0120908E66}" srcOrd="0" destOrd="0" presId="urn:microsoft.com/office/officeart/2009/3/layout/HorizontalOrganizationChart"/>
    <dgm:cxn modelId="{3B96B450-F923-4FAF-BE2A-7A493F00B9B0}" type="presOf" srcId="{427DC5A9-9D2F-4A6C-8880-4B22732B22B0}" destId="{F5CD142E-5190-4D93-A0B0-A4CDECA92F85}" srcOrd="0" destOrd="0" presId="urn:microsoft.com/office/officeart/2009/3/layout/HorizontalOrganizationChart"/>
    <dgm:cxn modelId="{F25F7451-E636-432C-89EA-A84E7A9C3717}" type="presOf" srcId="{3A7414F3-CB7F-4170-AC86-60C8A63116D9}" destId="{CBE92824-FFF5-41DE-BD53-DE5B3DE72E69}" srcOrd="0" destOrd="0" presId="urn:microsoft.com/office/officeart/2009/3/layout/HorizontalOrganizationChart"/>
    <dgm:cxn modelId="{5277CB73-C5FF-4FE4-A906-BBCC15B105F0}" srcId="{FF488F29-3B8D-4C41-8E36-6035A0869B0D}" destId="{3A7414F3-CB7F-4170-AC86-60C8A63116D9}" srcOrd="0" destOrd="0" parTransId="{44F4BBCD-C34E-42FE-A08D-C50CAFDB9ABD}" sibTransId="{E21219D6-D514-4FF9-9F9C-40ADF06C2755}"/>
    <dgm:cxn modelId="{35C9FD74-5972-4012-B55D-EA1ACDDB6A96}" type="presOf" srcId="{FF488F29-3B8D-4C41-8E36-6035A0869B0D}" destId="{700270AB-6CA7-47F3-BE95-C539A9C7BDA4}" srcOrd="1" destOrd="0" presId="urn:microsoft.com/office/officeart/2009/3/layout/HorizontalOrganizationChart"/>
    <dgm:cxn modelId="{20643175-F763-4A08-944D-DC9490D9DD2A}" srcId="{45165240-7D25-4428-ACE3-5A5F03CE9927}" destId="{1722DC43-4571-4CCB-8557-ED52A554B550}" srcOrd="0" destOrd="0" parTransId="{427DC5A9-9D2F-4A6C-8880-4B22732B22B0}" sibTransId="{D3B622E3-8B7B-455D-9D97-A90078E8081B}"/>
    <dgm:cxn modelId="{7AAF1B58-344B-4A13-9D46-21D0413D8155}" type="presOf" srcId="{45165240-7D25-4428-ACE3-5A5F03CE9927}" destId="{0D20F13B-C8F6-45B6-B1AC-960CB00680C3}" srcOrd="0" destOrd="0" presId="urn:microsoft.com/office/officeart/2009/3/layout/HorizontalOrganizationChart"/>
    <dgm:cxn modelId="{8AB5815A-F749-457B-A533-6E77FD4325FD}" type="presOf" srcId="{3A7414F3-CB7F-4170-AC86-60C8A63116D9}" destId="{2B3316C6-4A13-4E22-A1AD-B133068E2473}" srcOrd="1" destOrd="0" presId="urn:microsoft.com/office/officeart/2009/3/layout/HorizontalOrganizationChart"/>
    <dgm:cxn modelId="{ED622D7D-9F15-4694-BBC3-AD25980BB512}" srcId="{FF488F29-3B8D-4C41-8E36-6035A0869B0D}" destId="{45165240-7D25-4428-ACE3-5A5F03CE9927}" srcOrd="1" destOrd="0" parTransId="{9D378CF0-9D9B-4C0B-85AC-7B6D5EB3D922}" sibTransId="{485557E1-615A-403A-86E9-6AE21B59DB65}"/>
    <dgm:cxn modelId="{7ADB108C-421A-4AEE-A659-237CB3D37057}" type="presOf" srcId="{1722DC43-4571-4CCB-8557-ED52A554B550}" destId="{21BEC7EE-45A1-48EC-A39D-8B12F5845563}" srcOrd="1" destOrd="0" presId="urn:microsoft.com/office/officeart/2009/3/layout/HorizontalOrganizationChart"/>
    <dgm:cxn modelId="{089CABC6-A46A-4675-B804-9B6EE7FD845C}" srcId="{3A7414F3-CB7F-4170-AC86-60C8A63116D9}" destId="{2B5685B4-BCFC-4B57-B19B-02E9D2988E0F}" srcOrd="1" destOrd="0" parTransId="{E0C033A1-5326-458E-95D6-85680270127E}" sibTransId="{1AF53EFD-61CC-4B26-B895-1B277CD7ED09}"/>
    <dgm:cxn modelId="{87DB16CC-3E95-482C-A827-770E3776B7A6}" type="presOf" srcId="{EA37CB0B-8377-4098-BBA2-04EA676B80C9}" destId="{F4E5480D-6FE8-4C03-8A9B-61012C439472}" srcOrd="1" destOrd="0" presId="urn:microsoft.com/office/officeart/2009/3/layout/HorizontalOrganizationChart"/>
    <dgm:cxn modelId="{E2FE9DEA-DD68-4341-8C8F-B82ABBD80C96}" type="presOf" srcId="{2B5685B4-BCFC-4B57-B19B-02E9D2988E0F}" destId="{B7701D6F-99EC-4A75-A9EC-9913A6C07260}" srcOrd="0" destOrd="0" presId="urn:microsoft.com/office/officeart/2009/3/layout/HorizontalOrganizationChart"/>
    <dgm:cxn modelId="{89E77DEB-0159-4497-AA8E-101C8D128A1D}" srcId="{685CAB0D-8A09-492E-9089-984D91FF719C}" destId="{FF488F29-3B8D-4C41-8E36-6035A0869B0D}" srcOrd="0" destOrd="0" parTransId="{479E08E7-6770-4505-89F8-3236537866C7}" sibTransId="{60021289-9D60-4D70-82E3-D0D4B0344B9C}"/>
    <dgm:cxn modelId="{2D0651F6-B253-43F5-9D54-5DEBB95C13CB}" srcId="{3A7414F3-CB7F-4170-AC86-60C8A63116D9}" destId="{EA37CB0B-8377-4098-BBA2-04EA676B80C9}" srcOrd="0" destOrd="0" parTransId="{7A71440F-626D-4DF0-9FE6-EBAA4DF3D276}" sibTransId="{76B0772D-E1B3-45FF-890F-99721B4C0567}"/>
    <dgm:cxn modelId="{6A8E4F39-91EC-4C01-80CE-62382BF001FD}" type="presParOf" srcId="{FD090F8E-4681-455B-9416-14378C128436}" destId="{700A2CED-04D8-4C74-B30B-2BA911BA828B}" srcOrd="0" destOrd="0" presId="urn:microsoft.com/office/officeart/2009/3/layout/HorizontalOrganizationChart"/>
    <dgm:cxn modelId="{F47F9DFF-86FE-4FDC-A791-C3C0E11D33CB}" type="presParOf" srcId="{700A2CED-04D8-4C74-B30B-2BA911BA828B}" destId="{8FBF8B33-E421-4790-827A-767629196F8C}" srcOrd="0" destOrd="0" presId="urn:microsoft.com/office/officeart/2009/3/layout/HorizontalOrganizationChart"/>
    <dgm:cxn modelId="{C9A0D94E-C34E-45EC-ACEA-2E6959B8425E}" type="presParOf" srcId="{8FBF8B33-E421-4790-827A-767629196F8C}" destId="{F094A884-82C2-4971-9169-F5F85EAC9AAD}" srcOrd="0" destOrd="0" presId="urn:microsoft.com/office/officeart/2009/3/layout/HorizontalOrganizationChart"/>
    <dgm:cxn modelId="{41567CB6-3780-4C96-9547-447AFB98EF3C}" type="presParOf" srcId="{8FBF8B33-E421-4790-827A-767629196F8C}" destId="{700270AB-6CA7-47F3-BE95-C539A9C7BDA4}" srcOrd="1" destOrd="0" presId="urn:microsoft.com/office/officeart/2009/3/layout/HorizontalOrganizationChart"/>
    <dgm:cxn modelId="{B75B7980-14ED-4830-BC8F-3525E33C231B}" type="presParOf" srcId="{700A2CED-04D8-4C74-B30B-2BA911BA828B}" destId="{4C3C3CA3-1903-4C35-9920-325B08A61B6F}" srcOrd="1" destOrd="0" presId="urn:microsoft.com/office/officeart/2009/3/layout/HorizontalOrganizationChart"/>
    <dgm:cxn modelId="{BB1F4E1A-080A-46DF-9CA7-938315C29251}" type="presParOf" srcId="{4C3C3CA3-1903-4C35-9920-325B08A61B6F}" destId="{ED8A0BD5-FC7A-4540-8BEF-4E205C35AD2D}" srcOrd="0" destOrd="0" presId="urn:microsoft.com/office/officeart/2009/3/layout/HorizontalOrganizationChart"/>
    <dgm:cxn modelId="{BFFD3E81-EA0A-4D81-8BB8-A5A75B1AF767}" type="presParOf" srcId="{4C3C3CA3-1903-4C35-9920-325B08A61B6F}" destId="{5168D354-E92D-4719-9E4A-310759F3F2C1}" srcOrd="1" destOrd="0" presId="urn:microsoft.com/office/officeart/2009/3/layout/HorizontalOrganizationChart"/>
    <dgm:cxn modelId="{58E23624-99CA-433E-9E4E-39854716E395}" type="presParOf" srcId="{5168D354-E92D-4719-9E4A-310759F3F2C1}" destId="{89F6C630-25DE-4D7B-9EAF-0E4BC13E374D}" srcOrd="0" destOrd="0" presId="urn:microsoft.com/office/officeart/2009/3/layout/HorizontalOrganizationChart"/>
    <dgm:cxn modelId="{0258AB74-B1E3-4013-9092-D85D41EFDE9C}" type="presParOf" srcId="{89F6C630-25DE-4D7B-9EAF-0E4BC13E374D}" destId="{CBE92824-FFF5-41DE-BD53-DE5B3DE72E69}" srcOrd="0" destOrd="0" presId="urn:microsoft.com/office/officeart/2009/3/layout/HorizontalOrganizationChart"/>
    <dgm:cxn modelId="{10F4C008-A954-4611-A950-303796E9B59F}" type="presParOf" srcId="{89F6C630-25DE-4D7B-9EAF-0E4BC13E374D}" destId="{2B3316C6-4A13-4E22-A1AD-B133068E2473}" srcOrd="1" destOrd="0" presId="urn:microsoft.com/office/officeart/2009/3/layout/HorizontalOrganizationChart"/>
    <dgm:cxn modelId="{9FE59F23-90F7-4A39-B13C-EA549259DC77}" type="presParOf" srcId="{5168D354-E92D-4719-9E4A-310759F3F2C1}" destId="{6C03C103-8222-4873-A8FA-62552E69B8F6}" srcOrd="1" destOrd="0" presId="urn:microsoft.com/office/officeart/2009/3/layout/HorizontalOrganizationChart"/>
    <dgm:cxn modelId="{52F72510-8CFB-4FA8-A2EA-A2E1A1FFC41D}" type="presParOf" srcId="{6C03C103-8222-4873-A8FA-62552E69B8F6}" destId="{2C0B7752-2456-4875-A30F-2C0120908E66}" srcOrd="0" destOrd="0" presId="urn:microsoft.com/office/officeart/2009/3/layout/HorizontalOrganizationChart"/>
    <dgm:cxn modelId="{F18D7A23-3316-4394-9796-55743328534D}" type="presParOf" srcId="{6C03C103-8222-4873-A8FA-62552E69B8F6}" destId="{30CDB3EF-919E-4BDF-A67E-5A47EB1D104D}" srcOrd="1" destOrd="0" presId="urn:microsoft.com/office/officeart/2009/3/layout/HorizontalOrganizationChart"/>
    <dgm:cxn modelId="{B0EFD53A-B60B-487B-BD36-5D2144B683C5}" type="presParOf" srcId="{30CDB3EF-919E-4BDF-A67E-5A47EB1D104D}" destId="{A2C0DE1E-8E86-445E-A737-C095D6F36998}" srcOrd="0" destOrd="0" presId="urn:microsoft.com/office/officeart/2009/3/layout/HorizontalOrganizationChart"/>
    <dgm:cxn modelId="{66FDEC52-D6A2-4EEC-9B90-AA4481A9D6DD}" type="presParOf" srcId="{A2C0DE1E-8E86-445E-A737-C095D6F36998}" destId="{5845CDAF-83C5-4AB0-A10A-6B706470B90A}" srcOrd="0" destOrd="0" presId="urn:microsoft.com/office/officeart/2009/3/layout/HorizontalOrganizationChart"/>
    <dgm:cxn modelId="{5A742319-7271-4B91-8DEC-21E980E4E03C}" type="presParOf" srcId="{A2C0DE1E-8E86-445E-A737-C095D6F36998}" destId="{F4E5480D-6FE8-4C03-8A9B-61012C439472}" srcOrd="1" destOrd="0" presId="urn:microsoft.com/office/officeart/2009/3/layout/HorizontalOrganizationChart"/>
    <dgm:cxn modelId="{A4FA4D75-57A2-472F-A708-E9B48A4C6054}" type="presParOf" srcId="{30CDB3EF-919E-4BDF-A67E-5A47EB1D104D}" destId="{C0CCF4D3-4579-453B-921C-DC03F5611E79}" srcOrd="1" destOrd="0" presId="urn:microsoft.com/office/officeart/2009/3/layout/HorizontalOrganizationChart"/>
    <dgm:cxn modelId="{6F060BB1-2030-4428-B043-F2AB292D3B61}" type="presParOf" srcId="{30CDB3EF-919E-4BDF-A67E-5A47EB1D104D}" destId="{782A0D8F-0696-44B8-9D2A-B8B5EFF5CE4D}" srcOrd="2" destOrd="0" presId="urn:microsoft.com/office/officeart/2009/3/layout/HorizontalOrganizationChart"/>
    <dgm:cxn modelId="{9C19FF4D-9CB2-4ECE-888D-BE00364CE79D}" type="presParOf" srcId="{6C03C103-8222-4873-A8FA-62552E69B8F6}" destId="{EE33E671-BAFE-4D29-AA4C-BA76C81F37D8}" srcOrd="2" destOrd="0" presId="urn:microsoft.com/office/officeart/2009/3/layout/HorizontalOrganizationChart"/>
    <dgm:cxn modelId="{5C4132D6-E15D-4B4C-BADE-D42A2C78F0CB}" type="presParOf" srcId="{6C03C103-8222-4873-A8FA-62552E69B8F6}" destId="{84AD0015-FAA5-4FCE-A82D-0C115DBC814A}" srcOrd="3" destOrd="0" presId="urn:microsoft.com/office/officeart/2009/3/layout/HorizontalOrganizationChart"/>
    <dgm:cxn modelId="{891203D9-646F-4147-9B32-74856A1D32AF}" type="presParOf" srcId="{84AD0015-FAA5-4FCE-A82D-0C115DBC814A}" destId="{0EBBB44D-2F09-43B5-A97B-9A7D8A91279C}" srcOrd="0" destOrd="0" presId="urn:microsoft.com/office/officeart/2009/3/layout/HorizontalOrganizationChart"/>
    <dgm:cxn modelId="{AD432A96-2067-47C9-AFB3-2A77A435DBD1}" type="presParOf" srcId="{0EBBB44D-2F09-43B5-A97B-9A7D8A91279C}" destId="{B7701D6F-99EC-4A75-A9EC-9913A6C07260}" srcOrd="0" destOrd="0" presId="urn:microsoft.com/office/officeart/2009/3/layout/HorizontalOrganizationChart"/>
    <dgm:cxn modelId="{6ECC7729-3578-4FD4-B892-527E83C987A9}" type="presParOf" srcId="{0EBBB44D-2F09-43B5-A97B-9A7D8A91279C}" destId="{9427A6EE-3500-4B40-B5BD-9FF4D1FEDAE9}" srcOrd="1" destOrd="0" presId="urn:microsoft.com/office/officeart/2009/3/layout/HorizontalOrganizationChart"/>
    <dgm:cxn modelId="{9BF96A4F-CDF7-4B06-A7D1-D09942C78E7C}" type="presParOf" srcId="{84AD0015-FAA5-4FCE-A82D-0C115DBC814A}" destId="{8BB68851-7A93-4479-8AB0-5460BA5AC3F3}" srcOrd="1" destOrd="0" presId="urn:microsoft.com/office/officeart/2009/3/layout/HorizontalOrganizationChart"/>
    <dgm:cxn modelId="{CE119A6A-AA44-4DDD-B185-13433799CAE3}" type="presParOf" srcId="{84AD0015-FAA5-4FCE-A82D-0C115DBC814A}" destId="{B3D4635C-AAA5-4751-A861-F2F9A16C3490}" srcOrd="2" destOrd="0" presId="urn:microsoft.com/office/officeart/2009/3/layout/HorizontalOrganizationChart"/>
    <dgm:cxn modelId="{CDE253B3-E5A9-4295-A1EC-9E6D9B9A81A9}" type="presParOf" srcId="{5168D354-E92D-4719-9E4A-310759F3F2C1}" destId="{ACFA1914-3B9F-4F04-93A9-F4EAB46B9E6F}" srcOrd="2" destOrd="0" presId="urn:microsoft.com/office/officeart/2009/3/layout/HorizontalOrganizationChart"/>
    <dgm:cxn modelId="{9A588664-46C4-4C1F-8229-0B2EB04C1C02}" type="presParOf" srcId="{4C3C3CA3-1903-4C35-9920-325B08A61B6F}" destId="{22C9167B-3082-4470-80A4-611EE3AF8AE4}" srcOrd="2" destOrd="0" presId="urn:microsoft.com/office/officeart/2009/3/layout/HorizontalOrganizationChart"/>
    <dgm:cxn modelId="{A498B55F-5194-4336-A397-C65394244A97}" type="presParOf" srcId="{4C3C3CA3-1903-4C35-9920-325B08A61B6F}" destId="{FD428010-9431-4A35-94F2-D85C333F62A0}" srcOrd="3" destOrd="0" presId="urn:microsoft.com/office/officeart/2009/3/layout/HorizontalOrganizationChart"/>
    <dgm:cxn modelId="{46E8FD46-9C5F-4998-9ABB-100789749AC7}" type="presParOf" srcId="{FD428010-9431-4A35-94F2-D85C333F62A0}" destId="{B788B929-2113-4ACA-9B26-A2C3C2F75476}" srcOrd="0" destOrd="0" presId="urn:microsoft.com/office/officeart/2009/3/layout/HorizontalOrganizationChart"/>
    <dgm:cxn modelId="{D6F618C6-B4F6-4455-AE49-33FC01807F10}" type="presParOf" srcId="{B788B929-2113-4ACA-9B26-A2C3C2F75476}" destId="{0D20F13B-C8F6-45B6-B1AC-960CB00680C3}" srcOrd="0" destOrd="0" presId="urn:microsoft.com/office/officeart/2009/3/layout/HorizontalOrganizationChart"/>
    <dgm:cxn modelId="{17740242-C2B0-48BF-9B2F-05261AB60807}" type="presParOf" srcId="{B788B929-2113-4ACA-9B26-A2C3C2F75476}" destId="{420A5794-9FA3-46A1-B650-9D5CF571D3D8}" srcOrd="1" destOrd="0" presId="urn:microsoft.com/office/officeart/2009/3/layout/HorizontalOrganizationChart"/>
    <dgm:cxn modelId="{6A7D3F13-C9D9-4C3B-A523-AAD60D75A444}" type="presParOf" srcId="{FD428010-9431-4A35-94F2-D85C333F62A0}" destId="{7EE0A88E-1B0D-4ECC-8603-B9D57E8550C8}" srcOrd="1" destOrd="0" presId="urn:microsoft.com/office/officeart/2009/3/layout/HorizontalOrganizationChart"/>
    <dgm:cxn modelId="{C7F6B553-CE1F-43DF-BB08-4CA53311D81C}" type="presParOf" srcId="{7EE0A88E-1B0D-4ECC-8603-B9D57E8550C8}" destId="{F5CD142E-5190-4D93-A0B0-A4CDECA92F85}" srcOrd="0" destOrd="0" presId="urn:microsoft.com/office/officeart/2009/3/layout/HorizontalOrganizationChart"/>
    <dgm:cxn modelId="{ABD44E22-61ED-4958-858C-4084B6E0BF3B}" type="presParOf" srcId="{7EE0A88E-1B0D-4ECC-8603-B9D57E8550C8}" destId="{A52C5DEE-C00B-4393-A21F-4E6BE36ACA8F}" srcOrd="1" destOrd="0" presId="urn:microsoft.com/office/officeart/2009/3/layout/HorizontalOrganizationChart"/>
    <dgm:cxn modelId="{4945F62A-EFA2-4911-86F9-349F0C43298F}" type="presParOf" srcId="{A52C5DEE-C00B-4393-A21F-4E6BE36ACA8F}" destId="{130EC1BC-24BB-4860-8BF1-508A22FFD293}" srcOrd="0" destOrd="0" presId="urn:microsoft.com/office/officeart/2009/3/layout/HorizontalOrganizationChart"/>
    <dgm:cxn modelId="{CC814D21-EC90-4717-8249-79C22B9E08C4}" type="presParOf" srcId="{130EC1BC-24BB-4860-8BF1-508A22FFD293}" destId="{B8AF60B9-FD05-47A6-B151-195F9DEB4EFA}" srcOrd="0" destOrd="0" presId="urn:microsoft.com/office/officeart/2009/3/layout/HorizontalOrganizationChart"/>
    <dgm:cxn modelId="{1D3335E3-8568-4661-A024-CB48B76CF6D4}" type="presParOf" srcId="{130EC1BC-24BB-4860-8BF1-508A22FFD293}" destId="{21BEC7EE-45A1-48EC-A39D-8B12F5845563}" srcOrd="1" destOrd="0" presId="urn:microsoft.com/office/officeart/2009/3/layout/HorizontalOrganizationChart"/>
    <dgm:cxn modelId="{116D3C51-EA35-4916-819B-2C591CE28C32}" type="presParOf" srcId="{A52C5DEE-C00B-4393-A21F-4E6BE36ACA8F}" destId="{2A2B08E3-8E3B-4BE3-B8F4-B299A6915AE0}" srcOrd="1" destOrd="0" presId="urn:microsoft.com/office/officeart/2009/3/layout/HorizontalOrganizationChart"/>
    <dgm:cxn modelId="{35834218-934D-4D51-B8E8-02D61CF0BAE3}" type="presParOf" srcId="{A52C5DEE-C00B-4393-A21F-4E6BE36ACA8F}" destId="{F2CFA727-5F5A-4161-8DF3-D05B078AAC56}" srcOrd="2" destOrd="0" presId="urn:microsoft.com/office/officeart/2009/3/layout/HorizontalOrganizationChart"/>
    <dgm:cxn modelId="{6FA07872-FAA7-471E-A473-DD51564A3AD8}" type="presParOf" srcId="{FD428010-9431-4A35-94F2-D85C333F62A0}" destId="{D83F5F9A-7E5F-457A-8A40-3D3209B1A9AA}" srcOrd="2" destOrd="0" presId="urn:microsoft.com/office/officeart/2009/3/layout/HorizontalOrganizationChart"/>
    <dgm:cxn modelId="{E0360BA7-48C7-4701-A658-A7CDE82495DA}" type="presParOf" srcId="{700A2CED-04D8-4C74-B30B-2BA911BA828B}" destId="{AF5691FB-B9FA-4C01-BF90-08B96519AADB}" srcOrd="2" destOrd="0" presId="urn:microsoft.com/office/officeart/2009/3/layout/HorizontalOrganizationChar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923333-06A4-4032-9B00-DC9A0E03C707}">
      <dsp:nvSpPr>
        <dsp:cNvPr id="0" name=""/>
        <dsp:cNvSpPr/>
      </dsp:nvSpPr>
      <dsp:spPr>
        <a:xfrm>
          <a:off x="1786405" y="384325"/>
          <a:ext cx="2568909" cy="2568909"/>
        </a:xfrm>
        <a:prstGeom prst="blockArc">
          <a:avLst>
            <a:gd name="adj1" fmla="val 10800000"/>
            <a:gd name="adj2" fmla="val 16200000"/>
            <a:gd name="adj3" fmla="val 4636"/>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B762027A-8FB4-47C2-B491-5646AB7DA7BD}">
      <dsp:nvSpPr>
        <dsp:cNvPr id="0" name=""/>
        <dsp:cNvSpPr/>
      </dsp:nvSpPr>
      <dsp:spPr>
        <a:xfrm>
          <a:off x="1786405" y="384325"/>
          <a:ext cx="2568909" cy="2568909"/>
        </a:xfrm>
        <a:prstGeom prst="blockArc">
          <a:avLst>
            <a:gd name="adj1" fmla="val 5400000"/>
            <a:gd name="adj2" fmla="val 10800000"/>
            <a:gd name="adj3" fmla="val 4636"/>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6A98CEC2-5AE0-46F6-9F0C-1FF50CEBB2C8}">
      <dsp:nvSpPr>
        <dsp:cNvPr id="0" name=""/>
        <dsp:cNvSpPr/>
      </dsp:nvSpPr>
      <dsp:spPr>
        <a:xfrm>
          <a:off x="1786405" y="384325"/>
          <a:ext cx="2568909" cy="2568909"/>
        </a:xfrm>
        <a:prstGeom prst="blockArc">
          <a:avLst>
            <a:gd name="adj1" fmla="val 0"/>
            <a:gd name="adj2" fmla="val 5400000"/>
            <a:gd name="adj3" fmla="val 4636"/>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58A8F16B-8A2A-45AD-A056-380ACAEAEC5E}">
      <dsp:nvSpPr>
        <dsp:cNvPr id="0" name=""/>
        <dsp:cNvSpPr/>
      </dsp:nvSpPr>
      <dsp:spPr>
        <a:xfrm>
          <a:off x="1786405" y="384325"/>
          <a:ext cx="2568909" cy="2568909"/>
        </a:xfrm>
        <a:prstGeom prst="blockArc">
          <a:avLst>
            <a:gd name="adj1" fmla="val 16200000"/>
            <a:gd name="adj2" fmla="val 0"/>
            <a:gd name="adj3" fmla="val 4636"/>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A688B652-E28D-4060-851A-56D804D56FE7}">
      <dsp:nvSpPr>
        <dsp:cNvPr id="0" name=""/>
        <dsp:cNvSpPr/>
      </dsp:nvSpPr>
      <dsp:spPr>
        <a:xfrm>
          <a:off x="2480079" y="1077999"/>
          <a:ext cx="1181561" cy="1181561"/>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Production Plan</a:t>
          </a:r>
        </a:p>
      </dsp:txBody>
      <dsp:txXfrm>
        <a:off x="2653115" y="1251035"/>
        <a:ext cx="835489" cy="835489"/>
      </dsp:txXfrm>
    </dsp:sp>
    <dsp:sp modelId="{189704F4-3FA4-4556-B34F-8EA1D78B5E6A}">
      <dsp:nvSpPr>
        <dsp:cNvPr id="0" name=""/>
        <dsp:cNvSpPr/>
      </dsp:nvSpPr>
      <dsp:spPr>
        <a:xfrm>
          <a:off x="2657313" y="553"/>
          <a:ext cx="827092" cy="827092"/>
        </a:xfrm>
        <a:prstGeom prst="ellipse">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 Rice Production</a:t>
          </a:r>
        </a:p>
      </dsp:txBody>
      <dsp:txXfrm>
        <a:off x="2778438" y="121678"/>
        <a:ext cx="584842" cy="584842"/>
      </dsp:txXfrm>
    </dsp:sp>
    <dsp:sp modelId="{B07FD299-3D4F-4F93-9EBE-D31DC04FC0D9}">
      <dsp:nvSpPr>
        <dsp:cNvPr id="0" name=""/>
        <dsp:cNvSpPr/>
      </dsp:nvSpPr>
      <dsp:spPr>
        <a:xfrm>
          <a:off x="3911993" y="1255233"/>
          <a:ext cx="827092" cy="827092"/>
        </a:xfrm>
        <a:prstGeom prst="ellipse">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a:t>Potato Production</a:t>
          </a:r>
        </a:p>
      </dsp:txBody>
      <dsp:txXfrm>
        <a:off x="4033118" y="1376358"/>
        <a:ext cx="584842" cy="584842"/>
      </dsp:txXfrm>
    </dsp:sp>
    <dsp:sp modelId="{38D187E3-8ED2-462C-B070-0CB34D513880}">
      <dsp:nvSpPr>
        <dsp:cNvPr id="0" name=""/>
        <dsp:cNvSpPr/>
      </dsp:nvSpPr>
      <dsp:spPr>
        <a:xfrm>
          <a:off x="2657313" y="2509913"/>
          <a:ext cx="827092" cy="827092"/>
        </a:xfrm>
        <a:prstGeom prst="ellips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a:t>Wheat Production</a:t>
          </a:r>
        </a:p>
      </dsp:txBody>
      <dsp:txXfrm>
        <a:off x="2778438" y="2631038"/>
        <a:ext cx="584842" cy="584842"/>
      </dsp:txXfrm>
    </dsp:sp>
    <dsp:sp modelId="{D97CDB2B-B7AE-4E6C-8C84-03BF18E3EA6D}">
      <dsp:nvSpPr>
        <dsp:cNvPr id="0" name=""/>
        <dsp:cNvSpPr/>
      </dsp:nvSpPr>
      <dsp:spPr>
        <a:xfrm>
          <a:off x="1402633" y="1255233"/>
          <a:ext cx="827092" cy="827092"/>
        </a:xfrm>
        <a:prstGeom prst="ellipse">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a:t>Fruit Production</a:t>
          </a:r>
        </a:p>
      </dsp:txBody>
      <dsp:txXfrm>
        <a:off x="1523758" y="1376358"/>
        <a:ext cx="584842" cy="5848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CD142E-5190-4D93-A0B0-A4CDECA92F85}">
      <dsp:nvSpPr>
        <dsp:cNvPr id="0" name=""/>
        <dsp:cNvSpPr/>
      </dsp:nvSpPr>
      <dsp:spPr>
        <a:xfrm>
          <a:off x="3549383" y="2247797"/>
          <a:ext cx="322473" cy="91440"/>
        </a:xfrm>
        <a:custGeom>
          <a:avLst/>
          <a:gdLst/>
          <a:ahLst/>
          <a:cxnLst/>
          <a:rect l="0" t="0" r="0" b="0"/>
          <a:pathLst>
            <a:path>
              <a:moveTo>
                <a:pt x="0" y="45720"/>
              </a:moveTo>
              <a:lnTo>
                <a:pt x="322473" y="45720"/>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C9167B-3082-4470-80A4-611EE3AF8AE4}">
      <dsp:nvSpPr>
        <dsp:cNvPr id="0" name=""/>
        <dsp:cNvSpPr/>
      </dsp:nvSpPr>
      <dsp:spPr>
        <a:xfrm>
          <a:off x="1614543" y="1773529"/>
          <a:ext cx="322473" cy="519988"/>
        </a:xfrm>
        <a:custGeom>
          <a:avLst/>
          <a:gdLst/>
          <a:ahLst/>
          <a:cxnLst/>
          <a:rect l="0" t="0" r="0" b="0"/>
          <a:pathLst>
            <a:path>
              <a:moveTo>
                <a:pt x="0" y="0"/>
              </a:moveTo>
              <a:lnTo>
                <a:pt x="161236" y="0"/>
              </a:lnTo>
              <a:lnTo>
                <a:pt x="161236" y="519988"/>
              </a:lnTo>
              <a:lnTo>
                <a:pt x="322473" y="51998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33E671-BAFE-4D29-AA4C-BA76C81F37D8}">
      <dsp:nvSpPr>
        <dsp:cNvPr id="0" name=""/>
        <dsp:cNvSpPr/>
      </dsp:nvSpPr>
      <dsp:spPr>
        <a:xfrm>
          <a:off x="3549383" y="1253541"/>
          <a:ext cx="322473" cy="346658"/>
        </a:xfrm>
        <a:custGeom>
          <a:avLst/>
          <a:gdLst/>
          <a:ahLst/>
          <a:cxnLst/>
          <a:rect l="0" t="0" r="0" b="0"/>
          <a:pathLst>
            <a:path>
              <a:moveTo>
                <a:pt x="0" y="0"/>
              </a:moveTo>
              <a:lnTo>
                <a:pt x="161236" y="0"/>
              </a:lnTo>
              <a:lnTo>
                <a:pt x="161236" y="346658"/>
              </a:lnTo>
              <a:lnTo>
                <a:pt x="322473" y="346658"/>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0B7752-2456-4875-A30F-2C0120908E66}">
      <dsp:nvSpPr>
        <dsp:cNvPr id="0" name=""/>
        <dsp:cNvSpPr/>
      </dsp:nvSpPr>
      <dsp:spPr>
        <a:xfrm>
          <a:off x="3549383" y="906882"/>
          <a:ext cx="322473" cy="346658"/>
        </a:xfrm>
        <a:custGeom>
          <a:avLst/>
          <a:gdLst/>
          <a:ahLst/>
          <a:cxnLst/>
          <a:rect l="0" t="0" r="0" b="0"/>
          <a:pathLst>
            <a:path>
              <a:moveTo>
                <a:pt x="0" y="346658"/>
              </a:moveTo>
              <a:lnTo>
                <a:pt x="161236" y="346658"/>
              </a:lnTo>
              <a:lnTo>
                <a:pt x="161236" y="0"/>
              </a:lnTo>
              <a:lnTo>
                <a:pt x="322473" y="0"/>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8A0BD5-FC7A-4540-8BEF-4E205C35AD2D}">
      <dsp:nvSpPr>
        <dsp:cNvPr id="0" name=""/>
        <dsp:cNvSpPr/>
      </dsp:nvSpPr>
      <dsp:spPr>
        <a:xfrm>
          <a:off x="1614543" y="1253541"/>
          <a:ext cx="322473" cy="519988"/>
        </a:xfrm>
        <a:custGeom>
          <a:avLst/>
          <a:gdLst/>
          <a:ahLst/>
          <a:cxnLst/>
          <a:rect l="0" t="0" r="0" b="0"/>
          <a:pathLst>
            <a:path>
              <a:moveTo>
                <a:pt x="0" y="519988"/>
              </a:moveTo>
              <a:lnTo>
                <a:pt x="161236" y="519988"/>
              </a:lnTo>
              <a:lnTo>
                <a:pt x="161236" y="0"/>
              </a:lnTo>
              <a:lnTo>
                <a:pt x="322473"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94A884-82C2-4971-9169-F5F85EAC9AAD}">
      <dsp:nvSpPr>
        <dsp:cNvPr id="0" name=""/>
        <dsp:cNvSpPr/>
      </dsp:nvSpPr>
      <dsp:spPr>
        <a:xfrm>
          <a:off x="2176" y="1527643"/>
          <a:ext cx="1612366" cy="49177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Financial Projections</a:t>
          </a:r>
        </a:p>
      </dsp:txBody>
      <dsp:txXfrm>
        <a:off x="2176" y="1527643"/>
        <a:ext cx="1612366" cy="491771"/>
      </dsp:txXfrm>
    </dsp:sp>
    <dsp:sp modelId="{CBE92824-FFF5-41DE-BD53-DE5B3DE72E69}">
      <dsp:nvSpPr>
        <dsp:cNvPr id="0" name=""/>
        <dsp:cNvSpPr/>
      </dsp:nvSpPr>
      <dsp:spPr>
        <a:xfrm>
          <a:off x="1937016" y="1007655"/>
          <a:ext cx="1612366" cy="49177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Revenue Streams</a:t>
          </a:r>
        </a:p>
      </dsp:txBody>
      <dsp:txXfrm>
        <a:off x="1937016" y="1007655"/>
        <a:ext cx="1612366" cy="491771"/>
      </dsp:txXfrm>
    </dsp:sp>
    <dsp:sp modelId="{5845CDAF-83C5-4AB0-A10A-6B706470B90A}">
      <dsp:nvSpPr>
        <dsp:cNvPr id="0" name=""/>
        <dsp:cNvSpPr/>
      </dsp:nvSpPr>
      <dsp:spPr>
        <a:xfrm>
          <a:off x="3871856" y="660996"/>
          <a:ext cx="1612366" cy="49177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Cost Management</a:t>
          </a:r>
        </a:p>
      </dsp:txBody>
      <dsp:txXfrm>
        <a:off x="3871856" y="660996"/>
        <a:ext cx="1612366" cy="491771"/>
      </dsp:txXfrm>
    </dsp:sp>
    <dsp:sp modelId="{B7701D6F-99EC-4A75-A9EC-9913A6C07260}">
      <dsp:nvSpPr>
        <dsp:cNvPr id="0" name=""/>
        <dsp:cNvSpPr/>
      </dsp:nvSpPr>
      <dsp:spPr>
        <a:xfrm>
          <a:off x="3871856" y="1354314"/>
          <a:ext cx="1612366" cy="49177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Creation Job</a:t>
          </a:r>
        </a:p>
      </dsp:txBody>
      <dsp:txXfrm>
        <a:off x="3871856" y="1354314"/>
        <a:ext cx="1612366" cy="491771"/>
      </dsp:txXfrm>
    </dsp:sp>
    <dsp:sp modelId="{0D20F13B-C8F6-45B6-B1AC-960CB00680C3}">
      <dsp:nvSpPr>
        <dsp:cNvPr id="0" name=""/>
        <dsp:cNvSpPr/>
      </dsp:nvSpPr>
      <dsp:spPr>
        <a:xfrm>
          <a:off x="1937016" y="2047631"/>
          <a:ext cx="1612366" cy="49177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Economic Impact</a:t>
          </a:r>
        </a:p>
      </dsp:txBody>
      <dsp:txXfrm>
        <a:off x="1937016" y="2047631"/>
        <a:ext cx="1612366" cy="491771"/>
      </dsp:txXfrm>
    </dsp:sp>
    <dsp:sp modelId="{B8AF60B9-FD05-47A6-B151-195F9DEB4EFA}">
      <dsp:nvSpPr>
        <dsp:cNvPr id="0" name=""/>
        <dsp:cNvSpPr/>
      </dsp:nvSpPr>
      <dsp:spPr>
        <a:xfrm>
          <a:off x="3871856" y="2047631"/>
          <a:ext cx="1612366" cy="49177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Market Stability</a:t>
          </a:r>
        </a:p>
      </dsp:txBody>
      <dsp:txXfrm>
        <a:off x="3871856" y="2047631"/>
        <a:ext cx="1612366" cy="491771"/>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257F2-68EB-4671-BE9C-2B74C2D496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072CD4-8A16-466E-8930-4F351B9C1D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43B93F-93E3-472D-9B65-2B574A85177E}"/>
              </a:ext>
            </a:extLst>
          </p:cNvPr>
          <p:cNvSpPr>
            <a:spLocks noGrp="1"/>
          </p:cNvSpPr>
          <p:nvPr>
            <p:ph type="dt" sz="half" idx="10"/>
          </p:nvPr>
        </p:nvSpPr>
        <p:spPr/>
        <p:txBody>
          <a:bodyPr/>
          <a:lstStyle/>
          <a:p>
            <a:fld id="{FB02434E-08EA-4662-8065-829368417D49}" type="datetimeFigureOut">
              <a:rPr lang="en-US" smtClean="0"/>
              <a:t>10/6/2024</a:t>
            </a:fld>
            <a:endParaRPr lang="en-US"/>
          </a:p>
        </p:txBody>
      </p:sp>
      <p:sp>
        <p:nvSpPr>
          <p:cNvPr id="5" name="Footer Placeholder 4">
            <a:extLst>
              <a:ext uri="{FF2B5EF4-FFF2-40B4-BE49-F238E27FC236}">
                <a16:creationId xmlns:a16="http://schemas.microsoft.com/office/drawing/2014/main" id="{8AB42DD0-725E-45B1-B696-93B2369CC2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8E1297-7878-4A93-BAAA-4DE3E91D7B19}"/>
              </a:ext>
            </a:extLst>
          </p:cNvPr>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3897283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696C7-E678-416A-AD79-B3592C2AC8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8F1822-1905-411A-9DB6-6FA071D76C4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58F95C-8E83-4904-9647-02C6DA0D8C60}"/>
              </a:ext>
            </a:extLst>
          </p:cNvPr>
          <p:cNvSpPr>
            <a:spLocks noGrp="1"/>
          </p:cNvSpPr>
          <p:nvPr>
            <p:ph type="dt" sz="half" idx="10"/>
          </p:nvPr>
        </p:nvSpPr>
        <p:spPr/>
        <p:txBody>
          <a:bodyPr/>
          <a:lstStyle/>
          <a:p>
            <a:fld id="{FB02434E-08EA-4662-8065-829368417D49}" type="datetimeFigureOut">
              <a:rPr lang="en-US" smtClean="0"/>
              <a:t>10/6/2024</a:t>
            </a:fld>
            <a:endParaRPr lang="en-US"/>
          </a:p>
        </p:txBody>
      </p:sp>
      <p:sp>
        <p:nvSpPr>
          <p:cNvPr id="5" name="Footer Placeholder 4">
            <a:extLst>
              <a:ext uri="{FF2B5EF4-FFF2-40B4-BE49-F238E27FC236}">
                <a16:creationId xmlns:a16="http://schemas.microsoft.com/office/drawing/2014/main" id="{E859EDAC-DD59-4C68-8C3E-05EC0D2D0C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41399-2CCF-4340-ADF6-6033F92D33D5}"/>
              </a:ext>
            </a:extLst>
          </p:cNvPr>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2530579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1136CF-A3E9-4CE5-9637-ED9D3B8F33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860876-BDC0-45F2-8868-4A57356FB1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189B8A-C686-493D-A2C4-1ABE28854207}"/>
              </a:ext>
            </a:extLst>
          </p:cNvPr>
          <p:cNvSpPr>
            <a:spLocks noGrp="1"/>
          </p:cNvSpPr>
          <p:nvPr>
            <p:ph type="dt" sz="half" idx="10"/>
          </p:nvPr>
        </p:nvSpPr>
        <p:spPr/>
        <p:txBody>
          <a:bodyPr/>
          <a:lstStyle/>
          <a:p>
            <a:fld id="{FB02434E-08EA-4662-8065-829368417D49}" type="datetimeFigureOut">
              <a:rPr lang="en-US" smtClean="0"/>
              <a:t>10/6/2024</a:t>
            </a:fld>
            <a:endParaRPr lang="en-US"/>
          </a:p>
        </p:txBody>
      </p:sp>
      <p:sp>
        <p:nvSpPr>
          <p:cNvPr id="5" name="Footer Placeholder 4">
            <a:extLst>
              <a:ext uri="{FF2B5EF4-FFF2-40B4-BE49-F238E27FC236}">
                <a16:creationId xmlns:a16="http://schemas.microsoft.com/office/drawing/2014/main" id="{0B8DA7BE-F93A-4942-BE12-51F6338EA0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F68453-B8FB-4054-88A4-B3A6CB821A43}"/>
              </a:ext>
            </a:extLst>
          </p:cNvPr>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437264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91C60-252E-4993-A1EE-A624FC2DA7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C48F73-CE93-4CA4-80F2-7EC0CDEF209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3FACFC-4B6E-40B9-96A3-9226DE1AE2E8}"/>
              </a:ext>
            </a:extLst>
          </p:cNvPr>
          <p:cNvSpPr>
            <a:spLocks noGrp="1"/>
          </p:cNvSpPr>
          <p:nvPr>
            <p:ph type="dt" sz="half" idx="10"/>
          </p:nvPr>
        </p:nvSpPr>
        <p:spPr/>
        <p:txBody>
          <a:bodyPr/>
          <a:lstStyle/>
          <a:p>
            <a:fld id="{FB02434E-08EA-4662-8065-829368417D49}" type="datetimeFigureOut">
              <a:rPr lang="en-US" smtClean="0"/>
              <a:t>10/6/2024</a:t>
            </a:fld>
            <a:endParaRPr lang="en-US"/>
          </a:p>
        </p:txBody>
      </p:sp>
      <p:sp>
        <p:nvSpPr>
          <p:cNvPr id="5" name="Footer Placeholder 4">
            <a:extLst>
              <a:ext uri="{FF2B5EF4-FFF2-40B4-BE49-F238E27FC236}">
                <a16:creationId xmlns:a16="http://schemas.microsoft.com/office/drawing/2014/main" id="{BD9C45F1-E279-405C-BBCC-AA067032AA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519F63-AB7D-439B-A4CF-48BE5504E072}"/>
              </a:ext>
            </a:extLst>
          </p:cNvPr>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3040115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14BB5-BE16-4306-ADE9-FF60DE528E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086986-9105-4DFC-8DAB-DCB271333C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B94B744-7621-43EC-836D-10232A36870E}"/>
              </a:ext>
            </a:extLst>
          </p:cNvPr>
          <p:cNvSpPr>
            <a:spLocks noGrp="1"/>
          </p:cNvSpPr>
          <p:nvPr>
            <p:ph type="dt" sz="half" idx="10"/>
          </p:nvPr>
        </p:nvSpPr>
        <p:spPr/>
        <p:txBody>
          <a:bodyPr/>
          <a:lstStyle/>
          <a:p>
            <a:fld id="{FB02434E-08EA-4662-8065-829368417D49}" type="datetimeFigureOut">
              <a:rPr lang="en-US" smtClean="0"/>
              <a:t>10/6/2024</a:t>
            </a:fld>
            <a:endParaRPr lang="en-US"/>
          </a:p>
        </p:txBody>
      </p:sp>
      <p:sp>
        <p:nvSpPr>
          <p:cNvPr id="5" name="Footer Placeholder 4">
            <a:extLst>
              <a:ext uri="{FF2B5EF4-FFF2-40B4-BE49-F238E27FC236}">
                <a16:creationId xmlns:a16="http://schemas.microsoft.com/office/drawing/2014/main" id="{11B4E077-27D1-45E3-8AA2-F0A62C3F5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9BEF4C-F98A-48B0-9FD9-428F88773A13}"/>
              </a:ext>
            </a:extLst>
          </p:cNvPr>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4207051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8B067-685D-4715-B4DE-7943F309ED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457EC-A135-4A78-A272-1273F60AC8F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6BE77D-9D5C-437E-A2DA-EBF880A1414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88F74B-0135-47CC-8FDB-FC5AA4428DE4}"/>
              </a:ext>
            </a:extLst>
          </p:cNvPr>
          <p:cNvSpPr>
            <a:spLocks noGrp="1"/>
          </p:cNvSpPr>
          <p:nvPr>
            <p:ph type="dt" sz="half" idx="10"/>
          </p:nvPr>
        </p:nvSpPr>
        <p:spPr/>
        <p:txBody>
          <a:bodyPr/>
          <a:lstStyle/>
          <a:p>
            <a:fld id="{FB02434E-08EA-4662-8065-829368417D49}" type="datetimeFigureOut">
              <a:rPr lang="en-US" smtClean="0"/>
              <a:t>10/6/2024</a:t>
            </a:fld>
            <a:endParaRPr lang="en-US"/>
          </a:p>
        </p:txBody>
      </p:sp>
      <p:sp>
        <p:nvSpPr>
          <p:cNvPr id="6" name="Footer Placeholder 5">
            <a:extLst>
              <a:ext uri="{FF2B5EF4-FFF2-40B4-BE49-F238E27FC236}">
                <a16:creationId xmlns:a16="http://schemas.microsoft.com/office/drawing/2014/main" id="{BEC3E8B9-91F5-4AFC-A1B2-51F5C4A7C1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EB78C6-E2FC-4A36-920C-E9A75A72CF83}"/>
              </a:ext>
            </a:extLst>
          </p:cNvPr>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1235548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FE357-0590-4CA6-A3AB-0FC65817DC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4E089A-7B40-400F-8630-22EE24F90B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B49E199-D481-4AC7-8C93-C9A1829CAC4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683FCF-BE96-4670-B621-4EFFB8932F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C18255D-B4FF-4867-966C-2697702C3B8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848EF2-3714-4EC5-9158-7EE032817DDB}"/>
              </a:ext>
            </a:extLst>
          </p:cNvPr>
          <p:cNvSpPr>
            <a:spLocks noGrp="1"/>
          </p:cNvSpPr>
          <p:nvPr>
            <p:ph type="dt" sz="half" idx="10"/>
          </p:nvPr>
        </p:nvSpPr>
        <p:spPr/>
        <p:txBody>
          <a:bodyPr/>
          <a:lstStyle/>
          <a:p>
            <a:fld id="{FB02434E-08EA-4662-8065-829368417D49}" type="datetimeFigureOut">
              <a:rPr lang="en-US" smtClean="0"/>
              <a:t>10/6/2024</a:t>
            </a:fld>
            <a:endParaRPr lang="en-US"/>
          </a:p>
        </p:txBody>
      </p:sp>
      <p:sp>
        <p:nvSpPr>
          <p:cNvPr id="8" name="Footer Placeholder 7">
            <a:extLst>
              <a:ext uri="{FF2B5EF4-FFF2-40B4-BE49-F238E27FC236}">
                <a16:creationId xmlns:a16="http://schemas.microsoft.com/office/drawing/2014/main" id="{966435BD-3AB8-4326-8CA9-293A5961CF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6CDBF8-2BAA-4A37-BBA6-0B166828167E}"/>
              </a:ext>
            </a:extLst>
          </p:cNvPr>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3025824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002FF-B4AA-4282-8FB3-6AB4CAA6C8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AF81CB-85F3-4BDA-B77C-343388E8435F}"/>
              </a:ext>
            </a:extLst>
          </p:cNvPr>
          <p:cNvSpPr>
            <a:spLocks noGrp="1"/>
          </p:cNvSpPr>
          <p:nvPr>
            <p:ph type="dt" sz="half" idx="10"/>
          </p:nvPr>
        </p:nvSpPr>
        <p:spPr/>
        <p:txBody>
          <a:bodyPr/>
          <a:lstStyle/>
          <a:p>
            <a:fld id="{FB02434E-08EA-4662-8065-829368417D49}" type="datetimeFigureOut">
              <a:rPr lang="en-US" smtClean="0"/>
              <a:t>10/6/2024</a:t>
            </a:fld>
            <a:endParaRPr lang="en-US"/>
          </a:p>
        </p:txBody>
      </p:sp>
      <p:sp>
        <p:nvSpPr>
          <p:cNvPr id="4" name="Footer Placeholder 3">
            <a:extLst>
              <a:ext uri="{FF2B5EF4-FFF2-40B4-BE49-F238E27FC236}">
                <a16:creationId xmlns:a16="http://schemas.microsoft.com/office/drawing/2014/main" id="{4225687E-99B8-4105-87EC-1CB8A6AB1B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2C8A81-2647-487F-B30F-31AA52614D7E}"/>
              </a:ext>
            </a:extLst>
          </p:cNvPr>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418158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BF6DD3-64C3-4A0C-973E-27A8741E57CA}"/>
              </a:ext>
            </a:extLst>
          </p:cNvPr>
          <p:cNvSpPr>
            <a:spLocks noGrp="1"/>
          </p:cNvSpPr>
          <p:nvPr>
            <p:ph type="dt" sz="half" idx="10"/>
          </p:nvPr>
        </p:nvSpPr>
        <p:spPr/>
        <p:txBody>
          <a:bodyPr/>
          <a:lstStyle/>
          <a:p>
            <a:fld id="{FB02434E-08EA-4662-8065-829368417D49}" type="datetimeFigureOut">
              <a:rPr lang="en-US" smtClean="0"/>
              <a:t>10/6/2024</a:t>
            </a:fld>
            <a:endParaRPr lang="en-US"/>
          </a:p>
        </p:txBody>
      </p:sp>
      <p:sp>
        <p:nvSpPr>
          <p:cNvPr id="3" name="Footer Placeholder 2">
            <a:extLst>
              <a:ext uri="{FF2B5EF4-FFF2-40B4-BE49-F238E27FC236}">
                <a16:creationId xmlns:a16="http://schemas.microsoft.com/office/drawing/2014/main" id="{AFE021F1-F6F3-49A4-8588-0D89AA19DD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B8B703-31E6-4356-BC71-60F41116BBDA}"/>
              </a:ext>
            </a:extLst>
          </p:cNvPr>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1181496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26E86-FD80-4DB2-A0A8-2F0619E98E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006FEC-4A6C-4D85-94B8-35D45A12BF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51920E-B01B-42F0-AD5A-4517D2E8D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AB45435-5121-4CFC-B42D-25537ADF3B99}"/>
              </a:ext>
            </a:extLst>
          </p:cNvPr>
          <p:cNvSpPr>
            <a:spLocks noGrp="1"/>
          </p:cNvSpPr>
          <p:nvPr>
            <p:ph type="dt" sz="half" idx="10"/>
          </p:nvPr>
        </p:nvSpPr>
        <p:spPr/>
        <p:txBody>
          <a:bodyPr/>
          <a:lstStyle/>
          <a:p>
            <a:fld id="{FB02434E-08EA-4662-8065-829368417D49}" type="datetimeFigureOut">
              <a:rPr lang="en-US" smtClean="0"/>
              <a:t>10/6/2024</a:t>
            </a:fld>
            <a:endParaRPr lang="en-US"/>
          </a:p>
        </p:txBody>
      </p:sp>
      <p:sp>
        <p:nvSpPr>
          <p:cNvPr id="6" name="Footer Placeholder 5">
            <a:extLst>
              <a:ext uri="{FF2B5EF4-FFF2-40B4-BE49-F238E27FC236}">
                <a16:creationId xmlns:a16="http://schemas.microsoft.com/office/drawing/2014/main" id="{B966E6CC-06B7-4289-B9CD-4AC106ED26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4290F7-8181-4ED7-B7C4-7BFB7B138114}"/>
              </a:ext>
            </a:extLst>
          </p:cNvPr>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3634600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FF696-31E3-45F6-92C0-4DA6732C75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9E80EB-216F-4BE0-8778-9E56466308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1AA84D-A321-4A9D-850C-1C64B81B07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228DFA9-E6A5-4991-B9EB-DAA2DE6068B8}"/>
              </a:ext>
            </a:extLst>
          </p:cNvPr>
          <p:cNvSpPr>
            <a:spLocks noGrp="1"/>
          </p:cNvSpPr>
          <p:nvPr>
            <p:ph type="dt" sz="half" idx="10"/>
          </p:nvPr>
        </p:nvSpPr>
        <p:spPr/>
        <p:txBody>
          <a:bodyPr/>
          <a:lstStyle/>
          <a:p>
            <a:fld id="{FB02434E-08EA-4662-8065-829368417D49}" type="datetimeFigureOut">
              <a:rPr lang="en-US" smtClean="0"/>
              <a:t>10/6/2024</a:t>
            </a:fld>
            <a:endParaRPr lang="en-US"/>
          </a:p>
        </p:txBody>
      </p:sp>
      <p:sp>
        <p:nvSpPr>
          <p:cNvPr id="6" name="Footer Placeholder 5">
            <a:extLst>
              <a:ext uri="{FF2B5EF4-FFF2-40B4-BE49-F238E27FC236}">
                <a16:creationId xmlns:a16="http://schemas.microsoft.com/office/drawing/2014/main" id="{CE5B368A-8C42-4649-8102-8A2EF3AD4A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7FC982-A45D-47F0-9AC9-F0CCF8DC85F1}"/>
              </a:ext>
            </a:extLst>
          </p:cNvPr>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1421551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6A08BF-BBE2-478B-A6A8-1A26915F5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B0C688-9A8A-4BB9-A0EF-517333FFD5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A812E0-9881-496B-90EF-FC2B7B4423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02434E-08EA-4662-8065-829368417D49}" type="datetimeFigureOut">
              <a:rPr lang="en-US" smtClean="0"/>
              <a:t>10/6/2024</a:t>
            </a:fld>
            <a:endParaRPr lang="en-US"/>
          </a:p>
        </p:txBody>
      </p:sp>
      <p:sp>
        <p:nvSpPr>
          <p:cNvPr id="5" name="Footer Placeholder 4">
            <a:extLst>
              <a:ext uri="{FF2B5EF4-FFF2-40B4-BE49-F238E27FC236}">
                <a16:creationId xmlns:a16="http://schemas.microsoft.com/office/drawing/2014/main" id="{429364E3-910F-41E3-89A9-257662D65E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47027B-2B3E-4C92-B343-616B0A6B97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51B96F-F0DF-4547-9F84-9BC07AE3F6CF}" type="slidenum">
              <a:rPr lang="en-US" smtClean="0"/>
              <a:t>‹#›</a:t>
            </a:fld>
            <a:endParaRPr lang="en-US"/>
          </a:p>
        </p:txBody>
      </p:sp>
    </p:spTree>
    <p:extLst>
      <p:ext uri="{BB962C8B-B14F-4D97-AF65-F5344CB8AC3E}">
        <p14:creationId xmlns:p14="http://schemas.microsoft.com/office/powerpoint/2010/main" val="1552008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s://svgsilh.com/image/971644.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3E3C-BB25-4B2F-A158-457DBC3775AA}"/>
              </a:ext>
            </a:extLst>
          </p:cNvPr>
          <p:cNvSpPr>
            <a:spLocks noGrp="1"/>
          </p:cNvSpPr>
          <p:nvPr>
            <p:ph type="ctrTitle"/>
          </p:nvPr>
        </p:nvSpPr>
        <p:spPr>
          <a:xfrm>
            <a:off x="1167413" y="414708"/>
            <a:ext cx="9519821" cy="997582"/>
          </a:xfrm>
          <a:solidFill>
            <a:srgbClr val="92D050"/>
          </a:solidFill>
        </p:spPr>
        <p:txBody>
          <a:bodyPr>
            <a:normAutofit/>
          </a:bodyPr>
          <a:lstStyle/>
          <a:p>
            <a:r>
              <a:rPr lang="en-US" sz="4000" dirty="0">
                <a:solidFill>
                  <a:schemeClr val="accent4">
                    <a:lumMod val="20000"/>
                    <a:lumOff val="80000"/>
                  </a:schemeClr>
                </a:solidFill>
                <a:latin typeface="Broadway" panose="04040905080B02020502" pitchFamily="82" charset="0"/>
              </a:rPr>
              <a:t>Ebrahim agriculture</a:t>
            </a:r>
          </a:p>
        </p:txBody>
      </p:sp>
      <p:sp>
        <p:nvSpPr>
          <p:cNvPr id="6" name="Scroll: Horizontal 5">
            <a:extLst>
              <a:ext uri="{FF2B5EF4-FFF2-40B4-BE49-F238E27FC236}">
                <a16:creationId xmlns:a16="http://schemas.microsoft.com/office/drawing/2014/main" id="{F7C4DEAD-6B6E-4489-8D67-FC7AEBD618DD}"/>
              </a:ext>
            </a:extLst>
          </p:cNvPr>
          <p:cNvSpPr/>
          <p:nvPr/>
        </p:nvSpPr>
        <p:spPr>
          <a:xfrm>
            <a:off x="2084902" y="1926888"/>
            <a:ext cx="7001578" cy="2702081"/>
          </a:xfrm>
          <a:prstGeom prst="horizontalScroll">
            <a:avLst/>
          </a:prstGeom>
          <a:solidFill>
            <a:schemeClr val="tx1">
              <a:lumMod val="95000"/>
              <a:lumOff val="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Md Ebrahim</a:t>
            </a:r>
          </a:p>
          <a:p>
            <a:pPr algn="ctr"/>
            <a:r>
              <a:rPr lang="en-US" sz="2000" dirty="0">
                <a:latin typeface="Times New Roman" panose="02020603050405020304" pitchFamily="18" charset="0"/>
                <a:cs typeface="Times New Roman" panose="02020603050405020304" pitchFamily="18" charset="0"/>
              </a:rPr>
              <a:t>Batch:22</a:t>
            </a:r>
          </a:p>
          <a:p>
            <a:pPr algn="ctr"/>
            <a:r>
              <a:rPr lang="en-US" sz="2000" dirty="0">
                <a:latin typeface="Times New Roman" panose="02020603050405020304" pitchFamily="18" charset="0"/>
                <a:cs typeface="Times New Roman" panose="02020603050405020304" pitchFamily="18" charset="0"/>
              </a:rPr>
              <a:t>Roll:06-022-06</a:t>
            </a:r>
          </a:p>
          <a:p>
            <a:pPr algn="ctr"/>
            <a:r>
              <a:rPr lang="en-US" sz="2000" dirty="0">
                <a:latin typeface="Times New Roman" panose="02020603050405020304" pitchFamily="18" charset="0"/>
                <a:cs typeface="Times New Roman" panose="02020603050405020304" pitchFamily="18" charset="0"/>
              </a:rPr>
              <a:t>Date:05.10.2024</a:t>
            </a:r>
          </a:p>
        </p:txBody>
      </p:sp>
    </p:spTree>
    <p:extLst>
      <p:ext uri="{BB962C8B-B14F-4D97-AF65-F5344CB8AC3E}">
        <p14:creationId xmlns:p14="http://schemas.microsoft.com/office/powerpoint/2010/main" val="2052440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D0BDCE11-92EF-4134-9DF1-D47CE4F847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2130194" y="455226"/>
            <a:ext cx="7931611" cy="5947547"/>
          </a:xfrm>
          <a:prstGeom prst="rect">
            <a:avLst/>
          </a:prstGeom>
        </p:spPr>
      </p:pic>
    </p:spTree>
    <p:extLst>
      <p:ext uri="{BB962C8B-B14F-4D97-AF65-F5344CB8AC3E}">
        <p14:creationId xmlns:p14="http://schemas.microsoft.com/office/powerpoint/2010/main" val="260605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7498-AE48-4D78-8997-1142F5A7BC83}"/>
              </a:ext>
            </a:extLst>
          </p:cNvPr>
          <p:cNvSpPr>
            <a:spLocks noGrp="1"/>
          </p:cNvSpPr>
          <p:nvPr>
            <p:ph type="title"/>
          </p:nvPr>
        </p:nvSpPr>
        <p:spPr>
          <a:xfrm>
            <a:off x="749424" y="418392"/>
            <a:ext cx="10515600" cy="1019792"/>
          </a:xfrm>
          <a:solidFill>
            <a:srgbClr val="92D050"/>
          </a:solidFill>
        </p:spPr>
        <p:txBody>
          <a:bodyPr>
            <a:normAutofit/>
          </a:bodyPr>
          <a:lstStyle/>
          <a:p>
            <a:pPr algn="ctr"/>
            <a:r>
              <a:rPr lang="en-US" sz="2400" dirty="0">
                <a:solidFill>
                  <a:srgbClr val="00B0F0"/>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8B03132D-00E0-476F-B9E3-E3D18BE4510A}"/>
              </a:ext>
            </a:extLst>
          </p:cNvPr>
          <p:cNvSpPr>
            <a:spLocks noGrp="1"/>
          </p:cNvSpPr>
          <p:nvPr>
            <p:ph idx="1"/>
          </p:nvPr>
        </p:nvSpPr>
        <p:spPr/>
        <p:txBody>
          <a:bodyPr>
            <a:noAutofit/>
          </a:bodyPr>
          <a:lstStyle/>
          <a:p>
            <a:pPr algn="just"/>
            <a:r>
              <a:rPr lang="en-US" sz="2000" dirty="0">
                <a:latin typeface="Times New Roman" panose="02020603050405020304" pitchFamily="18" charset="0"/>
                <a:cs typeface="Times New Roman" panose="02020603050405020304" pitchFamily="18" charset="0"/>
              </a:rPr>
              <a:t>Ebrahim Agriculture is a prominent agricultural enterprise located in Patuakhali Bangladesh. Specializing in the cultivation of essential crops such as rice, potatoes, wheat, vegetables, and fruits, the farm plays a crucial role in meeting the local demand for these staples. By ensuring a steady supply of high-quality </a:t>
            </a:r>
            <a:r>
              <a:rPr lang="en-US" sz="2000" dirty="0" err="1">
                <a:latin typeface="Times New Roman" panose="02020603050405020304" pitchFamily="18" charset="0"/>
                <a:cs typeface="Times New Roman" panose="02020603050405020304" pitchFamily="18" charset="0"/>
              </a:rPr>
              <a:t>produce,It</a:t>
            </a:r>
            <a:r>
              <a:rPr lang="en-US" sz="2000" dirty="0">
                <a:latin typeface="Times New Roman" panose="02020603050405020304" pitchFamily="18" charset="0"/>
                <a:cs typeface="Times New Roman" panose="02020603050405020304" pitchFamily="18" charset="0"/>
              </a:rPr>
              <a:t> is not only supports the dietary needs of the local population but also contributes significantly to the economic stability and growth of the region. </a:t>
            </a:r>
          </a:p>
          <a:p>
            <a:pPr algn="just"/>
            <a:r>
              <a:rPr lang="en-US" sz="2000" dirty="0">
                <a:latin typeface="Times New Roman" panose="02020603050405020304" pitchFamily="18" charset="0"/>
                <a:cs typeface="Times New Roman" panose="02020603050405020304" pitchFamily="18" charset="0"/>
              </a:rPr>
              <a:t>The farm’s operations are designed to maximize productivity while adhering to sustainable farming practices. This approach not only enhances the farm’s output but also ensures the </a:t>
            </a:r>
            <a:r>
              <a:rPr lang="en-US" sz="2000" dirty="0" err="1">
                <a:latin typeface="Times New Roman" panose="02020603050405020304" pitchFamily="18" charset="0"/>
                <a:cs typeface="Times New Roman" panose="02020603050405020304" pitchFamily="18" charset="0"/>
              </a:rPr>
              <a:t>longterm</a:t>
            </a:r>
            <a:r>
              <a:rPr lang="en-US" sz="2000" dirty="0">
                <a:latin typeface="Times New Roman" panose="02020603050405020304" pitchFamily="18" charset="0"/>
                <a:cs typeface="Times New Roman" panose="02020603050405020304" pitchFamily="18" charset="0"/>
              </a:rPr>
              <a:t> health of the soil and surrounding environment. </a:t>
            </a:r>
          </a:p>
          <a:p>
            <a:pPr algn="just"/>
            <a:r>
              <a:rPr lang="en-US" sz="2000" dirty="0">
                <a:latin typeface="Times New Roman" panose="02020603050405020304" pitchFamily="18" charset="0"/>
                <a:cs typeface="Times New Roman" panose="02020603050405020304" pitchFamily="18" charset="0"/>
              </a:rPr>
              <a:t>Through its commitment to quality and sustainability, It has established itself as a key player in the local agricultural sector, fostering food security and economic resilience in Khulna and beyond</a:t>
            </a:r>
          </a:p>
        </p:txBody>
      </p:sp>
    </p:spTree>
    <p:extLst>
      <p:ext uri="{BB962C8B-B14F-4D97-AF65-F5344CB8AC3E}">
        <p14:creationId xmlns:p14="http://schemas.microsoft.com/office/powerpoint/2010/main" val="2285956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2B543-A598-46B0-9301-F2E78D7744D8}"/>
              </a:ext>
            </a:extLst>
          </p:cNvPr>
          <p:cNvSpPr>
            <a:spLocks noGrp="1"/>
          </p:cNvSpPr>
          <p:nvPr>
            <p:ph type="title"/>
          </p:nvPr>
        </p:nvSpPr>
        <p:spPr>
          <a:xfrm>
            <a:off x="838200" y="374004"/>
            <a:ext cx="10515600" cy="762338"/>
          </a:xfrm>
          <a:solidFill>
            <a:srgbClr val="92D050"/>
          </a:solidFill>
        </p:spPr>
        <p:txBody>
          <a:bodyPr/>
          <a:lstStyle/>
          <a:p>
            <a:pPr algn="ctr"/>
            <a:r>
              <a:rPr lang="en-US" dirty="0" err="1">
                <a:latin typeface="Times New Roman" panose="02020603050405020304" pitchFamily="18" charset="0"/>
                <a:cs typeface="Times New Roman" panose="02020603050405020304" pitchFamily="18" charset="0"/>
              </a:rPr>
              <a:t>Majore</a:t>
            </a:r>
            <a:r>
              <a:rPr lang="en-US" dirty="0">
                <a:latin typeface="Times New Roman" panose="02020603050405020304" pitchFamily="18" charset="0"/>
                <a:cs typeface="Times New Roman" panose="02020603050405020304" pitchFamily="18" charset="0"/>
              </a:rPr>
              <a:t> Products of </a:t>
            </a:r>
            <a:r>
              <a:rPr lang="en-US" dirty="0" err="1">
                <a:latin typeface="Times New Roman" panose="02020603050405020304" pitchFamily="18" charset="0"/>
                <a:cs typeface="Times New Roman" panose="02020603050405020304" pitchFamily="18" charset="0"/>
              </a:rPr>
              <a:t>Agro</a:t>
            </a:r>
            <a:r>
              <a:rPr lang="en-US"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F8F5174F-7CBA-4D98-B3A8-F11C599C68F2}"/>
              </a:ext>
            </a:extLst>
          </p:cNvPr>
          <p:cNvPicPr/>
          <p:nvPr/>
        </p:nvPicPr>
        <p:blipFill>
          <a:blip r:embed="rId2">
            <a:extLst>
              <a:ext uri="{28A0092B-C50C-407E-A947-70E740481C1C}">
                <a14:useLocalDpi xmlns:a14="http://schemas.microsoft.com/office/drawing/2010/main" val="0"/>
              </a:ext>
            </a:extLst>
          </a:blip>
          <a:stretch>
            <a:fillRect/>
          </a:stretch>
        </p:blipFill>
        <p:spPr>
          <a:xfrm>
            <a:off x="2586990" y="1457325"/>
            <a:ext cx="2979421" cy="1971675"/>
          </a:xfrm>
          <a:prstGeom prst="rect">
            <a:avLst/>
          </a:prstGeom>
        </p:spPr>
      </p:pic>
      <p:pic>
        <p:nvPicPr>
          <p:cNvPr id="5" name="Picture 4">
            <a:extLst>
              <a:ext uri="{FF2B5EF4-FFF2-40B4-BE49-F238E27FC236}">
                <a16:creationId xmlns:a16="http://schemas.microsoft.com/office/drawing/2014/main" id="{32B0F0E9-2EFF-40DE-9772-228B18BAFC7E}"/>
              </a:ext>
            </a:extLst>
          </p:cNvPr>
          <p:cNvPicPr/>
          <p:nvPr/>
        </p:nvPicPr>
        <p:blipFill>
          <a:blip r:embed="rId3">
            <a:extLst>
              <a:ext uri="{28A0092B-C50C-407E-A947-70E740481C1C}">
                <a14:useLocalDpi xmlns:a14="http://schemas.microsoft.com/office/drawing/2010/main" val="0"/>
              </a:ext>
            </a:extLst>
          </a:blip>
          <a:stretch>
            <a:fillRect/>
          </a:stretch>
        </p:blipFill>
        <p:spPr>
          <a:xfrm>
            <a:off x="6739890" y="1457324"/>
            <a:ext cx="2865120" cy="19716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C0DE5321-F5CB-4C2F-BCF2-8E8161CFCD0E}"/>
              </a:ext>
            </a:extLst>
          </p:cNvPr>
          <p:cNvPicPr/>
          <p:nvPr/>
        </p:nvPicPr>
        <p:blipFill>
          <a:blip r:embed="rId4">
            <a:extLst>
              <a:ext uri="{28A0092B-C50C-407E-A947-70E740481C1C}">
                <a14:useLocalDpi xmlns:a14="http://schemas.microsoft.com/office/drawing/2010/main" val="0"/>
              </a:ext>
            </a:extLst>
          </a:blip>
          <a:stretch>
            <a:fillRect/>
          </a:stretch>
        </p:blipFill>
        <p:spPr>
          <a:xfrm>
            <a:off x="2484120" y="3892868"/>
            <a:ext cx="3185160" cy="2184232"/>
          </a:xfrm>
          <a:prstGeom prst="rect">
            <a:avLst/>
          </a:prstGeom>
        </p:spPr>
      </p:pic>
      <p:pic>
        <p:nvPicPr>
          <p:cNvPr id="7" name="Picture 6">
            <a:extLst>
              <a:ext uri="{FF2B5EF4-FFF2-40B4-BE49-F238E27FC236}">
                <a16:creationId xmlns:a16="http://schemas.microsoft.com/office/drawing/2014/main" id="{90AA6DD9-16C3-411A-8463-42256A12CC6C}"/>
              </a:ext>
            </a:extLst>
          </p:cNvPr>
          <p:cNvPicPr/>
          <p:nvPr/>
        </p:nvPicPr>
        <p:blipFill>
          <a:blip r:embed="rId5">
            <a:extLst>
              <a:ext uri="{28A0092B-C50C-407E-A947-70E740481C1C}">
                <a14:useLocalDpi xmlns:a14="http://schemas.microsoft.com/office/drawing/2010/main" val="0"/>
              </a:ext>
            </a:extLst>
          </a:blip>
          <a:stretch>
            <a:fillRect/>
          </a:stretch>
        </p:blipFill>
        <p:spPr>
          <a:xfrm>
            <a:off x="6478334" y="4001294"/>
            <a:ext cx="3185159" cy="2184232"/>
          </a:xfrm>
          <a:prstGeom prst="rect">
            <a:avLst/>
          </a:prstGeom>
        </p:spPr>
      </p:pic>
      <p:sp>
        <p:nvSpPr>
          <p:cNvPr id="8" name="Rectangle 7">
            <a:extLst>
              <a:ext uri="{FF2B5EF4-FFF2-40B4-BE49-F238E27FC236}">
                <a16:creationId xmlns:a16="http://schemas.microsoft.com/office/drawing/2014/main" id="{0EE6C6A3-05DC-455B-B684-E7AB6EAE6D3A}"/>
              </a:ext>
            </a:extLst>
          </p:cNvPr>
          <p:cNvSpPr/>
          <p:nvPr/>
        </p:nvSpPr>
        <p:spPr>
          <a:xfrm>
            <a:off x="8070914" y="6175693"/>
            <a:ext cx="930211" cy="400110"/>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Potato</a:t>
            </a:r>
            <a:endParaRPr lang="en-US" sz="2000" b="1" dirty="0"/>
          </a:p>
        </p:txBody>
      </p:sp>
      <p:sp>
        <p:nvSpPr>
          <p:cNvPr id="9" name="Rectangle 8">
            <a:extLst>
              <a:ext uri="{FF2B5EF4-FFF2-40B4-BE49-F238E27FC236}">
                <a16:creationId xmlns:a16="http://schemas.microsoft.com/office/drawing/2014/main" id="{9F071CDA-5A04-4E9F-AF49-9D1A4526A5B3}"/>
              </a:ext>
            </a:extLst>
          </p:cNvPr>
          <p:cNvSpPr/>
          <p:nvPr/>
        </p:nvSpPr>
        <p:spPr>
          <a:xfrm>
            <a:off x="3435287" y="6185526"/>
            <a:ext cx="1015534"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Tomato</a:t>
            </a:r>
            <a:endParaRPr lang="en-US" sz="2000" b="1" dirty="0"/>
          </a:p>
        </p:txBody>
      </p:sp>
      <p:sp>
        <p:nvSpPr>
          <p:cNvPr id="11" name="Arrow: Right 10">
            <a:extLst>
              <a:ext uri="{FF2B5EF4-FFF2-40B4-BE49-F238E27FC236}">
                <a16:creationId xmlns:a16="http://schemas.microsoft.com/office/drawing/2014/main" id="{766AA86F-4FD1-4BE6-9023-A8703AAB5102}"/>
              </a:ext>
            </a:extLst>
          </p:cNvPr>
          <p:cNvSpPr/>
          <p:nvPr/>
        </p:nvSpPr>
        <p:spPr>
          <a:xfrm>
            <a:off x="1366648" y="2038350"/>
            <a:ext cx="1117472" cy="66084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Rice</a:t>
            </a:r>
          </a:p>
        </p:txBody>
      </p:sp>
      <p:sp>
        <p:nvSpPr>
          <p:cNvPr id="12" name="Arrow: Left 11">
            <a:extLst>
              <a:ext uri="{FF2B5EF4-FFF2-40B4-BE49-F238E27FC236}">
                <a16:creationId xmlns:a16="http://schemas.microsoft.com/office/drawing/2014/main" id="{2DDBFBE6-1BFF-416C-966A-1E17601D2324}"/>
              </a:ext>
            </a:extLst>
          </p:cNvPr>
          <p:cNvSpPr/>
          <p:nvPr/>
        </p:nvSpPr>
        <p:spPr>
          <a:xfrm>
            <a:off x="9663493" y="2214560"/>
            <a:ext cx="1114996" cy="64214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wheat</a:t>
            </a:r>
          </a:p>
        </p:txBody>
      </p:sp>
    </p:spTree>
    <p:extLst>
      <p:ext uri="{BB962C8B-B14F-4D97-AF65-F5344CB8AC3E}">
        <p14:creationId xmlns:p14="http://schemas.microsoft.com/office/powerpoint/2010/main" val="425385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CA2D6C-07CD-4359-8322-B9D0EFE0668B}"/>
              </a:ext>
            </a:extLst>
          </p:cNvPr>
          <p:cNvPicPr/>
          <p:nvPr/>
        </p:nvPicPr>
        <p:blipFill>
          <a:blip r:embed="rId2">
            <a:extLst>
              <a:ext uri="{28A0092B-C50C-407E-A947-70E740481C1C}">
                <a14:useLocalDpi xmlns:a14="http://schemas.microsoft.com/office/drawing/2010/main" val="0"/>
              </a:ext>
            </a:extLst>
          </a:blip>
          <a:stretch>
            <a:fillRect/>
          </a:stretch>
        </p:blipFill>
        <p:spPr>
          <a:xfrm>
            <a:off x="1590675" y="302767"/>
            <a:ext cx="3190875" cy="1923415"/>
          </a:xfrm>
          <a:prstGeom prst="rect">
            <a:avLst/>
          </a:prstGeom>
          <a:ln>
            <a:noFill/>
          </a:ln>
          <a:effectLst>
            <a:softEdge rad="112500"/>
          </a:effectLst>
        </p:spPr>
      </p:pic>
      <p:pic>
        <p:nvPicPr>
          <p:cNvPr id="5" name="Picture 4">
            <a:extLst>
              <a:ext uri="{FF2B5EF4-FFF2-40B4-BE49-F238E27FC236}">
                <a16:creationId xmlns:a16="http://schemas.microsoft.com/office/drawing/2014/main" id="{8BDC3409-4BC3-4DFC-9386-93C4EAA6DCA7}"/>
              </a:ext>
            </a:extLst>
          </p:cNvPr>
          <p:cNvPicPr/>
          <p:nvPr/>
        </p:nvPicPr>
        <p:blipFill>
          <a:blip r:embed="rId3">
            <a:extLst>
              <a:ext uri="{28A0092B-C50C-407E-A947-70E740481C1C}">
                <a14:useLocalDpi xmlns:a14="http://schemas.microsoft.com/office/drawing/2010/main" val="0"/>
              </a:ext>
            </a:extLst>
          </a:blip>
          <a:stretch>
            <a:fillRect/>
          </a:stretch>
        </p:blipFill>
        <p:spPr>
          <a:xfrm>
            <a:off x="7296150" y="337185"/>
            <a:ext cx="2981325" cy="1854580"/>
          </a:xfrm>
          <a:prstGeom prst="rect">
            <a:avLst/>
          </a:prstGeom>
          <a:ln>
            <a:noFill/>
          </a:ln>
          <a:effectLst>
            <a:softEdge rad="112500"/>
          </a:effectLst>
        </p:spPr>
      </p:pic>
      <p:sp>
        <p:nvSpPr>
          <p:cNvPr id="7" name="Callout: Down Arrow 6">
            <a:extLst>
              <a:ext uri="{FF2B5EF4-FFF2-40B4-BE49-F238E27FC236}">
                <a16:creationId xmlns:a16="http://schemas.microsoft.com/office/drawing/2014/main" id="{63112814-C071-4F0D-9DD9-8C4C586436C8}"/>
              </a:ext>
            </a:extLst>
          </p:cNvPr>
          <p:cNvSpPr/>
          <p:nvPr/>
        </p:nvSpPr>
        <p:spPr>
          <a:xfrm>
            <a:off x="4076700" y="2496438"/>
            <a:ext cx="4057650" cy="1075437"/>
          </a:xfrm>
          <a:prstGeom prst="downArrowCallou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Seasonal Production</a:t>
            </a:r>
          </a:p>
          <a:p>
            <a:pPr algn="ctr"/>
            <a:r>
              <a:rPr lang="en-US" sz="2000" dirty="0">
                <a:latin typeface="Times New Roman" panose="02020603050405020304" pitchFamily="18" charset="0"/>
                <a:cs typeface="Times New Roman" panose="02020603050405020304" pitchFamily="18" charset="0"/>
              </a:rPr>
              <a:t>Fruits</a:t>
            </a:r>
          </a:p>
        </p:txBody>
      </p:sp>
      <p:sp>
        <p:nvSpPr>
          <p:cNvPr id="8" name="Arrow: Left-Right 7">
            <a:extLst>
              <a:ext uri="{FF2B5EF4-FFF2-40B4-BE49-F238E27FC236}">
                <a16:creationId xmlns:a16="http://schemas.microsoft.com/office/drawing/2014/main" id="{F8CE9074-4CBA-4598-B5D6-1A08309C225B}"/>
              </a:ext>
            </a:extLst>
          </p:cNvPr>
          <p:cNvSpPr/>
          <p:nvPr/>
        </p:nvSpPr>
        <p:spPr>
          <a:xfrm>
            <a:off x="4905375" y="600963"/>
            <a:ext cx="2266950" cy="1075437"/>
          </a:xfrm>
          <a:prstGeom prst="lef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Times New Roman" panose="02020603050405020304" pitchFamily="18" charset="0"/>
                <a:cs typeface="Times New Roman" panose="02020603050405020304" pitchFamily="18" charset="0"/>
              </a:rPr>
              <a:t>Vegetables</a:t>
            </a:r>
            <a:endParaRPr lang="en-US"/>
          </a:p>
        </p:txBody>
      </p:sp>
      <p:pic>
        <p:nvPicPr>
          <p:cNvPr id="10" name="Picture 9">
            <a:extLst>
              <a:ext uri="{FF2B5EF4-FFF2-40B4-BE49-F238E27FC236}">
                <a16:creationId xmlns:a16="http://schemas.microsoft.com/office/drawing/2014/main" id="{75B75506-1B5A-4634-BD46-D2FB548119A6}"/>
              </a:ext>
            </a:extLst>
          </p:cNvPr>
          <p:cNvPicPr/>
          <p:nvPr/>
        </p:nvPicPr>
        <p:blipFill>
          <a:blip r:embed="rId4">
            <a:extLst>
              <a:ext uri="{28A0092B-C50C-407E-A947-70E740481C1C}">
                <a14:useLocalDpi xmlns:a14="http://schemas.microsoft.com/office/drawing/2010/main" val="0"/>
              </a:ext>
            </a:extLst>
          </a:blip>
          <a:stretch>
            <a:fillRect/>
          </a:stretch>
        </p:blipFill>
        <p:spPr>
          <a:xfrm>
            <a:off x="1974533" y="3676650"/>
            <a:ext cx="2072640" cy="16592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id="{74FD70EA-8071-4DE4-B416-08C3C568F720}"/>
              </a:ext>
            </a:extLst>
          </p:cNvPr>
          <p:cNvPicPr/>
          <p:nvPr/>
        </p:nvPicPr>
        <p:blipFill>
          <a:blip r:embed="rId5">
            <a:extLst>
              <a:ext uri="{28A0092B-C50C-407E-A947-70E740481C1C}">
                <a14:useLocalDpi xmlns:a14="http://schemas.microsoft.com/office/drawing/2010/main" val="0"/>
              </a:ext>
            </a:extLst>
          </a:blip>
          <a:stretch>
            <a:fillRect/>
          </a:stretch>
        </p:blipFill>
        <p:spPr>
          <a:xfrm>
            <a:off x="4905375" y="3690016"/>
            <a:ext cx="2278380" cy="16325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EFAA7ED9-D48D-4101-A7EF-9003D586C272}"/>
              </a:ext>
            </a:extLst>
          </p:cNvPr>
          <p:cNvPicPr/>
          <p:nvPr/>
        </p:nvPicPr>
        <p:blipFill>
          <a:blip r:embed="rId6">
            <a:extLst>
              <a:ext uri="{28A0092B-C50C-407E-A947-70E740481C1C}">
                <a14:useLocalDpi xmlns:a14="http://schemas.microsoft.com/office/drawing/2010/main" val="0"/>
              </a:ext>
            </a:extLst>
          </a:blip>
          <a:stretch>
            <a:fillRect/>
          </a:stretch>
        </p:blipFill>
        <p:spPr>
          <a:xfrm>
            <a:off x="8144828" y="3676650"/>
            <a:ext cx="2456497" cy="16325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Flowchart: Terminator 12">
            <a:extLst>
              <a:ext uri="{FF2B5EF4-FFF2-40B4-BE49-F238E27FC236}">
                <a16:creationId xmlns:a16="http://schemas.microsoft.com/office/drawing/2014/main" id="{AEC7121D-22E6-4376-956D-E7D1E54E9BBB}"/>
              </a:ext>
            </a:extLst>
          </p:cNvPr>
          <p:cNvSpPr/>
          <p:nvPr/>
        </p:nvSpPr>
        <p:spPr>
          <a:xfrm>
            <a:off x="2277904" y="5421630"/>
            <a:ext cx="1313021" cy="321945"/>
          </a:xfrm>
          <a:prstGeom prst="flowChartTermina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Orange</a:t>
            </a:r>
          </a:p>
        </p:txBody>
      </p:sp>
      <p:sp>
        <p:nvSpPr>
          <p:cNvPr id="14" name="Flowchart: Terminator 13">
            <a:extLst>
              <a:ext uri="{FF2B5EF4-FFF2-40B4-BE49-F238E27FC236}">
                <a16:creationId xmlns:a16="http://schemas.microsoft.com/office/drawing/2014/main" id="{7524D522-79A3-4120-A1B8-0C58347AE669}"/>
              </a:ext>
            </a:extLst>
          </p:cNvPr>
          <p:cNvSpPr/>
          <p:nvPr/>
        </p:nvSpPr>
        <p:spPr>
          <a:xfrm>
            <a:off x="8716565" y="5356858"/>
            <a:ext cx="1313021" cy="321945"/>
          </a:xfrm>
          <a:prstGeom prst="flowChartTermina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Mango</a:t>
            </a:r>
          </a:p>
        </p:txBody>
      </p:sp>
      <p:sp>
        <p:nvSpPr>
          <p:cNvPr id="15" name="Flowchart: Terminator 14">
            <a:extLst>
              <a:ext uri="{FF2B5EF4-FFF2-40B4-BE49-F238E27FC236}">
                <a16:creationId xmlns:a16="http://schemas.microsoft.com/office/drawing/2014/main" id="{7FAC5538-1822-426C-92AA-1F3907F5F57A}"/>
              </a:ext>
            </a:extLst>
          </p:cNvPr>
          <p:cNvSpPr/>
          <p:nvPr/>
        </p:nvSpPr>
        <p:spPr>
          <a:xfrm>
            <a:off x="5439489" y="5421630"/>
            <a:ext cx="1313021" cy="321945"/>
          </a:xfrm>
          <a:prstGeom prst="flowChartTermina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Banana</a:t>
            </a:r>
          </a:p>
        </p:txBody>
      </p:sp>
    </p:spTree>
    <p:extLst>
      <p:ext uri="{BB962C8B-B14F-4D97-AF65-F5344CB8AC3E}">
        <p14:creationId xmlns:p14="http://schemas.microsoft.com/office/powerpoint/2010/main" val="245521497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3A432-54D5-4F2E-93B3-40BE01C5F16C}"/>
              </a:ext>
            </a:extLst>
          </p:cNvPr>
          <p:cNvSpPr>
            <a:spLocks noGrp="1"/>
          </p:cNvSpPr>
          <p:nvPr>
            <p:ph type="title"/>
          </p:nvPr>
        </p:nvSpPr>
        <p:spPr>
          <a:xfrm>
            <a:off x="838200" y="365126"/>
            <a:ext cx="10515600" cy="1168400"/>
          </a:xfrm>
          <a:solidFill>
            <a:srgbClr val="92D050"/>
          </a:solidFill>
        </p:spPr>
        <p:txBody>
          <a:bodyPr/>
          <a:lstStyle/>
          <a:p>
            <a:pPr algn="ctr"/>
            <a:r>
              <a:rPr lang="en-US" dirty="0">
                <a:latin typeface="Times New Roman" panose="02020603050405020304" pitchFamily="18" charset="0"/>
                <a:cs typeface="Times New Roman" panose="02020603050405020304" pitchFamily="18" charset="0"/>
              </a:rPr>
              <a:t>Service to customer</a:t>
            </a:r>
          </a:p>
        </p:txBody>
      </p:sp>
      <p:sp>
        <p:nvSpPr>
          <p:cNvPr id="3" name="Content Placeholder 2">
            <a:extLst>
              <a:ext uri="{FF2B5EF4-FFF2-40B4-BE49-F238E27FC236}">
                <a16:creationId xmlns:a16="http://schemas.microsoft.com/office/drawing/2014/main" id="{2D6F0F15-44A7-4EA1-89BA-2BD71976D1F5}"/>
              </a:ext>
            </a:extLst>
          </p:cNvPr>
          <p:cNvSpPr>
            <a:spLocks noGrp="1"/>
          </p:cNvSpPr>
          <p:nvPr>
            <p:ph idx="1"/>
          </p:nvPr>
        </p:nvSpPr>
        <p:spPr/>
        <p:txBody>
          <a:bodyPr>
            <a:normAutofit/>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High-Quality Produce</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Customer-Centric Approach </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Educational Outreach </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Sustainability and Environmental Responsibility</a:t>
            </a:r>
          </a:p>
          <a:p>
            <a:pPr lvl="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Customer Support :Responsive Service</a:t>
            </a:r>
            <a:r>
              <a:rPr lang="en-US"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 farm’s customer service team is always ready to assist with inquiries, orders, and any issues that may arise. Feedback and Improvement: Customer feedback is highly valued and used to continuously improve the quality of products and services. Ashikur </a:t>
            </a:r>
            <a:r>
              <a:rPr lang="en-US" sz="2200" dirty="0" err="1">
                <a:latin typeface="Times New Roman" panose="02020603050405020304" pitchFamily="18" charset="0"/>
                <a:cs typeface="Times New Roman" panose="02020603050405020304" pitchFamily="18" charset="0"/>
              </a:rPr>
              <a:t>Agro</a:t>
            </a:r>
            <a:r>
              <a:rPr lang="en-US" sz="2200" dirty="0">
                <a:latin typeface="Times New Roman" panose="02020603050405020304" pitchFamily="18" charset="0"/>
                <a:cs typeface="Times New Roman" panose="02020603050405020304" pitchFamily="18" charset="0"/>
              </a:rPr>
              <a:t> Farm is committed to delivering the best possible experience to its customers, ensuring they receive fresh, high-quality produce while supporting sustainable and environmentally friendly practices</a:t>
            </a:r>
          </a:p>
        </p:txBody>
      </p:sp>
    </p:spTree>
    <p:extLst>
      <p:ext uri="{BB962C8B-B14F-4D97-AF65-F5344CB8AC3E}">
        <p14:creationId xmlns:p14="http://schemas.microsoft.com/office/powerpoint/2010/main" val="166468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C7DD6-A4BF-412A-A4CA-88CB66BE7F9B}"/>
              </a:ext>
            </a:extLst>
          </p:cNvPr>
          <p:cNvSpPr>
            <a:spLocks noGrp="1"/>
          </p:cNvSpPr>
          <p:nvPr>
            <p:ph type="title"/>
          </p:nvPr>
        </p:nvSpPr>
        <p:spPr>
          <a:xfrm>
            <a:off x="838200" y="85726"/>
            <a:ext cx="10344150" cy="1376054"/>
          </a:xfrm>
          <a:solidFill>
            <a:srgbClr val="FFC000"/>
          </a:solidFill>
        </p:spPr>
        <p:txBody>
          <a:bodyPr>
            <a:noAutofit/>
          </a:bodyPr>
          <a:lstStyle/>
          <a:p>
            <a:pPr algn="ct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We can create a pie chart to show the distribution of different crops produced by Ashikur Rahman </a:t>
            </a:r>
            <a:r>
              <a:rPr lang="en-US" sz="2800" b="1" dirty="0" err="1">
                <a:latin typeface="Times New Roman" panose="02020603050405020304" pitchFamily="18" charset="0"/>
                <a:cs typeface="Times New Roman" panose="02020603050405020304" pitchFamily="18" charset="0"/>
              </a:rPr>
              <a:t>Agro</a:t>
            </a:r>
            <a:r>
              <a:rPr lang="en-US" sz="2800" b="1" dirty="0">
                <a:latin typeface="Times New Roman" panose="02020603050405020304" pitchFamily="18" charset="0"/>
                <a:cs typeface="Times New Roman" panose="02020603050405020304" pitchFamily="18" charset="0"/>
              </a:rPr>
              <a:t> Farm:</a:t>
            </a: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91C77215-94C8-41C2-87C6-920482334525}"/>
              </a:ext>
            </a:extLst>
          </p:cNvPr>
          <p:cNvGraphicFramePr>
            <a:graphicFrameLocks noGrp="1"/>
          </p:cNvGraphicFramePr>
          <p:nvPr>
            <p:extLst>
              <p:ext uri="{D42A27DB-BD31-4B8C-83A1-F6EECF244321}">
                <p14:modId xmlns:p14="http://schemas.microsoft.com/office/powerpoint/2010/main" val="3904693900"/>
              </p:ext>
            </p:extLst>
          </p:nvPr>
        </p:nvGraphicFramePr>
        <p:xfrm>
          <a:off x="3330575" y="1693688"/>
          <a:ext cx="5994400" cy="1735314"/>
        </p:xfrm>
        <a:graphic>
          <a:graphicData uri="http://schemas.openxmlformats.org/drawingml/2006/table">
            <a:tbl>
              <a:tblPr firstRow="1" firstCol="1" bandRow="1">
                <a:tableStyleId>{21E4AEA4-8DFA-4A89-87EB-49C32662AFE0}</a:tableStyleId>
              </a:tblPr>
              <a:tblGrid>
                <a:gridCol w="2946948">
                  <a:extLst>
                    <a:ext uri="{9D8B030D-6E8A-4147-A177-3AD203B41FA5}">
                      <a16:colId xmlns:a16="http://schemas.microsoft.com/office/drawing/2014/main" val="2877163487"/>
                    </a:ext>
                  </a:extLst>
                </a:gridCol>
                <a:gridCol w="3047452">
                  <a:extLst>
                    <a:ext uri="{9D8B030D-6E8A-4147-A177-3AD203B41FA5}">
                      <a16:colId xmlns:a16="http://schemas.microsoft.com/office/drawing/2014/main" val="2543956951"/>
                    </a:ext>
                  </a:extLst>
                </a:gridCol>
              </a:tblGrid>
              <a:tr h="247902">
                <a:tc>
                  <a:txBody>
                    <a:bodyPr/>
                    <a:lstStyle/>
                    <a:p>
                      <a:pPr marL="0" marR="0">
                        <a:lnSpc>
                          <a:spcPct val="107000"/>
                        </a:lnSpc>
                        <a:spcBef>
                          <a:spcPts val="0"/>
                        </a:spcBef>
                        <a:spcAft>
                          <a:spcPts val="0"/>
                        </a:spcAft>
                      </a:pPr>
                      <a:r>
                        <a:rPr lang="en-US" sz="1400">
                          <a:effectLst/>
                        </a:rPr>
                        <a:t>Crop Product</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400">
                          <a:effectLst/>
                        </a:rPr>
                        <a:t>Total Land</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211015363"/>
                  </a:ext>
                </a:extLst>
              </a:tr>
              <a:tr h="247902">
                <a:tc>
                  <a:txBody>
                    <a:bodyPr/>
                    <a:lstStyle/>
                    <a:p>
                      <a:pPr marL="0" marR="0">
                        <a:lnSpc>
                          <a:spcPct val="107000"/>
                        </a:lnSpc>
                        <a:spcBef>
                          <a:spcPts val="0"/>
                        </a:spcBef>
                        <a:spcAft>
                          <a:spcPts val="0"/>
                        </a:spcAft>
                      </a:pPr>
                      <a:r>
                        <a:rPr lang="en-US" sz="1100">
                          <a:effectLst/>
                        </a:rPr>
                        <a:t>Rice</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400">
                          <a:effectLst/>
                        </a:rPr>
                        <a:t>20%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510123436"/>
                  </a:ext>
                </a:extLst>
              </a:tr>
              <a:tr h="247902">
                <a:tc>
                  <a:txBody>
                    <a:bodyPr/>
                    <a:lstStyle/>
                    <a:p>
                      <a:pPr marL="0" marR="0">
                        <a:lnSpc>
                          <a:spcPct val="107000"/>
                        </a:lnSpc>
                        <a:spcBef>
                          <a:spcPts val="0"/>
                        </a:spcBef>
                        <a:spcAft>
                          <a:spcPts val="0"/>
                        </a:spcAft>
                      </a:pPr>
                      <a:r>
                        <a:rPr lang="en-US" sz="1100">
                          <a:effectLst/>
                        </a:rPr>
                        <a:t>Wheat</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10%</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283155305"/>
                  </a:ext>
                </a:extLst>
              </a:tr>
              <a:tr h="247902">
                <a:tc>
                  <a:txBody>
                    <a:bodyPr/>
                    <a:lstStyle/>
                    <a:p>
                      <a:pPr marL="0" marR="0">
                        <a:lnSpc>
                          <a:spcPct val="107000"/>
                        </a:lnSpc>
                        <a:spcBef>
                          <a:spcPts val="0"/>
                        </a:spcBef>
                        <a:spcAft>
                          <a:spcPts val="0"/>
                        </a:spcAft>
                      </a:pPr>
                      <a:r>
                        <a:rPr lang="en-US" sz="1100" dirty="0">
                          <a:effectLst/>
                        </a:rPr>
                        <a:t>Potatoes</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25%</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730665024"/>
                  </a:ext>
                </a:extLst>
              </a:tr>
              <a:tr h="247902">
                <a:tc>
                  <a:txBody>
                    <a:bodyPr/>
                    <a:lstStyle/>
                    <a:p>
                      <a:pPr marL="0" marR="0">
                        <a:lnSpc>
                          <a:spcPct val="107000"/>
                        </a:lnSpc>
                        <a:spcBef>
                          <a:spcPts val="0"/>
                        </a:spcBef>
                        <a:spcAft>
                          <a:spcPts val="0"/>
                        </a:spcAft>
                      </a:pPr>
                      <a:r>
                        <a:rPr lang="en-US" sz="1100">
                          <a:effectLst/>
                        </a:rPr>
                        <a:t>Tomatoes</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15%</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423835541"/>
                  </a:ext>
                </a:extLst>
              </a:tr>
              <a:tr h="247902">
                <a:tc>
                  <a:txBody>
                    <a:bodyPr/>
                    <a:lstStyle/>
                    <a:p>
                      <a:pPr marL="0" marR="0">
                        <a:lnSpc>
                          <a:spcPct val="107000"/>
                        </a:lnSpc>
                        <a:spcBef>
                          <a:spcPts val="0"/>
                        </a:spcBef>
                        <a:spcAft>
                          <a:spcPts val="0"/>
                        </a:spcAft>
                      </a:pPr>
                      <a:r>
                        <a:rPr lang="en-US" sz="1100">
                          <a:effectLst/>
                        </a:rPr>
                        <a:t>Vegetable</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400">
                          <a:effectLst/>
                        </a:rPr>
                        <a:t>25%</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21058288"/>
                  </a:ext>
                </a:extLst>
              </a:tr>
              <a:tr h="247902">
                <a:tc>
                  <a:txBody>
                    <a:bodyPr/>
                    <a:lstStyle/>
                    <a:p>
                      <a:pPr marL="0" marR="0">
                        <a:lnSpc>
                          <a:spcPct val="107000"/>
                        </a:lnSpc>
                        <a:spcBef>
                          <a:spcPts val="0"/>
                        </a:spcBef>
                        <a:spcAft>
                          <a:spcPts val="0"/>
                        </a:spcAft>
                      </a:pPr>
                      <a:r>
                        <a:rPr lang="en-US" sz="1400">
                          <a:effectLst/>
                        </a:rPr>
                        <a:t>Fruits</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15%</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442835379"/>
                  </a:ext>
                </a:extLst>
              </a:tr>
            </a:tbl>
          </a:graphicData>
        </a:graphic>
      </p:graphicFrame>
      <p:sp>
        <p:nvSpPr>
          <p:cNvPr id="5" name="Rectangle 1">
            <a:extLst>
              <a:ext uri="{FF2B5EF4-FFF2-40B4-BE49-F238E27FC236}">
                <a16:creationId xmlns:a16="http://schemas.microsoft.com/office/drawing/2014/main" id="{516DBBCF-B341-48A5-9867-FF62E7FBBCFF}"/>
              </a:ext>
            </a:extLst>
          </p:cNvPr>
          <p:cNvSpPr>
            <a:spLocks noChangeArrowheads="1"/>
          </p:cNvSpPr>
          <p:nvPr/>
        </p:nvSpPr>
        <p:spPr bwMode="auto">
          <a:xfrm>
            <a:off x="3127375" y="32416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Chart 5">
            <a:extLst>
              <a:ext uri="{FF2B5EF4-FFF2-40B4-BE49-F238E27FC236}">
                <a16:creationId xmlns:a16="http://schemas.microsoft.com/office/drawing/2014/main" id="{7D9153E4-EE4D-40B0-866F-B7B4D657C9D5}"/>
              </a:ext>
            </a:extLst>
          </p:cNvPr>
          <p:cNvGraphicFramePr/>
          <p:nvPr>
            <p:extLst>
              <p:ext uri="{D42A27DB-BD31-4B8C-83A1-F6EECF244321}">
                <p14:modId xmlns:p14="http://schemas.microsoft.com/office/powerpoint/2010/main" val="3226015075"/>
              </p:ext>
            </p:extLst>
          </p:nvPr>
        </p:nvGraphicFramePr>
        <p:xfrm>
          <a:off x="3330575" y="3660911"/>
          <a:ext cx="5994399" cy="285723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977590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16583-0C02-467C-A4C6-445E30F74BE1}"/>
              </a:ext>
            </a:extLst>
          </p:cNvPr>
          <p:cNvSpPr>
            <a:spLocks noGrp="1"/>
          </p:cNvSpPr>
          <p:nvPr>
            <p:ph type="title"/>
          </p:nvPr>
        </p:nvSpPr>
        <p:spPr>
          <a:solidFill>
            <a:srgbClr val="FFC000"/>
          </a:solidFill>
        </p:spPr>
        <p:txBody>
          <a:bodyPr>
            <a:normAutofit/>
          </a:bodyPr>
          <a:lstStyle/>
          <a:p>
            <a:pPr algn="ctr"/>
            <a:r>
              <a:rPr lang="en-US" sz="3600" dirty="0">
                <a:latin typeface="Times New Roman" panose="02020603050405020304" pitchFamily="18" charset="0"/>
                <a:cs typeface="Times New Roman" panose="02020603050405020304" pitchFamily="18" charset="0"/>
              </a:rPr>
              <a:t>My </a:t>
            </a:r>
            <a:r>
              <a:rPr lang="en-US" sz="3600" dirty="0" err="1">
                <a:latin typeface="Times New Roman" panose="02020603050405020304" pitchFamily="18" charset="0"/>
                <a:cs typeface="Times New Roman" panose="02020603050405020304" pitchFamily="18" charset="0"/>
              </a:rPr>
              <a:t>Agro</a:t>
            </a:r>
            <a:r>
              <a:rPr lang="en-US" sz="3600" dirty="0">
                <a:latin typeface="Times New Roman" panose="02020603050405020304" pitchFamily="18" charset="0"/>
                <a:cs typeface="Times New Roman" panose="02020603050405020304" pitchFamily="18" charset="0"/>
              </a:rPr>
              <a:t> Farm’s business plan</a:t>
            </a:r>
          </a:p>
        </p:txBody>
      </p:sp>
      <p:graphicFrame>
        <p:nvGraphicFramePr>
          <p:cNvPr id="4" name="Diagram 3">
            <a:extLst>
              <a:ext uri="{FF2B5EF4-FFF2-40B4-BE49-F238E27FC236}">
                <a16:creationId xmlns:a16="http://schemas.microsoft.com/office/drawing/2014/main" id="{E80C2E83-E037-490D-828F-83E3FB48D4FF}"/>
              </a:ext>
            </a:extLst>
          </p:cNvPr>
          <p:cNvGraphicFramePr/>
          <p:nvPr>
            <p:extLst>
              <p:ext uri="{D42A27DB-BD31-4B8C-83A1-F6EECF244321}">
                <p14:modId xmlns:p14="http://schemas.microsoft.com/office/powerpoint/2010/main" val="2823373966"/>
              </p:ext>
            </p:extLst>
          </p:nvPr>
        </p:nvGraphicFramePr>
        <p:xfrm>
          <a:off x="-45720" y="2282190"/>
          <a:ext cx="6141720" cy="3337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6B482E99-9DA8-403D-A2EC-4A26B0A0A8A5}"/>
              </a:ext>
            </a:extLst>
          </p:cNvPr>
          <p:cNvGraphicFramePr/>
          <p:nvPr>
            <p:extLst>
              <p:ext uri="{D42A27DB-BD31-4B8C-83A1-F6EECF244321}">
                <p14:modId xmlns:p14="http://schemas.microsoft.com/office/powerpoint/2010/main" val="2263244836"/>
              </p:ext>
            </p:extLst>
          </p:nvPr>
        </p:nvGraphicFramePr>
        <p:xfrm>
          <a:off x="5867400" y="2019300"/>
          <a:ext cx="5486400" cy="3200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877181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299BE-D2EB-408E-B67B-C2EDF2885A13}"/>
              </a:ext>
            </a:extLst>
          </p:cNvPr>
          <p:cNvSpPr>
            <a:spLocks noGrp="1"/>
          </p:cNvSpPr>
          <p:nvPr>
            <p:ph type="title"/>
          </p:nvPr>
        </p:nvSpPr>
        <p:spPr>
          <a:solidFill>
            <a:srgbClr val="FFC000"/>
          </a:solidFill>
        </p:spPr>
        <p:txBody>
          <a:bodyPr>
            <a:normAutofit/>
          </a:bodyPr>
          <a:lstStyle/>
          <a:p>
            <a:pPr algn="ctr"/>
            <a:r>
              <a:rPr lang="en-US" sz="4000" dirty="0">
                <a:latin typeface="Times New Roman" panose="02020603050405020304" pitchFamily="18" charset="0"/>
                <a:cs typeface="Times New Roman" panose="02020603050405020304" pitchFamily="18" charset="0"/>
              </a:rPr>
              <a:t>Crops Production Table &amp; Chart </a:t>
            </a:r>
            <a:br>
              <a:rPr lang="en-US" sz="4000"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E24A7870-306B-485C-9F5A-0C796D5EF4A2}"/>
              </a:ext>
            </a:extLst>
          </p:cNvPr>
          <p:cNvGraphicFramePr>
            <a:graphicFrameLocks noGrp="1"/>
          </p:cNvGraphicFramePr>
          <p:nvPr>
            <p:extLst>
              <p:ext uri="{D42A27DB-BD31-4B8C-83A1-F6EECF244321}">
                <p14:modId xmlns:p14="http://schemas.microsoft.com/office/powerpoint/2010/main" val="3607348741"/>
              </p:ext>
            </p:extLst>
          </p:nvPr>
        </p:nvGraphicFramePr>
        <p:xfrm>
          <a:off x="3679825" y="1853247"/>
          <a:ext cx="4283074" cy="1851026"/>
        </p:xfrm>
        <a:graphic>
          <a:graphicData uri="http://schemas.openxmlformats.org/drawingml/2006/table">
            <a:tbl>
              <a:tblPr firstRow="1" firstCol="1" bandRow="1">
                <a:tableStyleId>{21E4AEA4-8DFA-4A89-87EB-49C32662AFE0}</a:tableStyleId>
              </a:tblPr>
              <a:tblGrid>
                <a:gridCol w="1113290">
                  <a:extLst>
                    <a:ext uri="{9D8B030D-6E8A-4147-A177-3AD203B41FA5}">
                      <a16:colId xmlns:a16="http://schemas.microsoft.com/office/drawing/2014/main" val="1782606054"/>
                    </a:ext>
                  </a:extLst>
                </a:gridCol>
                <a:gridCol w="1159677">
                  <a:extLst>
                    <a:ext uri="{9D8B030D-6E8A-4147-A177-3AD203B41FA5}">
                      <a16:colId xmlns:a16="http://schemas.microsoft.com/office/drawing/2014/main" val="2308038779"/>
                    </a:ext>
                  </a:extLst>
                </a:gridCol>
                <a:gridCol w="1113290">
                  <a:extLst>
                    <a:ext uri="{9D8B030D-6E8A-4147-A177-3AD203B41FA5}">
                      <a16:colId xmlns:a16="http://schemas.microsoft.com/office/drawing/2014/main" val="3105186749"/>
                    </a:ext>
                  </a:extLst>
                </a:gridCol>
                <a:gridCol w="896817">
                  <a:extLst>
                    <a:ext uri="{9D8B030D-6E8A-4147-A177-3AD203B41FA5}">
                      <a16:colId xmlns:a16="http://schemas.microsoft.com/office/drawing/2014/main" val="937235346"/>
                    </a:ext>
                  </a:extLst>
                </a:gridCol>
              </a:tblGrid>
              <a:tr h="513271">
                <a:tc>
                  <a:txBody>
                    <a:bodyPr/>
                    <a:lstStyle/>
                    <a:p>
                      <a:pPr marL="0" marR="0" algn="ctr">
                        <a:lnSpc>
                          <a:spcPct val="107000"/>
                        </a:lnSpc>
                        <a:spcBef>
                          <a:spcPts val="0"/>
                        </a:spcBef>
                        <a:spcAft>
                          <a:spcPts val="0"/>
                        </a:spcAft>
                      </a:pPr>
                      <a:r>
                        <a:rPr lang="en-US" sz="1100">
                          <a:effectLst/>
                        </a:rPr>
                        <a:t>Crop product</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ctr">
                        <a:lnSpc>
                          <a:spcPct val="107000"/>
                        </a:lnSpc>
                        <a:spcBef>
                          <a:spcPts val="0"/>
                        </a:spcBef>
                        <a:spcAft>
                          <a:spcPts val="0"/>
                        </a:spcAft>
                      </a:pPr>
                      <a:r>
                        <a:rPr lang="en-US" sz="1100" dirty="0">
                          <a:effectLst/>
                        </a:rPr>
                        <a:t>2020-21(MT)</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ctr">
                        <a:lnSpc>
                          <a:spcPct val="107000"/>
                        </a:lnSpc>
                        <a:spcBef>
                          <a:spcPts val="0"/>
                        </a:spcBef>
                        <a:spcAft>
                          <a:spcPts val="0"/>
                        </a:spcAft>
                      </a:pPr>
                      <a:r>
                        <a:rPr lang="en-US" sz="1100" dirty="0">
                          <a:effectLst/>
                        </a:rPr>
                        <a:t>2022-23(MT)</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ctr">
                        <a:lnSpc>
                          <a:spcPct val="107000"/>
                        </a:lnSpc>
                        <a:spcBef>
                          <a:spcPts val="0"/>
                        </a:spcBef>
                        <a:spcAft>
                          <a:spcPts val="0"/>
                        </a:spcAft>
                      </a:pPr>
                      <a:r>
                        <a:rPr lang="en-US" sz="1100">
                          <a:effectLst/>
                        </a:rPr>
                        <a:t>2023-24(MT)</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val="245439600"/>
                  </a:ext>
                </a:extLst>
              </a:tr>
              <a:tr h="267551">
                <a:tc>
                  <a:txBody>
                    <a:bodyPr/>
                    <a:lstStyle/>
                    <a:p>
                      <a:pPr marL="0" marR="0">
                        <a:lnSpc>
                          <a:spcPct val="107000"/>
                        </a:lnSpc>
                        <a:spcBef>
                          <a:spcPts val="0"/>
                        </a:spcBef>
                        <a:spcAft>
                          <a:spcPts val="0"/>
                        </a:spcAft>
                      </a:pPr>
                      <a:r>
                        <a:rPr lang="en-US" sz="1100">
                          <a:effectLst/>
                        </a:rPr>
                        <a:t>RICE</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2300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3300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2300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val="1988023031"/>
                  </a:ext>
                </a:extLst>
              </a:tr>
              <a:tr h="267551">
                <a:tc>
                  <a:txBody>
                    <a:bodyPr/>
                    <a:lstStyle/>
                    <a:p>
                      <a:pPr marL="0" marR="0">
                        <a:lnSpc>
                          <a:spcPct val="107000"/>
                        </a:lnSpc>
                        <a:spcBef>
                          <a:spcPts val="0"/>
                        </a:spcBef>
                        <a:spcAft>
                          <a:spcPts val="0"/>
                        </a:spcAft>
                      </a:pPr>
                      <a:r>
                        <a:rPr lang="en-US" sz="1100">
                          <a:effectLst/>
                        </a:rPr>
                        <a:t>WHEAT</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3400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4500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dirty="0">
                          <a:effectLst/>
                        </a:rPr>
                        <a:t>6500</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val="820243685"/>
                  </a:ext>
                </a:extLst>
              </a:tr>
              <a:tr h="267551">
                <a:tc>
                  <a:txBody>
                    <a:bodyPr/>
                    <a:lstStyle/>
                    <a:p>
                      <a:pPr marL="0" marR="0">
                        <a:lnSpc>
                          <a:spcPct val="107000"/>
                        </a:lnSpc>
                        <a:spcBef>
                          <a:spcPts val="0"/>
                        </a:spcBef>
                        <a:spcAft>
                          <a:spcPts val="0"/>
                        </a:spcAft>
                      </a:pPr>
                      <a:r>
                        <a:rPr lang="en-US" sz="1100">
                          <a:effectLst/>
                        </a:rPr>
                        <a:t>POTATOS</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4500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2300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dirty="0">
                          <a:effectLst/>
                        </a:rPr>
                        <a:t>4590</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val="3568745812"/>
                  </a:ext>
                </a:extLst>
              </a:tr>
              <a:tr h="267551">
                <a:tc>
                  <a:txBody>
                    <a:bodyPr/>
                    <a:lstStyle/>
                    <a:p>
                      <a:pPr marL="0" marR="0">
                        <a:lnSpc>
                          <a:spcPct val="107000"/>
                        </a:lnSpc>
                        <a:spcBef>
                          <a:spcPts val="0"/>
                        </a:spcBef>
                        <a:spcAft>
                          <a:spcPts val="0"/>
                        </a:spcAft>
                      </a:pPr>
                      <a:r>
                        <a:rPr lang="en-US" sz="1100">
                          <a:effectLst/>
                        </a:rPr>
                        <a:t>TOMATOS</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4300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4500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4560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val="3213040297"/>
                  </a:ext>
                </a:extLst>
              </a:tr>
              <a:tr h="267551">
                <a:tc>
                  <a:txBody>
                    <a:bodyPr/>
                    <a:lstStyle/>
                    <a:p>
                      <a:pPr marL="0" marR="0">
                        <a:lnSpc>
                          <a:spcPct val="107000"/>
                        </a:lnSpc>
                        <a:spcBef>
                          <a:spcPts val="0"/>
                        </a:spcBef>
                        <a:spcAft>
                          <a:spcPts val="0"/>
                        </a:spcAft>
                      </a:pPr>
                      <a:r>
                        <a:rPr lang="en-US" sz="1100">
                          <a:effectLst/>
                        </a:rPr>
                        <a:t>FRUITS</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4500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2100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dirty="0">
                          <a:effectLst/>
                        </a:rPr>
                        <a:t>4360</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val="3763387357"/>
                  </a:ext>
                </a:extLst>
              </a:tr>
            </a:tbl>
          </a:graphicData>
        </a:graphic>
      </p:graphicFrame>
      <p:graphicFrame>
        <p:nvGraphicFramePr>
          <p:cNvPr id="5" name="Chart 4">
            <a:extLst>
              <a:ext uri="{FF2B5EF4-FFF2-40B4-BE49-F238E27FC236}">
                <a16:creationId xmlns:a16="http://schemas.microsoft.com/office/drawing/2014/main" id="{DBB52C51-00E3-4048-8A8E-55E3393C9901}"/>
              </a:ext>
            </a:extLst>
          </p:cNvPr>
          <p:cNvGraphicFramePr/>
          <p:nvPr>
            <p:extLst>
              <p:ext uri="{D42A27DB-BD31-4B8C-83A1-F6EECF244321}">
                <p14:modId xmlns:p14="http://schemas.microsoft.com/office/powerpoint/2010/main" val="4147212081"/>
              </p:ext>
            </p:extLst>
          </p:nvPr>
        </p:nvGraphicFramePr>
        <p:xfrm>
          <a:off x="2730499" y="4012565"/>
          <a:ext cx="6181725" cy="24803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38696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2B9E6-EAD9-4492-81BE-A7E043E0422B}"/>
              </a:ext>
            </a:extLst>
          </p:cNvPr>
          <p:cNvSpPr>
            <a:spLocks noGrp="1"/>
          </p:cNvSpPr>
          <p:nvPr>
            <p:ph type="title"/>
          </p:nvPr>
        </p:nvSpPr>
        <p:spPr>
          <a:solidFill>
            <a:schemeClr val="bg1">
              <a:lumMod val="95000"/>
            </a:schemeClr>
          </a:solidFill>
        </p:spPr>
        <p:txBody>
          <a:bodyPr>
            <a:noAutofit/>
          </a:bodyPr>
          <a:lstStyle/>
          <a:p>
            <a:pPr algn="just"/>
            <a:r>
              <a:rPr lang="en-US" sz="2400" b="1" i="1" dirty="0"/>
              <a:t> </a:t>
            </a:r>
            <a:br>
              <a:rPr lang="en-US" sz="2400" b="1" i="1" dirty="0"/>
            </a:br>
            <a:br>
              <a:rPr lang="en-US" sz="2400" b="1" i="1" dirty="0"/>
            </a:br>
            <a:br>
              <a:rPr lang="en-US" sz="2400" b="1" i="1" dirty="0"/>
            </a:br>
            <a:br>
              <a:rPr lang="en-US" sz="2400" b="1" i="1" dirty="0"/>
            </a:br>
            <a:br>
              <a:rPr lang="en-US" sz="2400" b="1" i="1" dirty="0"/>
            </a:br>
            <a:br>
              <a:rPr lang="en-US" sz="2400" b="1" i="1" dirty="0"/>
            </a:br>
            <a:br>
              <a:rPr lang="en-US" sz="2400" b="1" i="1" dirty="0"/>
            </a:br>
            <a:br>
              <a:rPr lang="en-US" sz="2400" b="1" i="1" dirty="0"/>
            </a:br>
            <a:br>
              <a:rPr lang="en-US" sz="2400" b="1" i="1" dirty="0"/>
            </a:br>
            <a:br>
              <a:rPr lang="en-US" sz="2400" b="1" i="1" dirty="0"/>
            </a:br>
            <a:br>
              <a:rPr lang="en-US" sz="2400" b="1" i="1" dirty="0"/>
            </a:br>
            <a:br>
              <a:rPr lang="en-US" sz="2400" b="1" i="1" dirty="0"/>
            </a:br>
            <a:br>
              <a:rPr lang="en-US" sz="2400" b="1" i="1" dirty="0"/>
            </a:br>
            <a:br>
              <a:rPr lang="en-US" sz="2400" b="1" i="1" dirty="0"/>
            </a:br>
            <a:br>
              <a:rPr lang="en-US" sz="2400" b="1" i="1" dirty="0"/>
            </a:br>
            <a:br>
              <a:rPr lang="en-US" sz="2400" b="1" i="1" dirty="0"/>
            </a:br>
            <a:r>
              <a:rPr lang="en-US" sz="4000" b="1" dirty="0">
                <a:solidFill>
                  <a:srgbClr val="0070C0"/>
                </a:solidFill>
                <a:latin typeface="Times New Roman" panose="02020603050405020304" pitchFamily="18" charset="0"/>
                <a:cs typeface="Times New Roman" panose="02020603050405020304" pitchFamily="18" charset="0"/>
              </a:rPr>
              <a:t>Conclusion</a:t>
            </a:r>
            <a:br>
              <a:rPr lang="en-US" sz="2400" b="1" i="1" dirty="0"/>
            </a:br>
            <a:br>
              <a:rPr lang="en-US" sz="2400" b="1" i="1" dirty="0"/>
            </a:br>
            <a:br>
              <a:rPr lang="en-US" sz="2400" b="1" i="1" dirty="0"/>
            </a:br>
            <a:r>
              <a:rPr lang="en-US" sz="2400" dirty="0"/>
              <a:t>Ebrahim </a:t>
            </a:r>
            <a:r>
              <a:rPr lang="en-US" sz="2400" dirty="0">
                <a:latin typeface="Times New Roman" panose="02020603050405020304" pitchFamily="18" charset="0"/>
                <a:cs typeface="Times New Roman" panose="02020603050405020304" pitchFamily="18" charset="0"/>
              </a:rPr>
              <a:t>Agriculture significantly contributes to the local economy and food security in </a:t>
            </a:r>
            <a:r>
              <a:rPr lang="en-US" sz="2400" dirty="0" err="1">
                <a:latin typeface="Times New Roman" panose="02020603050405020304" pitchFamily="18" charset="0"/>
                <a:cs typeface="Times New Roman" panose="02020603050405020304" pitchFamily="18" charset="0"/>
              </a:rPr>
              <a:t>Barisāl</a:t>
            </a:r>
            <a:r>
              <a:rPr lang="en-US" sz="2400" dirty="0">
                <a:latin typeface="Times New Roman" panose="02020603050405020304" pitchFamily="18" charset="0"/>
                <a:cs typeface="Times New Roman" panose="02020603050405020304" pitchFamily="18" charset="0"/>
              </a:rPr>
              <a:t>, Bangladesh, by producing a variety of essential crops. Here's a detailed look at its contributions As staple foods in Bangladesh, the production of rice and wheat by </a:t>
            </a:r>
            <a:r>
              <a:rPr lang="en-US" sz="2400" dirty="0"/>
              <a:t>Ebrahim </a:t>
            </a:r>
            <a:r>
              <a:rPr lang="en-US" sz="2400" dirty="0">
                <a:latin typeface="Times New Roman" panose="02020603050405020304" pitchFamily="18" charset="0"/>
                <a:cs typeface="Times New Roman" panose="02020603050405020304" pitchFamily="18" charset="0"/>
              </a:rPr>
              <a:t>Agriculture helps to meet the daily dietary needs of the local population. This reduces dependency on imports and stabilizes local food prices. These are crucial for a balanced diet, providing essential nutrients. The farm's production ensures a steady supply of fresh produce, enhancing the nutritional intake of the community. By growing a variety of fruits, the farm adds diversity to the local diet and supports overall health and well-</a:t>
            </a:r>
            <a:r>
              <a:rPr lang="en-US" sz="2400" dirty="0" err="1">
                <a:latin typeface="Times New Roman" panose="02020603050405020304" pitchFamily="18" charset="0"/>
                <a:cs typeface="Times New Roman" panose="02020603050405020304" pitchFamily="18" charset="0"/>
              </a:rPr>
              <a:t>being.The</a:t>
            </a:r>
            <a:r>
              <a:rPr lang="en-US" sz="2400" dirty="0">
                <a:latin typeface="Times New Roman" panose="02020603050405020304" pitchFamily="18" charset="0"/>
                <a:cs typeface="Times New Roman" panose="02020603050405020304" pitchFamily="18" charset="0"/>
              </a:rPr>
              <a:t> farm provides employment opportunities for local residents, contributing to the reduction of unemployment and boosting the local economy. By supplying local markets with a consistent flow of agricultural products, the farm helps stabilize prices and ensures that local businesses have reliable access to fresh. </a:t>
            </a:r>
          </a:p>
        </p:txBody>
      </p:sp>
    </p:spTree>
    <p:extLst>
      <p:ext uri="{BB962C8B-B14F-4D97-AF65-F5344CB8AC3E}">
        <p14:creationId xmlns:p14="http://schemas.microsoft.com/office/powerpoint/2010/main" val="290750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TotalTime>
  <Words>582</Words>
  <Application>Microsoft Office PowerPoint</Application>
  <PresentationFormat>Widescreen</PresentationFormat>
  <Paragraphs>81</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Broadway</vt:lpstr>
      <vt:lpstr>Calibri</vt:lpstr>
      <vt:lpstr>Calibri Light</vt:lpstr>
      <vt:lpstr>Times New Roman</vt:lpstr>
      <vt:lpstr>Vrinda</vt:lpstr>
      <vt:lpstr>Wingdings</vt:lpstr>
      <vt:lpstr>Office Theme</vt:lpstr>
      <vt:lpstr>Ebrahim agriculture</vt:lpstr>
      <vt:lpstr>INTRODUCTION</vt:lpstr>
      <vt:lpstr>Majore Products of Agro </vt:lpstr>
      <vt:lpstr>PowerPoint Presentation</vt:lpstr>
      <vt:lpstr>Service to customer</vt:lpstr>
      <vt:lpstr>  We can create a pie chart to show the distribution of different crops produced by Ashikur Rahman Agro Farm:   </vt:lpstr>
      <vt:lpstr>My Agro Farm’s business plan</vt:lpstr>
      <vt:lpstr>Crops Production Table &amp; Chart  </vt:lpstr>
      <vt:lpstr>                 Conclusion   Ebrahim Agriculture significantly contributes to the local economy and food security in Barisāl, Bangladesh, by producing a variety of essential crops. Here's a detailed look at its contributions As staple foods in Bangladesh, the production of rice and wheat by Ebrahim Agriculture helps to meet the daily dietary needs of the local population. This reduces dependency on imports and stabilizes local food prices. These are crucial for a balanced diet, providing essential nutrients. The farm's production ensures a steady supply of fresh produce, enhancing the nutritional intake of the community. By growing a variety of fruits, the farm adds diversity to the local diet and supports overall health and well-being.The farm provides employment opportunities for local residents, contributing to the reduction of unemployment and boosting the local economy. By supplying local markets with a consistent flow of agricultural products, the farm helps stabilize prices and ensures that local businesses have reliable access to fresh.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ASHIKUR RAHMAN AGRO</dc:title>
  <dc:creator>ashik</dc:creator>
  <cp:lastModifiedBy>ashik</cp:lastModifiedBy>
  <cp:revision>21</cp:revision>
  <dcterms:created xsi:type="dcterms:W3CDTF">2024-10-04T18:05:48Z</dcterms:created>
  <dcterms:modified xsi:type="dcterms:W3CDTF">2024-10-06T09:10:08Z</dcterms:modified>
</cp:coreProperties>
</file>