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CE35-39F9-40BE-A4E8-A53316583B87}" type="datetimeFigureOut">
              <a:rPr lang="en-US" smtClean="0"/>
              <a:t>3/2/2022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678A-5AB6-4CF3-A3C4-8F43BED8B2E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CE35-39F9-40BE-A4E8-A53316583B87}" type="datetimeFigureOut">
              <a:rPr lang="en-US" smtClean="0"/>
              <a:t>3/2/2022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678A-5AB6-4CF3-A3C4-8F43BED8B2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CE35-39F9-40BE-A4E8-A53316583B87}" type="datetimeFigureOut">
              <a:rPr lang="en-US" smtClean="0"/>
              <a:t>3/2/2022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678A-5AB6-4CF3-A3C4-8F43BED8B2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CE35-39F9-40BE-A4E8-A53316583B87}" type="datetimeFigureOut">
              <a:rPr lang="en-US" smtClean="0"/>
              <a:t>3/2/2022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678A-5AB6-4CF3-A3C4-8F43BED8B2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CE35-39F9-40BE-A4E8-A53316583B87}" type="datetimeFigureOut">
              <a:rPr lang="en-US" smtClean="0"/>
              <a:t>3/2/2022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678A-5AB6-4CF3-A3C4-8F43BED8B2E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CE35-39F9-40BE-A4E8-A53316583B87}" type="datetimeFigureOut">
              <a:rPr lang="en-US" smtClean="0"/>
              <a:t>3/2/2022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678A-5AB6-4CF3-A3C4-8F43BED8B2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CE35-39F9-40BE-A4E8-A53316583B87}" type="datetimeFigureOut">
              <a:rPr lang="en-US" smtClean="0"/>
              <a:t>3/2/2022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678A-5AB6-4CF3-A3C4-8F43BED8B2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CE35-39F9-40BE-A4E8-A53316583B87}" type="datetimeFigureOut">
              <a:rPr lang="en-US" smtClean="0"/>
              <a:t>3/2/2022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678A-5AB6-4CF3-A3C4-8F43BED8B2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CE35-39F9-40BE-A4E8-A53316583B87}" type="datetimeFigureOut">
              <a:rPr lang="en-US" smtClean="0"/>
              <a:t>3/2/2022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678A-5AB6-4CF3-A3C4-8F43BED8B2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CE35-39F9-40BE-A4E8-A53316583B87}" type="datetimeFigureOut">
              <a:rPr lang="en-US" smtClean="0"/>
              <a:t>3/2/2022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678A-5AB6-4CF3-A3C4-8F43BED8B2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CE35-39F9-40BE-A4E8-A53316583B87}" type="datetimeFigureOut">
              <a:rPr lang="en-US" smtClean="0"/>
              <a:t>3/2/2022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6CF678A-5AB6-4CF3-A3C4-8F43BED8B2E6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2E2CE35-39F9-40BE-A4E8-A53316583B87}" type="datetimeFigureOut">
              <a:rPr lang="en-US" smtClean="0"/>
              <a:t>3/2/2022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CF678A-5AB6-4CF3-A3C4-8F43BED8B2E6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1643050"/>
            <a:ext cx="821537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Selenium test cases with </a:t>
            </a:r>
            <a:r>
              <a:rPr lang="en-IN" sz="24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</a:t>
            </a:r>
            <a:r>
              <a:rPr lang="en-IN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estNG</a:t>
            </a:r>
            <a:r>
              <a:rPr lang="en-IN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frame work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Selenium test cases with properties files to fetch the </a:t>
            </a:r>
          </a:p>
          <a:p>
            <a:r>
              <a:rPr lang="en-IN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IN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 locators.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Selenium test cases with test data from Excel file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Selenium test cases with Standalone code</a:t>
            </a:r>
            <a:endParaRPr lang="en-US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71604" y="571480"/>
            <a:ext cx="47566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F0"/>
                </a:solidFill>
              </a:rPr>
              <a:t>POC on Selenium Topics</a:t>
            </a:r>
            <a:endParaRPr lang="en-US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7158" y="3643314"/>
            <a:ext cx="214731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u="sng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Test Cases</a:t>
            </a:r>
            <a:endParaRPr lang="en-US" sz="3200" b="1" u="sng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4214818"/>
            <a:ext cx="62624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Login with valid </a:t>
            </a:r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</a:rPr>
              <a:t>c</a:t>
            </a:r>
            <a:r>
              <a:rPr lang="en-US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redentials</a:t>
            </a:r>
          </a:p>
          <a:p>
            <a:pPr>
              <a:buFont typeface="Wingdings" pitchFamily="2" charset="2"/>
              <a:buChar char="Ø"/>
            </a:pPr>
            <a:r>
              <a:rPr lang="en-US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Create new Customer with required data</a:t>
            </a:r>
          </a:p>
          <a:p>
            <a:pPr algn="ctr"/>
            <a:endParaRPr lang="en-US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</TotalTime>
  <Words>50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</cp:revision>
  <dcterms:created xsi:type="dcterms:W3CDTF">2022-03-02T11:14:02Z</dcterms:created>
  <dcterms:modified xsi:type="dcterms:W3CDTF">2022-03-02T11:33:42Z</dcterms:modified>
</cp:coreProperties>
</file>