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57" r:id="rId5"/>
    <p:sldId id="264" r:id="rId6"/>
    <p:sldId id="258" r:id="rId7"/>
    <p:sldId id="259" r:id="rId8"/>
    <p:sldId id="260" r:id="rId9"/>
    <p:sldId id="265" r:id="rId10"/>
    <p:sldId id="266" r:id="rId11"/>
    <p:sldId id="267" r:id="rId12"/>
    <p:sldId id="268" r:id="rId13"/>
    <p:sldId id="269" r:id="rId14"/>
    <p:sldId id="263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5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F613-9CDE-48EB-9E0D-8387777B6B7B}" type="datetimeFigureOut">
              <a:rPr lang="en-IN" smtClean="0"/>
              <a:t>12/03/2018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68FE-72F2-476F-8DA0-12823C89090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F613-9CDE-48EB-9E0D-8387777B6B7B}" type="datetimeFigureOut">
              <a:rPr lang="en-IN" smtClean="0"/>
              <a:t>12/03/2018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68FE-72F2-476F-8DA0-12823C89090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F613-9CDE-48EB-9E0D-8387777B6B7B}" type="datetimeFigureOut">
              <a:rPr lang="en-IN" smtClean="0"/>
              <a:t>12/03/2018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68FE-72F2-476F-8DA0-12823C890902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F613-9CDE-48EB-9E0D-8387777B6B7B}" type="datetimeFigureOut">
              <a:rPr lang="en-IN" smtClean="0"/>
              <a:t>12/03/2018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68FE-72F2-476F-8DA0-12823C89090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F613-9CDE-48EB-9E0D-8387777B6B7B}" type="datetimeFigureOut">
              <a:rPr lang="en-IN" smtClean="0"/>
              <a:t>12/03/2018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68FE-72F2-476F-8DA0-12823C89090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F613-9CDE-48EB-9E0D-8387777B6B7B}" type="datetimeFigureOut">
              <a:rPr lang="en-IN" smtClean="0"/>
              <a:t>12/03/2018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68FE-72F2-476F-8DA0-12823C89090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F613-9CDE-48EB-9E0D-8387777B6B7B}" type="datetimeFigureOut">
              <a:rPr lang="en-IN" smtClean="0"/>
              <a:t>12/03/2018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68FE-72F2-476F-8DA0-12823C89090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F613-9CDE-48EB-9E0D-8387777B6B7B}" type="datetimeFigureOut">
              <a:rPr lang="en-IN" smtClean="0"/>
              <a:t>12/03/2018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68FE-72F2-476F-8DA0-12823C89090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F613-9CDE-48EB-9E0D-8387777B6B7B}" type="datetimeFigureOut">
              <a:rPr lang="en-IN" smtClean="0"/>
              <a:t>12/03/2018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68FE-72F2-476F-8DA0-12823C89090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F613-9CDE-48EB-9E0D-8387777B6B7B}" type="datetimeFigureOut">
              <a:rPr lang="en-IN" smtClean="0"/>
              <a:t>12/03/2018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68FE-72F2-476F-8DA0-12823C89090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F613-9CDE-48EB-9E0D-8387777B6B7B}" type="datetimeFigureOut">
              <a:rPr lang="en-IN" smtClean="0"/>
              <a:t>12/03/2018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68FE-72F2-476F-8DA0-12823C89090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68CF613-9CDE-48EB-9E0D-8387777B6B7B}" type="datetimeFigureOut">
              <a:rPr lang="en-IN" smtClean="0"/>
              <a:t>12/03/2018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2E468FE-72F2-476F-8DA0-12823C89090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2492896"/>
            <a:ext cx="8640960" cy="4104456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  <a:endParaRPr lang="en-IN" dirty="0"/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 Project Submitted to the School of Computer Science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Yashwantrao Chavan Maharastra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Open University, Nashik, in Partial Fulfillment of the Requirements for the degree of Bachelor of Computer Applications (B.C.A)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Submitted By: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 EBRAHIM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MITHAIWALA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/>
          </a:p>
        </p:txBody>
      </p:sp>
      <p:pic>
        <p:nvPicPr>
          <p:cNvPr id="4" name="Picture 3" descr="TravelMate_Logo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720" y="476672"/>
            <a:ext cx="4824535" cy="215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81959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336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4502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6305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392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Diversified Usability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Luggage </a:t>
            </a:r>
            <a:r>
              <a:rPr lang="en-US" dirty="0"/>
              <a:t>management made </a:t>
            </a:r>
            <a:r>
              <a:rPr lang="en-US" dirty="0" smtClean="0"/>
              <a:t>simpler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User friendly and </a:t>
            </a:r>
            <a:r>
              <a:rPr lang="en-US" dirty="0" smtClean="0"/>
              <a:t>interactive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Bid </a:t>
            </a:r>
            <a:r>
              <a:rPr lang="en-US" dirty="0" smtClean="0"/>
              <a:t>Goodbye to </a:t>
            </a:r>
            <a:r>
              <a:rPr lang="en-US" dirty="0"/>
              <a:t>F</a:t>
            </a:r>
            <a:r>
              <a:rPr lang="en-US" dirty="0" smtClean="0"/>
              <a:t>orgetfullness!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Ease to the User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 big scope for future development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879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latin typeface="Agency FB" pitchFamily="34" charset="0"/>
              </a:rPr>
              <a:t>Time For the Test Run</a:t>
            </a:r>
            <a:r>
              <a:rPr lang="en-US" sz="8000" b="1" dirty="0" smtClean="0">
                <a:latin typeface="Agency FB" pitchFamily="34" charset="0"/>
              </a:rPr>
              <a:t>..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212976"/>
            <a:ext cx="6400800" cy="1752600"/>
          </a:xfrm>
        </p:spPr>
        <p:txBody>
          <a:bodyPr>
            <a:noAutofit/>
          </a:bodyPr>
          <a:lstStyle/>
          <a:p>
            <a:r>
              <a:rPr lang="en-US" sz="7200" b="1" i="1" dirty="0" smtClean="0">
                <a:solidFill>
                  <a:schemeClr val="tx1"/>
                </a:solidFill>
                <a:latin typeface="Agency FB" pitchFamily="34" charset="0"/>
              </a:rPr>
              <a:t>Let the Travel begin..!!</a:t>
            </a:r>
            <a:endParaRPr lang="en-US" sz="72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1872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emith\Downloads\SHAREit\HTC Desire 620G dual sim\photo\IMG_20180311_2236492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03" y="908720"/>
            <a:ext cx="4268389" cy="56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0737" y="908720"/>
            <a:ext cx="3909735" cy="56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8148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120" y="908720"/>
            <a:ext cx="4051355" cy="56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9000" y="908720"/>
            <a:ext cx="3985386" cy="56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6904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IN" dirty="0" smtClean="0"/>
              <a:t>Travelling at some point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Our constant Companion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</a:t>
            </a:r>
            <a:r>
              <a:rPr lang="en-US" dirty="0" smtClean="0"/>
              <a:t>ommon </a:t>
            </a:r>
            <a:r>
              <a:rPr lang="en-US" dirty="0"/>
              <a:t>trait of </a:t>
            </a:r>
            <a:r>
              <a:rPr lang="en-US" dirty="0" smtClean="0"/>
              <a:t>'Forgetting‘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Small task may become Tedious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K</a:t>
            </a:r>
            <a:r>
              <a:rPr lang="en-US" dirty="0" smtClean="0"/>
              <a:t>eeping </a:t>
            </a:r>
            <a:r>
              <a:rPr lang="en-US" dirty="0"/>
              <a:t>a track of our </a:t>
            </a:r>
            <a:r>
              <a:rPr lang="en-US" dirty="0" smtClean="0"/>
              <a:t>Inventory  as well as your Travels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 step towards keeping your Memories Alive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691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387435"/>
            <a:ext cx="7408333" cy="3993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Helps the users in making purchase decisions before the </a:t>
            </a:r>
            <a:r>
              <a:rPr lang="en-US" dirty="0" smtClean="0"/>
              <a:t>journey.</a:t>
            </a:r>
          </a:p>
          <a:p>
            <a:r>
              <a:rPr lang="en-US" dirty="0"/>
              <a:t>Providing user an easy way for managing their </a:t>
            </a:r>
            <a:r>
              <a:rPr lang="en-US" dirty="0" smtClean="0"/>
              <a:t>inventory.</a:t>
            </a:r>
          </a:p>
          <a:p>
            <a:r>
              <a:rPr lang="en-US" dirty="0"/>
              <a:t>A handy tool for all the travellers, even can prove useful to normal school going </a:t>
            </a:r>
            <a:r>
              <a:rPr lang="en-US" dirty="0" smtClean="0"/>
              <a:t>students.</a:t>
            </a:r>
          </a:p>
          <a:p>
            <a:pPr lvl="0"/>
            <a:r>
              <a:rPr lang="en-US" dirty="0"/>
              <a:t>To overcome from time consuming and complicated manual procedure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</a:t>
            </a:r>
            <a:r>
              <a:rPr lang="en-US" dirty="0"/>
              <a:t>avoid inconvenience due to manual mistake in   record </a:t>
            </a:r>
            <a:r>
              <a:rPr lang="en-US" dirty="0" smtClean="0"/>
              <a:t>keeping.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0041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764704"/>
            <a:ext cx="8928992" cy="6048672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257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600" dirty="0" smtClean="0"/>
              <a:t>Entity Relationship Diagram(ER)</a:t>
            </a:r>
            <a:br>
              <a:rPr lang="en-IN" sz="3600" dirty="0" smtClean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586092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75" y="0"/>
            <a:ext cx="8229600" cy="908720"/>
          </a:xfrm>
        </p:spPr>
        <p:txBody>
          <a:bodyPr/>
          <a:lstStyle/>
          <a:p>
            <a:r>
              <a:rPr lang="en-IN" dirty="0" smtClean="0"/>
              <a:t>Class Diagram</a:t>
            </a:r>
            <a:endParaRPr lang="en-IN" dirty="0"/>
          </a:p>
        </p:txBody>
      </p:sp>
      <p:pic>
        <p:nvPicPr>
          <p:cNvPr id="2050" name="Picture 2" descr="C:\Users\emith\workspace\TravelMate\Class 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2088"/>
            <a:ext cx="9144000" cy="60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2413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4271" y="1273093"/>
            <a:ext cx="2723809" cy="571731"/>
          </a:xfrm>
          <a:prstGeom prst="rect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4258"/>
            <a:ext cx="8229600" cy="1143000"/>
          </a:xfrm>
        </p:spPr>
        <p:txBody>
          <a:bodyPr/>
          <a:lstStyle/>
          <a:p>
            <a:r>
              <a:rPr lang="en-IN" dirty="0" smtClean="0"/>
              <a:t>Gantt Chart</a:t>
            </a:r>
            <a:endParaRPr lang="en-IN" dirty="0"/>
          </a:p>
        </p:txBody>
      </p:sp>
      <p:cxnSp>
        <p:nvCxnSpPr>
          <p:cNvPr id="8" name="Straight Connector 7"/>
          <p:cNvCxnSpPr>
            <a:endCxn id="4" idx="3"/>
          </p:cNvCxnSpPr>
          <p:nvPr/>
        </p:nvCxnSpPr>
        <p:spPr>
          <a:xfrm flipV="1">
            <a:off x="2456439" y="1558959"/>
            <a:ext cx="1211641" cy="2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51449" y="1273093"/>
            <a:ext cx="0" cy="5760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1988840"/>
            <a:ext cx="8208912" cy="472948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>
          <a:xfrm>
            <a:off x="1259632" y="1988840"/>
            <a:ext cx="0" cy="4729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6942" y="1988840"/>
            <a:ext cx="55022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64288" y="1988840"/>
            <a:ext cx="0" cy="2880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2952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" y="0"/>
            <a:ext cx="9138283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6858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507</TotalTime>
  <Words>142</Words>
  <Application>Microsoft Office PowerPoint</Application>
  <PresentationFormat>On-screen Show (4:3)</PresentationFormat>
  <Paragraphs>31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Waveform</vt:lpstr>
      <vt:lpstr>PowerPoint Presentation</vt:lpstr>
      <vt:lpstr>PowerPoint Presentation</vt:lpstr>
      <vt:lpstr>PowerPoint Presentation</vt:lpstr>
      <vt:lpstr>Introduction</vt:lpstr>
      <vt:lpstr>Objectives</vt:lpstr>
      <vt:lpstr>Entity Relationship Diagram(ER) </vt:lpstr>
      <vt:lpstr>Class Diagram</vt:lpstr>
      <vt:lpstr>Gantt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Time For the Test Run..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Ebrahim Mithaiwala</dc:creator>
  <cp:lastModifiedBy>Ebrahim Mithaiwala</cp:lastModifiedBy>
  <cp:revision>24</cp:revision>
  <dcterms:created xsi:type="dcterms:W3CDTF">2017-06-23T11:58:35Z</dcterms:created>
  <dcterms:modified xsi:type="dcterms:W3CDTF">2018-03-12T01:55:14Z</dcterms:modified>
</cp:coreProperties>
</file>