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1A_1AE8FDDF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64" r:id="rId2"/>
    <p:sldId id="276" r:id="rId3"/>
    <p:sldId id="281" r:id="rId4"/>
    <p:sldId id="278" r:id="rId5"/>
    <p:sldId id="282" r:id="rId6"/>
    <p:sldId id="283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8AC72BB-31A1-C600-6331-B5E495FD1D70}" name="Mohammad Ali Al Ibrahim" initials="MA" userId="S::000437334@student.vcc.ca::54592d03-4376-443e-a4bb-3f6279e13f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280" autoAdjust="0"/>
  </p:normalViewPr>
  <p:slideViewPr>
    <p:cSldViewPr showGuides="1">
      <p:cViewPr varScale="1">
        <p:scale>
          <a:sx n="57" d="100"/>
          <a:sy n="57" d="100"/>
        </p:scale>
        <p:origin x="64" y="232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comments/modernComment_11A_1AE8FDD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59ECFD2-48EC-4CDD-A869-5AEAA1E8A1B5}" authorId="{F8AC72BB-31A1-C600-6331-B5E495FD1D70}" created="2023-12-07T05:33:57.541">
    <pc:sldMkLst xmlns:pc="http://schemas.microsoft.com/office/powerpoint/2013/main/command">
      <pc:docMk/>
      <pc:sldMk cId="451476959" sldId="282"/>
    </pc:sldMkLst>
    <p188:txBody>
      <a:bodyPr/>
      <a:lstStyle/>
      <a:p>
        <a:r>
          <a:rPr lang="en-CA"/>
          <a:t>The TimestampAttribute is what identifies the column as a concurrency tracking column. The fluent API is an alternative way to specify the tracking property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12/6/2023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12/6/2023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12/6/2023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12/6/2023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12/6/2023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12/6/2023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12/6/2023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12/6/2023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12/6/2023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12/6/2023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12/6/2023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1A_1AE8FDDF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University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Ali Al Ibrahim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 anchor="b">
            <a:normAutofit/>
          </a:bodyPr>
          <a:lstStyle/>
          <a:p>
            <a:r>
              <a:rPr lang="en-US" dirty="0"/>
              <a:t>ASP.NET Core Web App (MVC)</a:t>
            </a:r>
          </a:p>
        </p:txBody>
      </p:sp>
      <p:pic>
        <p:nvPicPr>
          <p:cNvPr id="3" name="Picture 2" descr="A person standing in a library">
            <a:extLst>
              <a:ext uri="{FF2B5EF4-FFF2-40B4-BE49-F238E27FC236}">
                <a16:creationId xmlns:a16="http://schemas.microsoft.com/office/drawing/2014/main" id="{D7EC6936-BF7F-B743-A271-E1E89BC73C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" r="2" b="2262"/>
          <a:stretch/>
        </p:blipFill>
        <p:spPr>
          <a:xfrm>
            <a:off x="1117309" y="1701800"/>
            <a:ext cx="4977104" cy="4470400"/>
          </a:xfrm>
          <a:prstGeom prst="rect">
            <a:avLst/>
          </a:prstGeom>
          <a:noFill/>
        </p:spPr>
      </p:pic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/>
          <a:p>
            <a:r>
              <a:rPr lang="en-US" dirty="0"/>
              <a:t>Has added functionalities and pages such as departments and instructors.</a:t>
            </a:r>
          </a:p>
          <a:p>
            <a:r>
              <a:rPr lang="en-US" dirty="0"/>
              <a:t>Ability to create, edit, view ,and delete.</a:t>
            </a:r>
          </a:p>
          <a:p>
            <a:r>
              <a:rPr lang="en-US" dirty="0"/>
              <a:t>Has a complex database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 anchor="b">
            <a:normAutofit/>
          </a:bodyPr>
          <a:lstStyle/>
          <a:p>
            <a:r>
              <a:rPr lang="en-US" dirty="0"/>
              <a:t>Many to many relations in the database.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B43DB6B-C74C-FC46-4EC0-503478D9D9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/>
          <a:lstStyle/>
          <a:p>
            <a:r>
              <a:rPr lang="en-US" dirty="0"/>
              <a:t>Such as Instructors to Courses.</a:t>
            </a:r>
          </a:p>
          <a:p>
            <a:r>
              <a:rPr lang="en-US" dirty="0"/>
              <a:t>Departments to Instructors.</a:t>
            </a:r>
          </a:p>
          <a:p>
            <a:r>
              <a:rPr lang="en-US" dirty="0"/>
              <a:t>Student to courses.</a:t>
            </a:r>
          </a:p>
          <a:p>
            <a:r>
              <a:rPr lang="en-US" dirty="0"/>
              <a:t>Courses to Departments.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E481D448-D140-A7FC-3BD8-0924AC05D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559" y="2319441"/>
            <a:ext cx="4977104" cy="3235118"/>
          </a:xfrm>
          <a:noFill/>
        </p:spPr>
      </p:pic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Required and display attributes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65E3DEF-12A9-36FC-A61B-5499372C20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Accepts min and max length</a:t>
            </a:r>
          </a:p>
        </p:txBody>
      </p:sp>
      <p:pic>
        <p:nvPicPr>
          <p:cNvPr id="16" name="Content Placeholder 15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D7797394-D5FF-78B9-2284-3708D29634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263778" y="2209800"/>
            <a:ext cx="4684457" cy="3962400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73710E4-83DF-8CA4-A541-B0445D8B3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5265398" cy="812052"/>
          </a:xfrm>
        </p:spPr>
        <p:txBody>
          <a:bodyPr/>
          <a:lstStyle/>
          <a:p>
            <a:r>
              <a:rPr lang="en-US" dirty="0"/>
              <a:t>specifies that the caption for the text boxes</a:t>
            </a:r>
            <a:endParaRPr lang="en-CA" dirty="0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75C845AF-4882-BE3B-1A9D-02BBDA1549E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13" y="2519900"/>
            <a:ext cx="4976812" cy="3342199"/>
          </a:xfrm>
        </p:spPr>
      </p:pic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5B49-06BD-4631-7774-53A6F9777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 anchor="b">
            <a:normAutofit/>
          </a:bodyPr>
          <a:lstStyle/>
          <a:p>
            <a:r>
              <a:rPr lang="en-CA" dirty="0"/>
              <a:t>Concurrency management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C50A282-E577-D118-5DE7-1E947E4E4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concurrency conflict occurs when:</a:t>
            </a:r>
          </a:p>
          <a:p>
            <a:r>
              <a:rPr lang="en-US" dirty="0"/>
              <a:t>A user navigates to the edit page for an entity.</a:t>
            </a:r>
          </a:p>
          <a:p>
            <a:r>
              <a:rPr lang="en-US" dirty="0"/>
              <a:t>Another user updates the same entity before the first user's change is written to the database.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By adding timestamp and </a:t>
            </a:r>
            <a:r>
              <a:rPr lang="en-US" dirty="0" err="1"/>
              <a:t>concurrencytoken</a:t>
            </a:r>
            <a:endParaRPr lang="en-US" dirty="0"/>
          </a:p>
        </p:txBody>
      </p:sp>
      <p:pic>
        <p:nvPicPr>
          <p:cNvPr id="16" name="Content Placeholder 15" descr="A screenshot of a computer&#10;&#10;Description automatically generated">
            <a:extLst>
              <a:ext uri="{FF2B5EF4-FFF2-40B4-BE49-F238E27FC236}">
                <a16:creationId xmlns:a16="http://schemas.microsoft.com/office/drawing/2014/main" id="{A0CCFCCC-1E85-6BDC-B097-42294738B3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68" y="1701800"/>
            <a:ext cx="4473048" cy="4470400"/>
          </a:xfrm>
        </p:spPr>
      </p:pic>
    </p:spTree>
    <p:extLst>
      <p:ext uri="{BB962C8B-B14F-4D97-AF65-F5344CB8AC3E}">
        <p14:creationId xmlns:p14="http://schemas.microsoft.com/office/powerpoint/2010/main" val="45147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7F0A-DA96-D417-3409-283DA5F6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A0C42-119D-19B7-4EE8-112FF6968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References:  https://learn.microsoft.com/en-us/aspnet/core/data/ef-rp/intro?view=aspnetcore-7.0&amp;tabs=visual-studio</a:t>
            </a:r>
          </a:p>
        </p:txBody>
      </p:sp>
    </p:spTree>
    <p:extLst>
      <p:ext uri="{BB962C8B-B14F-4D97-AF65-F5344CB8AC3E}">
        <p14:creationId xmlns:p14="http://schemas.microsoft.com/office/powerpoint/2010/main" val="188360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66</TotalTime>
  <Words>161</Words>
  <Application>Microsoft Office PowerPoint</Application>
  <PresentationFormat>Custom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Books 16x9</vt:lpstr>
      <vt:lpstr>University Management System</vt:lpstr>
      <vt:lpstr>ASP.NET Core Web App (MVC)</vt:lpstr>
      <vt:lpstr>Many to many relations in the database.</vt:lpstr>
      <vt:lpstr>The Required and display attributes</vt:lpstr>
      <vt:lpstr>Concurrency management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Management System</dc:title>
  <dc:creator>Mohammad Ali Al Ibrahim</dc:creator>
  <cp:lastModifiedBy>Mohammad Ali Al Ibrahim</cp:lastModifiedBy>
  <cp:revision>1</cp:revision>
  <dcterms:created xsi:type="dcterms:W3CDTF">2023-12-07T04:28:43Z</dcterms:created>
  <dcterms:modified xsi:type="dcterms:W3CDTF">2023-12-07T05:35:39Z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