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BD97-3017-27B8-4DD6-C47330C4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BCA2-AECB-7C1E-C96B-8309C23A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96AE-E99B-2D3B-8D41-548E17B7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A631-53CB-0D0B-98EA-F3A4984A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D96F-6D77-79E6-4F8D-F0534FC6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D589-3F95-A3DD-C242-78A006E5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ACC7-025C-AE9A-5722-B71AAA41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E5EF-5210-232E-939A-9A210386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C406-2B80-B7CC-7248-5334961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5443-9C97-15F3-DAE2-66244476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7B16C-ECDB-B74F-ED97-86B6E6248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330B4-044B-4C0C-8A84-DDE3CD27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FA83-AD80-A999-F7E9-5E07C856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E98B-B86F-D5C6-9A16-0BEC91E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8A99-3E7B-3742-413B-4770C519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153B-2DB2-278F-07A5-10D852D7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37CA-DCC0-13F9-D4EC-A4D85C94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E628-2EC1-3E7F-B4C3-33618495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3F09-261C-E6CE-C4A7-F121EB2B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FF5C-D83E-F930-2B9F-1B8618D8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1008-CC58-F585-0FCA-B4ADF96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EFD5-79D2-3B21-87F6-E49EC54C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204B-52D4-3388-3B37-A7FD0903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C7C6-A82C-BA67-EE7D-5B44B21D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6636-41E6-29A0-9B9B-3A8B7C92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EB7-3F0E-8863-73EF-8ECA4FB9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A125-D443-AD5E-3E2A-7CCBA57C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C887D-BF24-5781-445F-B87FBEA4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0392A-EB34-91CE-8DFD-E3C85CA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9324-5FA5-895F-965B-AF91CE5B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E3F1F-4944-D62A-4FBE-ACD14AE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B828-B3DC-E081-6A2F-9A3612DF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E240-70C2-798E-528E-683A6BBC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B66F-CD0A-BC37-5E6F-36C464AB9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66F3-2C10-1FC4-0D7E-65E3DBAFB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3C0B-FAA9-267D-A22E-D8E11582D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A17D-F968-28FA-1D4B-4440E7B4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39D37-E4F7-EFE4-4677-97F952CF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19DD6-C03E-449A-2705-C6F9BD4F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9BCE-56EF-9E2D-CF40-7B1EFA97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06ED4-2932-51B7-90B4-3D0A4292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9BD9C-F2BC-6F76-7C1B-E1E25915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C3A11-E6FB-6F99-A312-733CA84A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CCA45-495C-E44B-50C7-CD618412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D2CD-A60C-7C32-D22C-E74B9954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E19D3-0E09-4EA1-D7FF-57380FB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1834-712B-0F35-AFAA-0102B8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811A-676E-60A7-7013-6BE8C37F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DD44C-46CA-E346-6C10-B445881A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F257-0D25-CF29-D83C-2F6198B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703E6-7FBC-C508-DDD4-0F6826E3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C7AB-F620-411B-B1AD-86431DF2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BBCD-824F-04D5-0C97-77D1BD61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B7083-126B-AE19-7CEF-135BCC961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9E750-9BA6-3622-8143-E249FEAC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5608-686F-B195-72BA-BDF1EE3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3D31-4A97-3982-1504-99FD844B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3E90-DA9A-4240-DA25-E93E642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021F1-80B0-58BB-6BB7-162864E4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D804-92F9-68B5-2450-31E76813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182-2B50-2465-E23A-234CA1AE6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61D7-9E4D-4616-8D7B-CA8C18975DD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CE8D-466C-37E9-1E73-5BD1CE80A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7EF9-5DD5-4B49-FD4E-E82C41918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4F66-5112-4B23-BAE8-99CEA9FB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027BB589-499A-024A-F36C-5C78052CE520}"/>
              </a:ext>
            </a:extLst>
          </p:cNvPr>
          <p:cNvSpPr/>
          <p:nvPr/>
        </p:nvSpPr>
        <p:spPr>
          <a:xfrm>
            <a:off x="9256053" y="4619315"/>
            <a:ext cx="1283855" cy="163483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AB39F-A5A3-2910-8E95-51A4099E1EDD}"/>
              </a:ext>
            </a:extLst>
          </p:cNvPr>
          <p:cNvSpPr/>
          <p:nvPr/>
        </p:nvSpPr>
        <p:spPr>
          <a:xfrm>
            <a:off x="7094398" y="2117784"/>
            <a:ext cx="2743200" cy="13112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willwork4btc.com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C967424-59C1-1BDD-1DAC-8ADFDBFA3EE6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V="1">
            <a:off x="8826629" y="3547962"/>
            <a:ext cx="1190316" cy="95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1BF57B-A5A7-37D2-1049-964053506E66}"/>
              </a:ext>
            </a:extLst>
          </p:cNvPr>
          <p:cNvSpPr/>
          <p:nvPr/>
        </p:nvSpPr>
        <p:spPr>
          <a:xfrm>
            <a:off x="9282022" y="509089"/>
            <a:ext cx="1656271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4 BTC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2C265-3323-CF95-5540-5441278C0F26}"/>
              </a:ext>
            </a:extLst>
          </p:cNvPr>
          <p:cNvCxnSpPr>
            <a:stCxn id="6" idx="0"/>
          </p:cNvCxnSpPr>
          <p:nvPr/>
        </p:nvCxnSpPr>
        <p:spPr>
          <a:xfrm flipV="1">
            <a:off x="8465998" y="293297"/>
            <a:ext cx="0" cy="182448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3B2C4-7F00-4675-1544-B8CD954D75C9}"/>
              </a:ext>
            </a:extLst>
          </p:cNvPr>
          <p:cNvSpPr/>
          <p:nvPr/>
        </p:nvSpPr>
        <p:spPr>
          <a:xfrm>
            <a:off x="6145319" y="509089"/>
            <a:ext cx="1656271" cy="83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Paying in BTC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1EC9923A-2107-F6E8-2B53-97194CAD8447}"/>
              </a:ext>
            </a:extLst>
          </p:cNvPr>
          <p:cNvSpPr/>
          <p:nvPr/>
        </p:nvSpPr>
        <p:spPr>
          <a:xfrm>
            <a:off x="5708112" y="4740085"/>
            <a:ext cx="2044461" cy="177704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NOSTR LITE RELAY AGGREGATOR</a:t>
            </a:r>
            <a:br>
              <a:rPr lang="en-US" dirty="0"/>
            </a:br>
            <a:r>
              <a:rPr lang="en-US" dirty="0"/>
              <a:t>(COLLATOR)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6B010E6-E0EC-B6AB-7D58-3BDB04DC1823}"/>
              </a:ext>
            </a:extLst>
          </p:cNvPr>
          <p:cNvSpPr/>
          <p:nvPr/>
        </p:nvSpPr>
        <p:spPr>
          <a:xfrm>
            <a:off x="827530" y="379562"/>
            <a:ext cx="2898473" cy="141904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A4120A-173F-6C95-2661-B3F2703A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8" y="2460749"/>
            <a:ext cx="3903179" cy="1936500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CEED868-24BF-8B0E-5314-7124F2630F96}"/>
              </a:ext>
            </a:extLst>
          </p:cNvPr>
          <p:cNvCxnSpPr>
            <a:stCxn id="14" idx="1"/>
          </p:cNvCxnSpPr>
          <p:nvPr/>
        </p:nvCxnSpPr>
        <p:spPr>
          <a:xfrm rot="16200000" flipH="1">
            <a:off x="2182470" y="1891392"/>
            <a:ext cx="663653" cy="475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2AE4696-0C2B-E15A-0ADC-7D21299FC3CC}"/>
              </a:ext>
            </a:extLst>
          </p:cNvPr>
          <p:cNvCxnSpPr>
            <a:cxnSpLocks/>
          </p:cNvCxnSpPr>
          <p:nvPr/>
        </p:nvCxnSpPr>
        <p:spPr>
          <a:xfrm rot="5400000">
            <a:off x="1486129" y="4735331"/>
            <a:ext cx="1289651" cy="613488"/>
          </a:xfrm>
          <a:prstGeom prst="bentConnector4">
            <a:avLst>
              <a:gd name="adj1" fmla="val 35872"/>
              <a:gd name="adj2" fmla="val 13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991AB0-885A-5AE0-F731-C2915C73D1AA}"/>
              </a:ext>
            </a:extLst>
          </p:cNvPr>
          <p:cNvCxnSpPr>
            <a:cxnSpLocks/>
          </p:cNvCxnSpPr>
          <p:nvPr/>
        </p:nvCxnSpPr>
        <p:spPr>
          <a:xfrm>
            <a:off x="7752573" y="5436733"/>
            <a:ext cx="1480999" cy="191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996AD2-8CB7-255D-CC5A-DE071A61B4E6}"/>
              </a:ext>
            </a:extLst>
          </p:cNvPr>
          <p:cNvSpPr txBox="1"/>
          <p:nvPr/>
        </p:nvSpPr>
        <p:spPr>
          <a:xfrm>
            <a:off x="4389287" y="2773391"/>
            <a:ext cx="261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NOSTR EVENTS w/ Job/Task/Bounty/Request payable in Sats</a:t>
            </a:r>
          </a:p>
          <a:p>
            <a:r>
              <a:rPr lang="en-US" dirty="0"/>
              <a:t>Template</a:t>
            </a:r>
          </a:p>
        </p:txBody>
      </p: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B61C9DE6-BDE8-4730-2B2A-5538B72E31EA}"/>
              </a:ext>
            </a:extLst>
          </p:cNvPr>
          <p:cNvSpPr/>
          <p:nvPr/>
        </p:nvSpPr>
        <p:spPr>
          <a:xfrm>
            <a:off x="1824210" y="5322499"/>
            <a:ext cx="1634982" cy="728802"/>
          </a:xfrm>
          <a:prstGeom prst="flowChartMagneticDru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Relays</a:t>
            </a:r>
          </a:p>
        </p:txBody>
      </p:sp>
      <p:sp>
        <p:nvSpPr>
          <p:cNvPr id="30" name="Flowchart: Direct Access Storage 29">
            <a:extLst>
              <a:ext uri="{FF2B5EF4-FFF2-40B4-BE49-F238E27FC236}">
                <a16:creationId xmlns:a16="http://schemas.microsoft.com/office/drawing/2014/main" id="{DF832F97-A661-4757-5053-685BB0B86BDE}"/>
              </a:ext>
            </a:extLst>
          </p:cNvPr>
          <p:cNvSpPr/>
          <p:nvPr/>
        </p:nvSpPr>
        <p:spPr>
          <a:xfrm>
            <a:off x="1976610" y="5474899"/>
            <a:ext cx="1634982" cy="728802"/>
          </a:xfrm>
          <a:prstGeom prst="flowChartMagneticDru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Relays</a:t>
            </a:r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C848F15F-6B52-0791-DE15-E979D7AADB5E}"/>
              </a:ext>
            </a:extLst>
          </p:cNvPr>
          <p:cNvSpPr/>
          <p:nvPr/>
        </p:nvSpPr>
        <p:spPr>
          <a:xfrm>
            <a:off x="2129010" y="5627299"/>
            <a:ext cx="1634982" cy="728802"/>
          </a:xfrm>
          <a:prstGeom prst="flowChartMagneticDru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Paid Relays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FF7101-2C1E-E0D6-DAF9-71A7175D42DA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3763992" y="5839300"/>
            <a:ext cx="200708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04D9-CC9F-7170-F8AE-F3283474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9497-E769-A2DC-56E8-BC2C82D8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 are the circular economy”</a:t>
            </a:r>
          </a:p>
          <a:p>
            <a:r>
              <a:rPr lang="en-US" dirty="0"/>
              <a:t>“Find or do anything for bitcoin”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1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Website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Rylan Hess</dc:creator>
  <cp:lastModifiedBy>Rylan Hess</cp:lastModifiedBy>
  <cp:revision>2</cp:revision>
  <dcterms:created xsi:type="dcterms:W3CDTF">2023-02-27T03:03:35Z</dcterms:created>
  <dcterms:modified xsi:type="dcterms:W3CDTF">2023-02-27T03:48:48Z</dcterms:modified>
</cp:coreProperties>
</file>