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EB0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00BB-24DA-4095-8E17-BAA8F01BFF75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1AE8-A6B3-4165-9D7B-351EBEFE279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00BB-24DA-4095-8E17-BAA8F01BFF75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1AE8-A6B3-4165-9D7B-351EBEFE27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00BB-24DA-4095-8E17-BAA8F01BFF75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1AE8-A6B3-4165-9D7B-351EBEFE27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00BB-24DA-4095-8E17-BAA8F01BFF75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1AE8-A6B3-4165-9D7B-351EBEFE27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00BB-24DA-4095-8E17-BAA8F01BFF75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1AE8-A6B3-4165-9D7B-351EBEFE279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00BB-24DA-4095-8E17-BAA8F01BFF75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1AE8-A6B3-4165-9D7B-351EBEFE27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00BB-24DA-4095-8E17-BAA8F01BFF75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1AE8-A6B3-4165-9D7B-351EBEFE27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00BB-24DA-4095-8E17-BAA8F01BFF75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1AE8-A6B3-4165-9D7B-351EBEFE27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00BB-24DA-4095-8E17-BAA8F01BFF75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1AE8-A6B3-4165-9D7B-351EBEFE27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00BB-24DA-4095-8E17-BAA8F01BFF75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1AE8-A6B3-4165-9D7B-351EBEFE27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00BB-24DA-4095-8E17-BAA8F01BFF75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8E91AE8-A6B3-4165-9D7B-351EBEFE2790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B000BB-24DA-4095-8E17-BAA8F01BFF75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8E91AE8-A6B3-4165-9D7B-351EBEFE2790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blcredsolucoesfinanceiras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bl cartã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536" y="0"/>
            <a:ext cx="10906171" cy="73580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8004" y="2285992"/>
            <a:ext cx="7851648" cy="2643206"/>
          </a:xfrm>
        </p:spPr>
        <p:txBody>
          <a:bodyPr>
            <a:noAutofit/>
          </a:bodyPr>
          <a:lstStyle/>
          <a:p>
            <a:pPr algn="ctr"/>
            <a:r>
              <a:rPr lang="pt-BR" sz="7000" dirty="0" smtClean="0">
                <a:solidFill>
                  <a:srgbClr val="14EB03"/>
                </a:solidFill>
                <a:latin typeface="Cooper Black" pitchFamily="18" charset="0"/>
              </a:rPr>
              <a:t>CRÉDITO RÁPIDO E FÁCIL EM ATÉ 60X</a:t>
            </a:r>
            <a:endParaRPr lang="pt-BR" sz="7000" dirty="0">
              <a:solidFill>
                <a:srgbClr val="14EB03"/>
              </a:solidFill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3400" y="214290"/>
            <a:ext cx="7851648" cy="1828800"/>
          </a:xfrm>
        </p:spPr>
        <p:txBody>
          <a:bodyPr/>
          <a:lstStyle/>
          <a:p>
            <a:pPr algn="ctr"/>
            <a:r>
              <a:rPr lang="pt-BR" sz="6000" u="sng" dirty="0" smtClean="0">
                <a:solidFill>
                  <a:srgbClr val="14EB03"/>
                </a:solidFill>
                <a:latin typeface="Cooper Black" pitchFamily="18" charset="0"/>
              </a:rPr>
              <a:t>CRÉDITO EXCLUSIVO</a:t>
            </a:r>
            <a:endParaRPr lang="pt-BR" u="sng" dirty="0">
              <a:solidFill>
                <a:srgbClr val="14EB03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2500306"/>
            <a:ext cx="7854696" cy="4357718"/>
          </a:xfrm>
        </p:spPr>
        <p:txBody>
          <a:bodyPr>
            <a:normAutofit fontScale="85000" lnSpcReduction="20000"/>
          </a:bodyPr>
          <a:lstStyle/>
          <a:p>
            <a:pPr algn="l">
              <a:buFont typeface="Wingdings" pitchFamily="2" charset="2"/>
              <a:buChar char="ü"/>
            </a:pPr>
            <a:r>
              <a:rPr lang="pt-BR" sz="2800" dirty="0" smtClean="0"/>
              <a:t> Forças Armadas</a:t>
            </a:r>
            <a:endParaRPr lang="pt-BR" sz="600" dirty="0" smtClean="0"/>
          </a:p>
          <a:p>
            <a:pPr algn="l"/>
            <a:r>
              <a:rPr lang="pt-BR" dirty="0" smtClean="0"/>
              <a:t> </a:t>
            </a:r>
            <a:r>
              <a:rPr lang="pt-BR" dirty="0" smtClean="0"/>
              <a:t>  * Exército</a:t>
            </a:r>
          </a:p>
          <a:p>
            <a:pPr algn="l"/>
            <a:r>
              <a:rPr lang="pt-BR" dirty="0" smtClean="0"/>
              <a:t> </a:t>
            </a:r>
            <a:r>
              <a:rPr lang="pt-BR" dirty="0" smtClean="0"/>
              <a:t>  * Marinha</a:t>
            </a:r>
          </a:p>
          <a:p>
            <a:pPr algn="l"/>
            <a:r>
              <a:rPr lang="pt-BR" dirty="0" smtClean="0"/>
              <a:t> </a:t>
            </a:r>
            <a:r>
              <a:rPr lang="pt-BR" dirty="0" smtClean="0"/>
              <a:t>  * Aeronáutica</a:t>
            </a:r>
          </a:p>
          <a:p>
            <a:pPr algn="l"/>
            <a:endParaRPr lang="pt-BR" sz="600" dirty="0" smtClean="0"/>
          </a:p>
          <a:p>
            <a:pPr algn="l">
              <a:buFont typeface="Wingdings" pitchFamily="2" charset="2"/>
              <a:buChar char="ü"/>
            </a:pPr>
            <a:r>
              <a:rPr lang="pt-BR" dirty="0" smtClean="0"/>
              <a:t> </a:t>
            </a:r>
            <a:r>
              <a:rPr lang="pt-BR" sz="2800" dirty="0" smtClean="0"/>
              <a:t>Funcionários Federais</a:t>
            </a:r>
            <a:endParaRPr lang="pt-BR" sz="600" dirty="0" smtClean="0"/>
          </a:p>
          <a:p>
            <a:pPr algn="l"/>
            <a:r>
              <a:rPr lang="pt-BR" dirty="0" smtClean="0"/>
              <a:t> </a:t>
            </a:r>
            <a:r>
              <a:rPr lang="pt-BR" dirty="0" smtClean="0"/>
              <a:t>  * SIAPE</a:t>
            </a:r>
          </a:p>
          <a:p>
            <a:pPr algn="l"/>
            <a:endParaRPr lang="pt-BR" sz="600" dirty="0" smtClean="0"/>
          </a:p>
          <a:p>
            <a:pPr algn="l">
              <a:buFont typeface="Wingdings" pitchFamily="2" charset="2"/>
              <a:buChar char="ü"/>
            </a:pPr>
            <a:r>
              <a:rPr lang="pt-BR" dirty="0" smtClean="0"/>
              <a:t> </a:t>
            </a:r>
            <a:r>
              <a:rPr lang="pt-BR" sz="2800" dirty="0" smtClean="0"/>
              <a:t>Aposentados e Pensionistas</a:t>
            </a:r>
          </a:p>
          <a:p>
            <a:pPr algn="l"/>
            <a:r>
              <a:rPr lang="pt-BR" dirty="0" smtClean="0"/>
              <a:t> </a:t>
            </a:r>
            <a:r>
              <a:rPr lang="pt-BR" dirty="0" smtClean="0"/>
              <a:t>  * INSS</a:t>
            </a:r>
          </a:p>
          <a:p>
            <a:pPr algn="l"/>
            <a:endParaRPr lang="pt-BR" sz="600" dirty="0" smtClean="0"/>
          </a:p>
          <a:p>
            <a:pPr algn="l">
              <a:buFont typeface="Wingdings" pitchFamily="2" charset="2"/>
              <a:buChar char="ü"/>
            </a:pPr>
            <a:r>
              <a:rPr lang="pt-BR" dirty="0" smtClean="0"/>
              <a:t> </a:t>
            </a:r>
            <a:r>
              <a:rPr lang="pt-BR" sz="2800" dirty="0" smtClean="0"/>
              <a:t>Funcionários Públicos e Estaduais</a:t>
            </a:r>
          </a:p>
          <a:p>
            <a:pPr algn="l"/>
            <a:r>
              <a:rPr lang="pt-BR" dirty="0" smtClean="0"/>
              <a:t> </a:t>
            </a:r>
            <a:r>
              <a:rPr lang="pt-BR" dirty="0" smtClean="0"/>
              <a:t>  * IPÊ</a:t>
            </a:r>
          </a:p>
          <a:p>
            <a:pPr algn="l"/>
            <a:r>
              <a:rPr lang="pt-BR" dirty="0" smtClean="0"/>
              <a:t> </a:t>
            </a:r>
            <a:r>
              <a:rPr lang="pt-BR" dirty="0" smtClean="0"/>
              <a:t>  * Governo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0034" y="-71462"/>
            <a:ext cx="7851648" cy="1071570"/>
          </a:xfrm>
        </p:spPr>
        <p:txBody>
          <a:bodyPr/>
          <a:lstStyle/>
          <a:p>
            <a:pPr algn="ctr"/>
            <a:r>
              <a:rPr lang="pt-BR" sz="5400" u="sng" dirty="0" smtClean="0">
                <a:solidFill>
                  <a:srgbClr val="14EB03"/>
                </a:solidFill>
                <a:latin typeface="Cooper Black" pitchFamily="18" charset="0"/>
              </a:rPr>
              <a:t>VANTAGENS</a:t>
            </a:r>
            <a:endParaRPr lang="pt-BR" u="sng" dirty="0">
              <a:solidFill>
                <a:srgbClr val="14EB03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1357298"/>
            <a:ext cx="7854696" cy="5214974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pt-BR" sz="2800" dirty="0" smtClean="0"/>
              <a:t> Crédito imediato;</a:t>
            </a:r>
          </a:p>
          <a:p>
            <a:pPr algn="l">
              <a:buFont typeface="Wingdings" pitchFamily="2" charset="2"/>
              <a:buChar char="Ø"/>
            </a:pPr>
            <a:r>
              <a:rPr lang="pt-BR" sz="2800" dirty="0" smtClean="0"/>
              <a:t> </a:t>
            </a:r>
            <a:r>
              <a:rPr lang="pt-BR" sz="2800" dirty="0" smtClean="0"/>
              <a:t>Trabalhamos com todos os bancos;</a:t>
            </a:r>
          </a:p>
          <a:p>
            <a:pPr algn="l">
              <a:buFont typeface="Wingdings" pitchFamily="2" charset="2"/>
              <a:buChar char="Ø"/>
            </a:pPr>
            <a:r>
              <a:rPr lang="pt-BR" sz="2800" dirty="0" smtClean="0"/>
              <a:t> </a:t>
            </a:r>
            <a:r>
              <a:rPr lang="pt-BR" sz="2800" dirty="0" smtClean="0"/>
              <a:t>Sem consulta ao SPC / Serasa;</a:t>
            </a:r>
          </a:p>
          <a:p>
            <a:pPr algn="l">
              <a:buFont typeface="Wingdings" pitchFamily="2" charset="2"/>
              <a:buChar char="Ø"/>
            </a:pPr>
            <a:r>
              <a:rPr lang="pt-BR" sz="2800" dirty="0" smtClean="0"/>
              <a:t> </a:t>
            </a:r>
            <a:r>
              <a:rPr lang="pt-BR" sz="2800" dirty="0" smtClean="0"/>
              <a:t>Desconto em folha ou no benefício;</a:t>
            </a:r>
          </a:p>
          <a:p>
            <a:pPr algn="l">
              <a:buFont typeface="Wingdings" pitchFamily="2" charset="2"/>
              <a:buChar char="Ø"/>
            </a:pPr>
            <a:r>
              <a:rPr lang="pt-BR" sz="2800" dirty="0" smtClean="0"/>
              <a:t> </a:t>
            </a:r>
            <a:r>
              <a:rPr lang="pt-BR" sz="2800" dirty="0" smtClean="0"/>
              <a:t>Rapidez e Agilidade;</a:t>
            </a:r>
          </a:p>
          <a:p>
            <a:pPr algn="l">
              <a:buFont typeface="Wingdings" pitchFamily="2" charset="2"/>
              <a:buChar char="Ø"/>
            </a:pPr>
            <a:r>
              <a:rPr lang="pt-BR" sz="2800" dirty="0" smtClean="0"/>
              <a:t> </a:t>
            </a:r>
            <a:r>
              <a:rPr lang="pt-BR" sz="2800" dirty="0" smtClean="0"/>
              <a:t>Margens consignável de 30% da renda;</a:t>
            </a:r>
          </a:p>
          <a:p>
            <a:pPr algn="l">
              <a:buFont typeface="Wingdings" pitchFamily="2" charset="2"/>
              <a:buChar char="Ø"/>
            </a:pPr>
            <a:r>
              <a:rPr lang="pt-BR" sz="2800" dirty="0" smtClean="0"/>
              <a:t> </a:t>
            </a:r>
            <a:r>
              <a:rPr lang="pt-BR" sz="2800" dirty="0" smtClean="0"/>
              <a:t>Parcelas fixas;</a:t>
            </a:r>
          </a:p>
          <a:p>
            <a:pPr algn="l">
              <a:buFont typeface="Wingdings" pitchFamily="2" charset="2"/>
              <a:buChar char="Ø"/>
            </a:pPr>
            <a:r>
              <a:rPr lang="pt-BR" sz="2800" dirty="0" smtClean="0"/>
              <a:t> </a:t>
            </a:r>
            <a:r>
              <a:rPr lang="pt-BR" sz="2800" dirty="0" smtClean="0"/>
              <a:t>Taxas de Juros e Prazos Flexíveis;</a:t>
            </a:r>
          </a:p>
          <a:p>
            <a:pPr algn="l">
              <a:buFont typeface="Wingdings" pitchFamily="2" charset="2"/>
              <a:buChar char="Ø"/>
            </a:pPr>
            <a:r>
              <a:rPr lang="pt-BR" sz="2800" dirty="0" smtClean="0"/>
              <a:t> </a:t>
            </a:r>
            <a:r>
              <a:rPr lang="pt-BR" sz="2800" dirty="0" smtClean="0"/>
              <a:t>Segurança;</a:t>
            </a:r>
          </a:p>
          <a:p>
            <a:pPr algn="l">
              <a:buFont typeface="Wingdings" pitchFamily="2" charset="2"/>
              <a:buChar char="Ø"/>
            </a:pPr>
            <a:r>
              <a:rPr lang="pt-BR" sz="2800" dirty="0" smtClean="0"/>
              <a:t> </a:t>
            </a:r>
            <a:r>
              <a:rPr lang="pt-BR" sz="2800" dirty="0" smtClean="0"/>
              <a:t>Condições Imbatíveis;</a:t>
            </a:r>
          </a:p>
          <a:p>
            <a:pPr algn="l">
              <a:buFont typeface="Wingdings" pitchFamily="2" charset="2"/>
              <a:buChar char="Ø"/>
            </a:pPr>
            <a:endParaRPr lang="pt-BR" dirty="0" smtClean="0"/>
          </a:p>
          <a:p>
            <a:pPr algn="l">
              <a:buFont typeface="Wingdings" pitchFamily="2" charset="2"/>
              <a:buChar char="Ø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3400" y="142852"/>
            <a:ext cx="7851648" cy="535785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rgbClr val="14EB03"/>
                </a:solidFill>
              </a:rPr>
              <a:t>COMPRAMOS E REFINANCIAMOS SUAS DÍVIDAS, SE VOCÊ TEM IMÓVEL, TEM DINHEIRO NA MÃO !</a:t>
            </a:r>
            <a:br>
              <a:rPr lang="pt-BR" dirty="0" smtClean="0">
                <a:solidFill>
                  <a:srgbClr val="14EB03"/>
                </a:solidFill>
              </a:rPr>
            </a:br>
            <a:r>
              <a:rPr lang="pt-BR" dirty="0" smtClean="0">
                <a:solidFill>
                  <a:srgbClr val="14EB03"/>
                </a:solidFill>
              </a:rPr>
              <a:t>CRÉDITO ATRAVÉS DE ALIMENTAÇÃO DE IMÓVEIS</a:t>
            </a:r>
            <a:endParaRPr lang="pt-BR" dirty="0">
              <a:solidFill>
                <a:srgbClr val="14EB03"/>
              </a:solidFill>
            </a:endParaRPr>
          </a:p>
        </p:txBody>
      </p:sp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0" y="6091658"/>
            <a:ext cx="9144000" cy="766342"/>
          </a:xfrm>
        </p:spPr>
        <p:txBody>
          <a:bodyPr/>
          <a:lstStyle/>
          <a:p>
            <a:pPr algn="ctr"/>
            <a:r>
              <a:rPr lang="pt-BR" b="1" u="sng" dirty="0" smtClean="0"/>
              <a:t>ENTRE EM CONTATO PARA SABER MAIS.</a:t>
            </a:r>
            <a:endParaRPr lang="pt-BR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57284"/>
          </a:xfrm>
        </p:spPr>
        <p:txBody>
          <a:bodyPr/>
          <a:lstStyle/>
          <a:p>
            <a:pPr algn="ctr"/>
            <a:r>
              <a:rPr lang="pt-BR" sz="6000" u="sng" dirty="0" smtClean="0">
                <a:solidFill>
                  <a:srgbClr val="14EB03"/>
                </a:solidFill>
                <a:latin typeface="Cooper Black" pitchFamily="18" charset="0"/>
              </a:rPr>
              <a:t>CONTATOS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785926"/>
            <a:ext cx="9144000" cy="4714908"/>
          </a:xfrm>
        </p:spPr>
        <p:txBody>
          <a:bodyPr/>
          <a:lstStyle/>
          <a:p>
            <a:pPr algn="l"/>
            <a:r>
              <a:rPr lang="pt-BR" dirty="0" smtClean="0"/>
              <a:t>   FONES: (51) 3212-3454   /   (51) 3228-7303</a:t>
            </a:r>
          </a:p>
          <a:p>
            <a:pPr algn="l"/>
            <a:endParaRPr lang="pt-BR" dirty="0" smtClean="0"/>
          </a:p>
          <a:p>
            <a:pPr algn="l"/>
            <a:r>
              <a:rPr lang="pt-BR" dirty="0" smtClean="0"/>
              <a:t>   Av. Borges de Medeiros, 308 – CJ 112 – 11° Andar</a:t>
            </a:r>
          </a:p>
          <a:p>
            <a:pPr algn="l"/>
            <a:endParaRPr lang="pt-BR" dirty="0" smtClean="0"/>
          </a:p>
          <a:p>
            <a:pPr algn="l"/>
            <a:r>
              <a:rPr lang="pt-BR" dirty="0" smtClean="0"/>
              <a:t>   CEP: 90020-021  /   Centro   /   Porto Alegre   /   RS</a:t>
            </a:r>
          </a:p>
          <a:p>
            <a:pPr algn="l"/>
            <a:endParaRPr lang="pt-BR" dirty="0" smtClean="0"/>
          </a:p>
          <a:p>
            <a:pPr algn="l"/>
            <a:r>
              <a:rPr lang="pt-BR" dirty="0" smtClean="0"/>
              <a:t>   Email: </a:t>
            </a:r>
            <a:r>
              <a:rPr lang="pt-BR" dirty="0" smtClean="0">
                <a:hlinkClick r:id="rId2"/>
              </a:rPr>
              <a:t>blcredsolucoesfinanceiras@gmail.com</a:t>
            </a:r>
            <a:endParaRPr lang="pt-BR" dirty="0" smtClean="0"/>
          </a:p>
          <a:p>
            <a:pPr algn="l"/>
            <a:endParaRPr lang="pt-BR" dirty="0" smtClean="0"/>
          </a:p>
          <a:p>
            <a:pPr algn="l"/>
            <a:r>
              <a:rPr lang="pt-BR" dirty="0" smtClean="0"/>
              <a:t>  SITE:  Em construção, AGUARDE !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</TotalTime>
  <Words>180</Words>
  <Application>Microsoft Office PowerPoint</Application>
  <PresentationFormat>Apresentação na tela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Fluxo</vt:lpstr>
      <vt:lpstr>Slide 1</vt:lpstr>
      <vt:lpstr>CRÉDITO RÁPIDO E FÁCIL EM ATÉ 60X</vt:lpstr>
      <vt:lpstr>CRÉDITO EXCLUSIVO</vt:lpstr>
      <vt:lpstr>VANTAGENS</vt:lpstr>
      <vt:lpstr>COMPRAMOS E REFINANCIAMOS SUAS DÍVIDAS, SE VOCÊ TEM IMÓVEL, TEM DINHEIRO NA MÃO ! CRÉDITO ATRAVÉS DE ALIMENTAÇÃO DE IMÓVEIS</vt:lpstr>
      <vt:lpstr>CONTATOS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Dani_Cacá</dc:creator>
  <cp:lastModifiedBy>Dani_Cacá</cp:lastModifiedBy>
  <cp:revision>6</cp:revision>
  <dcterms:created xsi:type="dcterms:W3CDTF">2014-02-03T18:36:05Z</dcterms:created>
  <dcterms:modified xsi:type="dcterms:W3CDTF">2014-02-03T19:09:33Z</dcterms:modified>
</cp:coreProperties>
</file>