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FDA7-A8E6-4D62-8CBA-AC1080A3B02F}" type="datetimeFigureOut">
              <a:rPr lang="de-DE" smtClean="0"/>
              <a:t>30.05.2014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EC36-3427-4F9C-9B0E-03A9E13BC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43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FDA7-A8E6-4D62-8CBA-AC1080A3B02F}" type="datetimeFigureOut">
              <a:rPr lang="de-DE" smtClean="0"/>
              <a:t>30.05.2014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EC36-3427-4F9C-9B0E-03A9E13BC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26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FDA7-A8E6-4D62-8CBA-AC1080A3B02F}" type="datetimeFigureOut">
              <a:rPr lang="de-DE" smtClean="0"/>
              <a:t>30.05.2014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EC36-3427-4F9C-9B0E-03A9E13BC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9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FDA7-A8E6-4D62-8CBA-AC1080A3B02F}" type="datetimeFigureOut">
              <a:rPr lang="de-DE" smtClean="0"/>
              <a:t>30.05.2014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EC36-3427-4F9C-9B0E-03A9E13BC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62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FDA7-A8E6-4D62-8CBA-AC1080A3B02F}" type="datetimeFigureOut">
              <a:rPr lang="de-DE" smtClean="0"/>
              <a:t>30.05.2014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EC36-3427-4F9C-9B0E-03A9E13BC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24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FDA7-A8E6-4D62-8CBA-AC1080A3B02F}" type="datetimeFigureOut">
              <a:rPr lang="de-DE" smtClean="0"/>
              <a:t>30.05.2014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EC36-3427-4F9C-9B0E-03A9E13BC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99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FDA7-A8E6-4D62-8CBA-AC1080A3B02F}" type="datetimeFigureOut">
              <a:rPr lang="de-DE" smtClean="0"/>
              <a:t>30.05.2014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EC36-3427-4F9C-9B0E-03A9E13BC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FDA7-A8E6-4D62-8CBA-AC1080A3B02F}" type="datetimeFigureOut">
              <a:rPr lang="de-DE" smtClean="0"/>
              <a:t>30.05.2014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EC36-3427-4F9C-9B0E-03A9E13BC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46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FDA7-A8E6-4D62-8CBA-AC1080A3B02F}" type="datetimeFigureOut">
              <a:rPr lang="de-DE" smtClean="0"/>
              <a:t>30.05.2014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EC36-3427-4F9C-9B0E-03A9E13BCBDB}" type="slidenum">
              <a:rPr lang="de-DE" smtClean="0"/>
              <a:t>‹Nr.›</a:t>
            </a:fld>
            <a:endParaRPr lang="de-DE"/>
          </a:p>
        </p:txBody>
      </p:sp>
      <p:pic>
        <p:nvPicPr>
          <p:cNvPr id="1026" name="Picture 2" descr="https://cdn.tutsplus.com/mobile/uploads/legacy/77_Android-SQLite/Android-SQL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663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755576" y="1628775"/>
            <a:ext cx="5760640" cy="410368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755576" y="404664"/>
            <a:ext cx="5688013" cy="576262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732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FDA7-A8E6-4D62-8CBA-AC1080A3B02F}" type="datetimeFigureOut">
              <a:rPr lang="de-DE" smtClean="0"/>
              <a:t>30.05.2014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EC36-3427-4F9C-9B0E-03A9E13BC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67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FDA7-A8E6-4D62-8CBA-AC1080A3B02F}" type="datetimeFigureOut">
              <a:rPr lang="de-DE" smtClean="0"/>
              <a:t>30.05.2014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EC36-3427-4F9C-9B0E-03A9E13BC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6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DFDA7-A8E6-4D62-8CBA-AC1080A3B02F}" type="datetimeFigureOut">
              <a:rPr lang="de-DE" smtClean="0"/>
              <a:t>30.05.2014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EC36-3427-4F9C-9B0E-03A9E13BCB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755576" y="2205632"/>
            <a:ext cx="6048672" cy="4103688"/>
          </a:xfrm>
        </p:spPr>
        <p:txBody>
          <a:bodyPr/>
          <a:lstStyle/>
          <a:p>
            <a:r>
              <a:rPr lang="de-DE" dirty="0" smtClean="0"/>
              <a:t>1. Java-Klasse erstellen</a:t>
            </a:r>
          </a:p>
          <a:p>
            <a:endParaRPr lang="de-DE" dirty="0" smtClean="0"/>
          </a:p>
          <a:p>
            <a:r>
              <a:rPr lang="de-DE" dirty="0" smtClean="0"/>
              <a:t>2. </a:t>
            </a:r>
            <a:r>
              <a:rPr lang="de-DE" dirty="0" err="1" smtClean="0"/>
              <a:t>SQLite</a:t>
            </a:r>
            <a:r>
              <a:rPr lang="de-DE" dirty="0" smtClean="0"/>
              <a:t>-Helper Klasse erstellen</a:t>
            </a:r>
          </a:p>
          <a:p>
            <a:endParaRPr lang="de-DE" dirty="0" smtClean="0"/>
          </a:p>
          <a:p>
            <a:r>
              <a:rPr lang="de-DE" dirty="0" smtClean="0"/>
              <a:t>3. Main-</a:t>
            </a:r>
            <a:r>
              <a:rPr lang="de-DE" dirty="0" err="1" smtClean="0"/>
              <a:t>Activity</a:t>
            </a:r>
            <a:r>
              <a:rPr lang="de-DE" dirty="0"/>
              <a:t> </a:t>
            </a:r>
            <a:r>
              <a:rPr lang="de-DE" dirty="0" smtClean="0"/>
              <a:t>erstellen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755576" y="764506"/>
            <a:ext cx="5688013" cy="576262"/>
          </a:xfrm>
        </p:spPr>
        <p:txBody>
          <a:bodyPr>
            <a:noAutofit/>
          </a:bodyPr>
          <a:lstStyle/>
          <a:p>
            <a:r>
              <a:rPr lang="de-DE" sz="4000" dirty="0" err="1" smtClean="0"/>
              <a:t>SQLite</a:t>
            </a:r>
            <a:r>
              <a:rPr lang="de-DE" sz="4000" dirty="0" smtClean="0"/>
              <a:t> mit Android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1857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755576" y="1989608"/>
            <a:ext cx="5760640" cy="4103688"/>
          </a:xfrm>
        </p:spPr>
        <p:txBody>
          <a:bodyPr/>
          <a:lstStyle/>
          <a:p>
            <a:r>
              <a:rPr lang="de-DE" dirty="0" smtClean="0"/>
              <a:t>Hier werden die gewünschten Aufgaben ausgeführt und umgesetzt.</a:t>
            </a:r>
          </a:p>
          <a:p>
            <a:endParaRPr lang="de-DE" dirty="0" smtClean="0"/>
          </a:p>
          <a:p>
            <a:r>
              <a:rPr lang="de-DE" dirty="0" smtClean="0"/>
              <a:t>Die Ergebnisse sind dann in einem Log sichtbar.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3. Main </a:t>
            </a:r>
            <a:r>
              <a:rPr lang="de-DE" dirty="0" err="1" smtClean="0"/>
              <a:t>Activity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7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3. Main </a:t>
            </a:r>
            <a:r>
              <a:rPr lang="de-DE" dirty="0" err="1" smtClean="0"/>
              <a:t>Activity</a:t>
            </a:r>
            <a:r>
              <a:rPr lang="de-DE" dirty="0" smtClean="0"/>
              <a:t> – Code</a:t>
            </a:r>
          </a:p>
          <a:p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6552728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7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3. Main </a:t>
            </a:r>
            <a:r>
              <a:rPr lang="de-DE" dirty="0" err="1" smtClean="0"/>
              <a:t>Activity</a:t>
            </a:r>
            <a:r>
              <a:rPr lang="de-DE" dirty="0" smtClean="0"/>
              <a:t> – Log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143134" cy="473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6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755576" y="2133624"/>
            <a:ext cx="5760640" cy="4103688"/>
          </a:xfrm>
        </p:spPr>
        <p:txBody>
          <a:bodyPr/>
          <a:lstStyle/>
          <a:p>
            <a:r>
              <a:rPr lang="de-DE" dirty="0" smtClean="0"/>
              <a:t>Datenbank enthält Informationen über den Titel und den Autor eines Buches.</a:t>
            </a:r>
          </a:p>
          <a:p>
            <a:endParaRPr lang="de-DE" dirty="0" smtClean="0"/>
          </a:p>
          <a:p>
            <a:r>
              <a:rPr lang="de-DE" dirty="0" smtClean="0"/>
              <a:t>Der Primärschlüssel ist eine eindeutige ID.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1. Java-Klasse erstellen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70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1. Java-Klasse erstellen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5976664" cy="517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65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755576" y="1989608"/>
            <a:ext cx="5760640" cy="4103688"/>
          </a:xfrm>
        </p:spPr>
        <p:txBody>
          <a:bodyPr/>
          <a:lstStyle/>
          <a:p>
            <a:r>
              <a:rPr lang="de-DE" dirty="0" smtClean="0"/>
              <a:t>Diese Klasse </a:t>
            </a:r>
            <a:r>
              <a:rPr lang="de-DE" dirty="0" err="1" smtClean="0"/>
              <a:t>extended</a:t>
            </a:r>
            <a:r>
              <a:rPr lang="de-DE" dirty="0" smtClean="0"/>
              <a:t> die </a:t>
            </a:r>
            <a:r>
              <a:rPr lang="de-DE" dirty="0" err="1" smtClean="0"/>
              <a:t>SQLite-OpenHelper</a:t>
            </a:r>
            <a:r>
              <a:rPr lang="de-DE" dirty="0" smtClean="0"/>
              <a:t> Klasse.</a:t>
            </a:r>
          </a:p>
          <a:p>
            <a:endParaRPr lang="de-DE" dirty="0" smtClean="0"/>
          </a:p>
          <a:p>
            <a:r>
              <a:rPr lang="de-DE" dirty="0" smtClean="0"/>
              <a:t>Sie enthält Methoden zum Erstellen und Updaten der DB, sowie CRUD-Operationen (</a:t>
            </a:r>
            <a:r>
              <a:rPr lang="de-DE" dirty="0" err="1" smtClean="0"/>
              <a:t>create</a:t>
            </a:r>
            <a:r>
              <a:rPr lang="de-DE" dirty="0" smtClean="0"/>
              <a:t>, </a:t>
            </a:r>
            <a:r>
              <a:rPr lang="de-DE" dirty="0" err="1" smtClean="0"/>
              <a:t>read</a:t>
            </a:r>
            <a:r>
              <a:rPr lang="de-DE" dirty="0" smtClean="0"/>
              <a:t>, update, </a:t>
            </a:r>
            <a:r>
              <a:rPr lang="de-DE" dirty="0" err="1" smtClean="0"/>
              <a:t>delete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</a:t>
            </a:r>
            <a:r>
              <a:rPr lang="de-DE" dirty="0" err="1" smtClean="0"/>
              <a:t>SQLite</a:t>
            </a:r>
            <a:r>
              <a:rPr lang="de-DE" dirty="0" smtClean="0"/>
              <a:t>-Helper Klasse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4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</a:t>
            </a:r>
            <a:r>
              <a:rPr lang="de-DE" dirty="0" err="1" smtClean="0"/>
              <a:t>SQLite</a:t>
            </a:r>
            <a:r>
              <a:rPr lang="de-DE" dirty="0" smtClean="0"/>
              <a:t>-Helper Klasse</a:t>
            </a:r>
          </a:p>
          <a:p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5760640" cy="547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3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755576" y="1989608"/>
            <a:ext cx="5760640" cy="4103688"/>
          </a:xfrm>
        </p:spPr>
        <p:txBody>
          <a:bodyPr/>
          <a:lstStyle/>
          <a:p>
            <a:r>
              <a:rPr lang="de-DE" dirty="0" smtClean="0"/>
              <a:t>Die Methode </a:t>
            </a:r>
            <a:r>
              <a:rPr lang="de-DE" dirty="0" err="1" smtClean="0"/>
              <a:t>addBook</a:t>
            </a:r>
            <a:r>
              <a:rPr lang="de-DE" dirty="0" smtClean="0"/>
              <a:t> fügt einen Datensatz zur Datenbank hinzu. </a:t>
            </a:r>
          </a:p>
          <a:p>
            <a:endParaRPr lang="de-DE" dirty="0" smtClean="0"/>
          </a:p>
          <a:p>
            <a:r>
              <a:rPr lang="de-DE" dirty="0" smtClean="0"/>
              <a:t>Es werden die Schlüssel und die Werte bestimmt und dann eingefügt.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</a:t>
            </a:r>
            <a:r>
              <a:rPr lang="de-DE" dirty="0" err="1" smtClean="0"/>
              <a:t>SQLite</a:t>
            </a:r>
            <a:r>
              <a:rPr lang="de-DE" dirty="0" smtClean="0"/>
              <a:t>-Helper Klasse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4780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</a:t>
            </a:r>
            <a:r>
              <a:rPr lang="de-DE" dirty="0" err="1" smtClean="0"/>
              <a:t>SQLite</a:t>
            </a:r>
            <a:r>
              <a:rPr lang="de-DE" dirty="0" smtClean="0"/>
              <a:t>-Helper Klasse</a:t>
            </a:r>
          </a:p>
          <a:p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79"/>
            <a:ext cx="7848872" cy="4339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755576" y="1989608"/>
            <a:ext cx="5760640" cy="4103688"/>
          </a:xfrm>
        </p:spPr>
        <p:txBody>
          <a:bodyPr/>
          <a:lstStyle/>
          <a:p>
            <a:r>
              <a:rPr lang="de-DE" dirty="0" smtClean="0"/>
              <a:t>Die Methode </a:t>
            </a:r>
            <a:r>
              <a:rPr lang="de-DE" dirty="0" err="1" smtClean="0"/>
              <a:t>getAllBooks</a:t>
            </a:r>
            <a:r>
              <a:rPr lang="de-DE" dirty="0" smtClean="0"/>
              <a:t> gibt eine Liste aller Einträge der Datenbank zurück. </a:t>
            </a:r>
          </a:p>
          <a:p>
            <a:endParaRPr lang="de-DE" dirty="0" smtClean="0"/>
          </a:p>
          <a:p>
            <a:r>
              <a:rPr lang="de-DE" dirty="0" smtClean="0"/>
              <a:t>Mittels der Methode </a:t>
            </a:r>
            <a:r>
              <a:rPr lang="de-DE" dirty="0" err="1" smtClean="0"/>
              <a:t>getString</a:t>
            </a:r>
            <a:r>
              <a:rPr lang="de-DE" dirty="0" smtClean="0"/>
              <a:t> werden pro Datensatz die einzelnen Werte ausgelesen.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</a:t>
            </a:r>
            <a:r>
              <a:rPr lang="de-DE" dirty="0" err="1" smtClean="0"/>
              <a:t>SQLite</a:t>
            </a:r>
            <a:r>
              <a:rPr lang="de-DE" dirty="0" smtClean="0"/>
              <a:t>-Helper Klasse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679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</a:t>
            </a:r>
            <a:r>
              <a:rPr lang="de-DE" dirty="0" err="1" smtClean="0"/>
              <a:t>SQLite</a:t>
            </a:r>
            <a:r>
              <a:rPr lang="de-DE" dirty="0" smtClean="0"/>
              <a:t>-Helper Klasse</a:t>
            </a:r>
          </a:p>
          <a:p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5976664" cy="51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8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Bildschirmpräsentation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Erik.Brandner</dc:creator>
  <cp:lastModifiedBy>Erik.Brandner</cp:lastModifiedBy>
  <cp:revision>8</cp:revision>
  <dcterms:created xsi:type="dcterms:W3CDTF">2014-05-30T16:37:35Z</dcterms:created>
  <dcterms:modified xsi:type="dcterms:W3CDTF">2014-05-30T17:33:02Z</dcterms:modified>
</cp:coreProperties>
</file>