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220E-E3F2-4E53-955B-90C17E9F8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6DF1B-DFFF-49B0-A98F-26CFEE43A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F916-DC68-41AE-99A5-D6D7F6EC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latin typeface="Bell MT" panose="02020503060305020303" pitchFamily="18" charset="0"/>
              </a:rPr>
              <a:t>CNC Speeds and Feeds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sz="3200" dirty="0">
                <a:latin typeface="Bell MT" panose="02020503060305020303" pitchFamily="18" charset="0"/>
              </a:rPr>
              <a:t>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8F42-8C54-49EA-A08B-BEE96BD9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41" y="2171700"/>
            <a:ext cx="10729518" cy="35814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RPM</a:t>
            </a:r>
            <a:r>
              <a:rPr lang="en-US" dirty="0">
                <a:latin typeface="Bell MT" panose="02020503060305020303" pitchFamily="18" charset="0"/>
              </a:rPr>
              <a:t> = Spindle Speed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SFM</a:t>
            </a:r>
            <a:r>
              <a:rPr lang="en-US" dirty="0">
                <a:latin typeface="Bell MT" panose="02020503060305020303" pitchFamily="18" charset="0"/>
              </a:rPr>
              <a:t> = Surface Feet / Min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SMM</a:t>
            </a:r>
            <a:r>
              <a:rPr lang="en-US" dirty="0">
                <a:latin typeface="Bell MT" panose="02020503060305020303" pitchFamily="18" charset="0"/>
              </a:rPr>
              <a:t> = Surface Meter / Min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FEEDRATE</a:t>
            </a:r>
            <a:r>
              <a:rPr lang="en-US" dirty="0">
                <a:latin typeface="Bell MT" panose="02020503060305020303" pitchFamily="18" charset="0"/>
              </a:rPr>
              <a:t> = Linear Speed of an Axis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D</a:t>
            </a:r>
            <a:r>
              <a:rPr lang="en-US" dirty="0">
                <a:latin typeface="Bell MT" panose="02020503060305020303" pitchFamily="18" charset="0"/>
              </a:rPr>
              <a:t> = Diameter of Tool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#FLUTES </a:t>
            </a:r>
            <a:r>
              <a:rPr lang="en-US" dirty="0">
                <a:latin typeface="Bell MT" panose="02020503060305020303" pitchFamily="18" charset="0"/>
              </a:rPr>
              <a:t>= Amount of Flutes on Tool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CHIPLOAD</a:t>
            </a:r>
            <a:r>
              <a:rPr lang="en-US" dirty="0">
                <a:latin typeface="Bell MT" panose="02020503060305020303" pitchFamily="18" charset="0"/>
              </a:rPr>
              <a:t> = Thickness of Material taken out 	            by a single tooth/flute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RPM = (12 * SFM) / pi * D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RPM = (3.8 * SFM) / D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RPM = (1000 * SMM) / pi * D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RPM = (318 * SMM) / D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FEEDRATE = RPM * #FLUTES * CHIPLOAD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FEEDRATE = RPM * FEED/REVOLUTION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695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</TotalTime>
  <Words>47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Bell MT</vt:lpstr>
      <vt:lpstr>Franklin Gothic Book</vt:lpstr>
      <vt:lpstr>Crop</vt:lpstr>
      <vt:lpstr>PowerPoint Presentation</vt:lpstr>
      <vt:lpstr>CNC Speeds and Feeds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Bredder</dc:creator>
  <cp:lastModifiedBy>Eric Bredder</cp:lastModifiedBy>
  <cp:revision>2</cp:revision>
  <dcterms:created xsi:type="dcterms:W3CDTF">2019-02-19T19:58:07Z</dcterms:created>
  <dcterms:modified xsi:type="dcterms:W3CDTF">2019-02-19T20:12:12Z</dcterms:modified>
</cp:coreProperties>
</file>