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3"/>
  </p:notesMasterIdLst>
  <p:handoutMasterIdLst>
    <p:handoutMasterId r:id="rId4"/>
  </p:handoutMasterIdLst>
  <p:sldIdLst>
    <p:sldId id="256" r:id="rId2"/>
  </p:sldIdLst>
  <p:sldSz cx="219456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932">
          <p15:clr>
            <a:srgbClr val="A4A3A4"/>
          </p15:clr>
        </p15:guide>
        <p15:guide id="2" pos="6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955601-CD68-4725-A97A-45FA30E40EA0}" v="260" dt="2021-11-16T22:01:38.3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4932"/>
        <p:guide pos="6913"/>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v Dipak Jani" userId="7516076e-6c7f-42ab-8a99-4aab7a691919" providerId="ADAL" clId="{6A955601-CD68-4725-A97A-45FA30E40EA0}"/>
    <pc:docChg chg="custSel modSld">
      <pc:chgData name="Parv Dipak Jani" userId="7516076e-6c7f-42ab-8a99-4aab7a691919" providerId="ADAL" clId="{6A955601-CD68-4725-A97A-45FA30E40EA0}" dt="2021-11-16T22:01:38.357" v="248" actId="20577"/>
      <pc:docMkLst>
        <pc:docMk/>
      </pc:docMkLst>
      <pc:sldChg chg="addSp delSp modSp mod">
        <pc:chgData name="Parv Dipak Jani" userId="7516076e-6c7f-42ab-8a99-4aab7a691919" providerId="ADAL" clId="{6A955601-CD68-4725-A97A-45FA30E40EA0}" dt="2021-11-16T22:01:38.357" v="248" actId="20577"/>
        <pc:sldMkLst>
          <pc:docMk/>
          <pc:sldMk cId="0" sldId="256"/>
        </pc:sldMkLst>
        <pc:spChg chg="mod">
          <ac:chgData name="Parv Dipak Jani" userId="7516076e-6c7f-42ab-8a99-4aab7a691919" providerId="ADAL" clId="{6A955601-CD68-4725-A97A-45FA30E40EA0}" dt="2021-11-16T21:51:55.590" v="103" actId="207"/>
          <ac:spMkLst>
            <pc:docMk/>
            <pc:sldMk cId="0" sldId="256"/>
            <ac:spMk id="2" creationId="{F037D9D1-DB93-4673-88AC-01AD0345D867}"/>
          </ac:spMkLst>
        </pc:spChg>
        <pc:spChg chg="add mod">
          <ac:chgData name="Parv Dipak Jani" userId="7516076e-6c7f-42ab-8a99-4aab7a691919" providerId="ADAL" clId="{6A955601-CD68-4725-A97A-45FA30E40EA0}" dt="2021-11-16T21:51:55.590" v="103" actId="207"/>
          <ac:spMkLst>
            <pc:docMk/>
            <pc:sldMk cId="0" sldId="256"/>
            <ac:spMk id="3" creationId="{843ACBA0-991F-4A53-9D3A-CB2E8AB964FA}"/>
          </ac:spMkLst>
        </pc:spChg>
        <pc:spChg chg="add mod">
          <ac:chgData name="Parv Dipak Jani" userId="7516076e-6c7f-42ab-8a99-4aab7a691919" providerId="ADAL" clId="{6A955601-CD68-4725-A97A-45FA30E40EA0}" dt="2021-11-16T22:01:38.357" v="248" actId="20577"/>
          <ac:spMkLst>
            <pc:docMk/>
            <pc:sldMk cId="0" sldId="256"/>
            <ac:spMk id="4" creationId="{606BAB14-1E27-4562-93F6-B50F5EFC08BF}"/>
          </ac:spMkLst>
        </pc:spChg>
        <pc:spChg chg="add mod">
          <ac:chgData name="Parv Dipak Jani" userId="7516076e-6c7f-42ab-8a99-4aab7a691919" providerId="ADAL" clId="{6A955601-CD68-4725-A97A-45FA30E40EA0}" dt="2021-11-16T21:59:15.083" v="239" actId="255"/>
          <ac:spMkLst>
            <pc:docMk/>
            <pc:sldMk cId="0" sldId="256"/>
            <ac:spMk id="5" creationId="{334D7A07-6CF9-4B7A-9944-702D4A69D6FF}"/>
          </ac:spMkLst>
        </pc:spChg>
        <pc:spChg chg="add mod">
          <ac:chgData name="Parv Dipak Jani" userId="7516076e-6c7f-42ab-8a99-4aab7a691919" providerId="ADAL" clId="{6A955601-CD68-4725-A97A-45FA30E40EA0}" dt="2021-11-16T21:55:27.207" v="161" actId="20577"/>
          <ac:spMkLst>
            <pc:docMk/>
            <pc:sldMk cId="0" sldId="256"/>
            <ac:spMk id="6" creationId="{DE79BCED-2CEA-4BB8-B14F-2080419616D9}"/>
          </ac:spMkLst>
        </pc:spChg>
        <pc:spChg chg="mod">
          <ac:chgData name="Parv Dipak Jani" userId="7516076e-6c7f-42ab-8a99-4aab7a691919" providerId="ADAL" clId="{6A955601-CD68-4725-A97A-45FA30E40EA0}" dt="2021-11-16T21:51:40.242" v="101" actId="207"/>
          <ac:spMkLst>
            <pc:docMk/>
            <pc:sldMk cId="0" sldId="256"/>
            <ac:spMk id="14" creationId="{ABCA32E5-ACDA-4DB9-A4ED-86FBA685E5A9}"/>
          </ac:spMkLst>
        </pc:spChg>
        <pc:spChg chg="add mod">
          <ac:chgData name="Parv Dipak Jani" userId="7516076e-6c7f-42ab-8a99-4aab7a691919" providerId="ADAL" clId="{6A955601-CD68-4725-A97A-45FA30E40EA0}" dt="2021-11-16T21:55:46.790" v="180" actId="20577"/>
          <ac:spMkLst>
            <pc:docMk/>
            <pc:sldMk cId="0" sldId="256"/>
            <ac:spMk id="20" creationId="{FB6A943E-3276-4364-92F0-AF20B9868819}"/>
          </ac:spMkLst>
        </pc:spChg>
        <pc:spChg chg="add del mod">
          <ac:chgData name="Parv Dipak Jani" userId="7516076e-6c7f-42ab-8a99-4aab7a691919" providerId="ADAL" clId="{6A955601-CD68-4725-A97A-45FA30E40EA0}" dt="2021-11-16T21:59:06.915" v="238" actId="478"/>
          <ac:spMkLst>
            <pc:docMk/>
            <pc:sldMk cId="0" sldId="256"/>
            <ac:spMk id="21" creationId="{792B448B-665E-4E2D-AB09-8DDA949CD863}"/>
          </ac:spMkLst>
        </pc:spChg>
        <pc:spChg chg="add mod">
          <ac:chgData name="Parv Dipak Jani" userId="7516076e-6c7f-42ab-8a99-4aab7a691919" providerId="ADAL" clId="{6A955601-CD68-4725-A97A-45FA30E40EA0}" dt="2021-11-16T21:59:25.163" v="240" actId="1076"/>
          <ac:spMkLst>
            <pc:docMk/>
            <pc:sldMk cId="0" sldId="256"/>
            <ac:spMk id="22" creationId="{D1ECA9DE-0EDA-4629-8466-DDD371DA3C24}"/>
          </ac:spMkLst>
        </pc:spChg>
        <pc:spChg chg="add mod">
          <ac:chgData name="Parv Dipak Jani" userId="7516076e-6c7f-42ab-8a99-4aab7a691919" providerId="ADAL" clId="{6A955601-CD68-4725-A97A-45FA30E40EA0}" dt="2021-11-16T21:59:54.610" v="244" actId="255"/>
          <ac:spMkLst>
            <pc:docMk/>
            <pc:sldMk cId="0" sldId="256"/>
            <ac:spMk id="23" creationId="{237B77E6-C65A-4434-B159-50230B09E8D3}"/>
          </ac:spMkLst>
        </pc:spChg>
        <pc:spChg chg="mod">
          <ac:chgData name="Parv Dipak Jani" userId="7516076e-6c7f-42ab-8a99-4aab7a691919" providerId="ADAL" clId="{6A955601-CD68-4725-A97A-45FA30E40EA0}" dt="2021-11-16T21:51:55.590" v="103" actId="207"/>
          <ac:spMkLst>
            <pc:docMk/>
            <pc:sldMk cId="0" sldId="256"/>
            <ac:spMk id="2054" creationId="{992E8CB5-0276-49B7-AB0B-7AD015B9698D}"/>
          </ac:spMkLst>
        </pc:spChg>
        <pc:spChg chg="mod">
          <ac:chgData name="Parv Dipak Jani" userId="7516076e-6c7f-42ab-8a99-4aab7a691919" providerId="ADAL" clId="{6A955601-CD68-4725-A97A-45FA30E40EA0}" dt="2021-11-16T21:51:55.590" v="103" actId="207"/>
          <ac:spMkLst>
            <pc:docMk/>
            <pc:sldMk cId="0" sldId="256"/>
            <ac:spMk id="2055" creationId="{829AFE87-1ACA-4B46-9F3D-753E56BD671C}"/>
          </ac:spMkLst>
        </pc:spChg>
        <pc:spChg chg="mod">
          <ac:chgData name="Parv Dipak Jani" userId="7516076e-6c7f-42ab-8a99-4aab7a691919" providerId="ADAL" clId="{6A955601-CD68-4725-A97A-45FA30E40EA0}" dt="2021-11-16T21:51:46.357" v="102" actId="207"/>
          <ac:spMkLst>
            <pc:docMk/>
            <pc:sldMk cId="0" sldId="256"/>
            <ac:spMk id="2056" creationId="{94BDEE52-ADF1-4844-812F-0DADCEEB3037}"/>
          </ac:spMkLst>
        </pc:spChg>
        <pc:spChg chg="mod">
          <ac:chgData name="Parv Dipak Jani" userId="7516076e-6c7f-42ab-8a99-4aab7a691919" providerId="ADAL" clId="{6A955601-CD68-4725-A97A-45FA30E40EA0}" dt="2021-11-16T21:51:55.590" v="103" actId="207"/>
          <ac:spMkLst>
            <pc:docMk/>
            <pc:sldMk cId="0" sldId="256"/>
            <ac:spMk id="2057" creationId="{5E6F4821-A2CF-42DB-A312-036C6631C539}"/>
          </ac:spMkLst>
        </pc:spChg>
        <pc:spChg chg="del">
          <ac:chgData name="Parv Dipak Jani" userId="7516076e-6c7f-42ab-8a99-4aab7a691919" providerId="ADAL" clId="{6A955601-CD68-4725-A97A-45FA30E40EA0}" dt="2021-11-16T21:43:44.265" v="0" actId="478"/>
          <ac:spMkLst>
            <pc:docMk/>
            <pc:sldMk cId="0" sldId="256"/>
            <ac:spMk id="2058" creationId="{034EAF85-978E-407B-A825-37F4DAB88112}"/>
          </ac:spMkLst>
        </pc:spChg>
        <pc:spChg chg="del">
          <ac:chgData name="Parv Dipak Jani" userId="7516076e-6c7f-42ab-8a99-4aab7a691919" providerId="ADAL" clId="{6A955601-CD68-4725-A97A-45FA30E40EA0}" dt="2021-11-16T21:43:55.696" v="2" actId="478"/>
          <ac:spMkLst>
            <pc:docMk/>
            <pc:sldMk cId="0" sldId="256"/>
            <ac:spMk id="2060" creationId="{8DE1421B-2A98-48EA-8085-8B41D4578F71}"/>
          </ac:spMkLst>
        </pc:spChg>
        <pc:spChg chg="del">
          <ac:chgData name="Parv Dipak Jani" userId="7516076e-6c7f-42ab-8a99-4aab7a691919" providerId="ADAL" clId="{6A955601-CD68-4725-A97A-45FA30E40EA0}" dt="2021-11-16T21:43:47.229" v="1" actId="478"/>
          <ac:spMkLst>
            <pc:docMk/>
            <pc:sldMk cId="0" sldId="256"/>
            <ac:spMk id="9968" creationId="{16042A74-9CB9-4BD8-BD4E-135F69A12A59}"/>
          </ac:spMkLst>
        </pc:spChg>
        <pc:picChg chg="mod">
          <ac:chgData name="Parv Dipak Jani" userId="7516076e-6c7f-42ab-8a99-4aab7a691919" providerId="ADAL" clId="{6A955601-CD68-4725-A97A-45FA30E40EA0}" dt="2021-11-16T21:48:23.535" v="11" actId="1076"/>
          <ac:picMkLst>
            <pc:docMk/>
            <pc:sldMk cId="0" sldId="256"/>
            <ac:picMk id="15" creationId="{0C3E33D9-68DA-42E8-80C7-08D77384F5E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9E77665-6946-47E6-86AA-BAF5857707D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12291" name="Rectangle 3">
            <a:extLst>
              <a:ext uri="{FF2B5EF4-FFF2-40B4-BE49-F238E27FC236}">
                <a16:creationId xmlns:a16="http://schemas.microsoft.com/office/drawing/2014/main" id="{26326EB1-27BB-42AB-A072-34570B555276}"/>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12292" name="Rectangle 4">
            <a:extLst>
              <a:ext uri="{FF2B5EF4-FFF2-40B4-BE49-F238E27FC236}">
                <a16:creationId xmlns:a16="http://schemas.microsoft.com/office/drawing/2014/main" id="{E351E50E-8982-435B-AE0A-B9CF2EA109A9}"/>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12293" name="Rectangle 5">
            <a:extLst>
              <a:ext uri="{FF2B5EF4-FFF2-40B4-BE49-F238E27FC236}">
                <a16:creationId xmlns:a16="http://schemas.microsoft.com/office/drawing/2014/main" id="{242F0D11-0B34-4C7E-9552-CEFB87447D5E}"/>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089B57B-4F07-4AA7-AEB9-F4CA1CABE1D1}"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4B49E95-0008-4207-9A76-6B9ED8B7EDF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a:extLst>
              <a:ext uri="{FF2B5EF4-FFF2-40B4-BE49-F238E27FC236}">
                <a16:creationId xmlns:a16="http://schemas.microsoft.com/office/drawing/2014/main" id="{50663B6F-D834-4459-ADBC-21FE0D006311}"/>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3076" name="Rectangle 4">
            <a:extLst>
              <a:ext uri="{FF2B5EF4-FFF2-40B4-BE49-F238E27FC236}">
                <a16:creationId xmlns:a16="http://schemas.microsoft.com/office/drawing/2014/main" id="{4EDCD9C1-BEE6-4F8C-B420-0AC2551ABA55}"/>
              </a:ext>
            </a:extLst>
          </p:cNvPr>
          <p:cNvSpPr>
            <a:spLocks noGrp="1" noRot="1" noChangeAspect="1" noChangeArrowheads="1" noTextEdit="1"/>
          </p:cNvSpPr>
          <p:nvPr>
            <p:ph type="sldImg" idx="2"/>
          </p:nvPr>
        </p:nvSpPr>
        <p:spPr bwMode="auto">
          <a:xfrm>
            <a:off x="2286000" y="685800"/>
            <a:ext cx="228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D73D6C4C-93C6-48FD-888C-B766FA0607BA}"/>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C77DAF70-0342-424D-AAED-F9A98317410E}"/>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a:extLst>
              <a:ext uri="{FF2B5EF4-FFF2-40B4-BE49-F238E27FC236}">
                <a16:creationId xmlns:a16="http://schemas.microsoft.com/office/drawing/2014/main" id="{49140152-90C9-4C54-A134-ADBBA850239A}"/>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6EC4836-AA85-463C-9AAE-1498388F9E3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21CBF1AC-30F1-4F02-BD7E-C70BBAFAB2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200">
                <a:solidFill>
                  <a:schemeClr val="tx1"/>
                </a:solidFill>
                <a:latin typeface="Arial" panose="020B0604020202020204" pitchFamily="34" charset="0"/>
              </a:defRPr>
            </a:lvl1pPr>
            <a:lvl2pPr marL="742950" indent="-285750" eaLnBrk="0" hangingPunct="0">
              <a:defRPr sz="6200">
                <a:solidFill>
                  <a:schemeClr val="tx1"/>
                </a:solidFill>
                <a:latin typeface="Arial" panose="020B0604020202020204" pitchFamily="34" charset="0"/>
              </a:defRPr>
            </a:lvl2pPr>
            <a:lvl3pPr marL="1143000" indent="-228600" eaLnBrk="0" hangingPunct="0">
              <a:defRPr sz="6200">
                <a:solidFill>
                  <a:schemeClr val="tx1"/>
                </a:solidFill>
                <a:latin typeface="Arial" panose="020B0604020202020204" pitchFamily="34" charset="0"/>
              </a:defRPr>
            </a:lvl3pPr>
            <a:lvl4pPr marL="1600200" indent="-228600" eaLnBrk="0" hangingPunct="0">
              <a:defRPr sz="6200">
                <a:solidFill>
                  <a:schemeClr val="tx1"/>
                </a:solidFill>
                <a:latin typeface="Arial" panose="020B0604020202020204" pitchFamily="34" charset="0"/>
              </a:defRPr>
            </a:lvl4pPr>
            <a:lvl5pPr marL="2057400" indent="-228600" eaLnBrk="0" hangingPunct="0">
              <a:defRPr sz="6200">
                <a:solidFill>
                  <a:schemeClr val="tx1"/>
                </a:solidFill>
                <a:latin typeface="Arial" panose="020B0604020202020204" pitchFamily="34" charset="0"/>
              </a:defRPr>
            </a:lvl5pPr>
            <a:lvl6pPr marL="2514600" indent="-228600" eaLnBrk="0" fontAlgn="base" hangingPunct="0">
              <a:spcBef>
                <a:spcPct val="0"/>
              </a:spcBef>
              <a:spcAft>
                <a:spcPct val="0"/>
              </a:spcAft>
              <a:defRPr sz="6200">
                <a:solidFill>
                  <a:schemeClr val="tx1"/>
                </a:solidFill>
                <a:latin typeface="Arial" panose="020B0604020202020204" pitchFamily="34" charset="0"/>
              </a:defRPr>
            </a:lvl6pPr>
            <a:lvl7pPr marL="2971800" indent="-228600" eaLnBrk="0" fontAlgn="base" hangingPunct="0">
              <a:spcBef>
                <a:spcPct val="0"/>
              </a:spcBef>
              <a:spcAft>
                <a:spcPct val="0"/>
              </a:spcAft>
              <a:defRPr sz="6200">
                <a:solidFill>
                  <a:schemeClr val="tx1"/>
                </a:solidFill>
                <a:latin typeface="Arial" panose="020B0604020202020204" pitchFamily="34" charset="0"/>
              </a:defRPr>
            </a:lvl7pPr>
            <a:lvl8pPr marL="3429000" indent="-228600" eaLnBrk="0" fontAlgn="base" hangingPunct="0">
              <a:spcBef>
                <a:spcPct val="0"/>
              </a:spcBef>
              <a:spcAft>
                <a:spcPct val="0"/>
              </a:spcAft>
              <a:defRPr sz="6200">
                <a:solidFill>
                  <a:schemeClr val="tx1"/>
                </a:solidFill>
                <a:latin typeface="Arial" panose="020B0604020202020204" pitchFamily="34" charset="0"/>
              </a:defRPr>
            </a:lvl8pPr>
            <a:lvl9pPr marL="3886200" indent="-228600" eaLnBrk="0" fontAlgn="base" hangingPunct="0">
              <a:spcBef>
                <a:spcPct val="0"/>
              </a:spcBef>
              <a:spcAft>
                <a:spcPct val="0"/>
              </a:spcAft>
              <a:defRPr sz="6200">
                <a:solidFill>
                  <a:schemeClr val="tx1"/>
                </a:solidFill>
                <a:latin typeface="Arial" panose="020B0604020202020204" pitchFamily="34" charset="0"/>
              </a:defRPr>
            </a:lvl9pPr>
          </a:lstStyle>
          <a:p>
            <a:pPr eaLnBrk="1" hangingPunct="1"/>
            <a:fld id="{82FA0ECD-8709-4F24-8113-F37FF87618C5}" type="slidenum">
              <a:rPr lang="en-US" altLang="en-US" sz="1200"/>
              <a:pPr eaLnBrk="1" hangingPunct="1"/>
              <a:t>1</a:t>
            </a:fld>
            <a:endParaRPr lang="en-US" altLang="en-US" sz="1200"/>
          </a:p>
        </p:txBody>
      </p:sp>
      <p:sp>
        <p:nvSpPr>
          <p:cNvPr id="4099" name="Rectangle 2">
            <a:extLst>
              <a:ext uri="{FF2B5EF4-FFF2-40B4-BE49-F238E27FC236}">
                <a16:creationId xmlns:a16="http://schemas.microsoft.com/office/drawing/2014/main" id="{FC1337F1-0A58-4DE8-9F6D-78C3196DC079}"/>
              </a:ext>
            </a:extLst>
          </p:cNvPr>
          <p:cNvSpPr>
            <a:spLocks noGrp="1" noRot="1" noChangeAspect="1" noChangeArrowheads="1" noTextEdit="1"/>
          </p:cNvSpPr>
          <p:nvPr>
            <p:ph type="sldImg"/>
          </p:nvPr>
        </p:nvSpPr>
        <p:spPr>
          <a:ln/>
        </p:spPr>
      </p:sp>
      <p:sp>
        <p:nvSpPr>
          <p:cNvPr id="4100" name="Rectangle 3">
            <a:extLst>
              <a:ext uri="{FF2B5EF4-FFF2-40B4-BE49-F238E27FC236}">
                <a16:creationId xmlns:a16="http://schemas.microsoft.com/office/drawing/2014/main" id="{3A2EF9FB-3D20-4673-B7B2-EA8689B292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A5CB9-4528-40A9-A220-F5459F509526}"/>
              </a:ext>
            </a:extLst>
          </p:cNvPr>
          <p:cNvSpPr>
            <a:spLocks noGrp="1"/>
          </p:cNvSpPr>
          <p:nvPr>
            <p:ph type="ctrTitle"/>
          </p:nvPr>
        </p:nvSpPr>
        <p:spPr>
          <a:xfrm>
            <a:off x="2743200" y="5387342"/>
            <a:ext cx="16459200" cy="11460480"/>
          </a:xfrm>
        </p:spPr>
        <p:txBody>
          <a:bodyPr anchor="b"/>
          <a:lstStyle>
            <a:lvl1pPr algn="ctr">
              <a:defRPr sz="10800"/>
            </a:lvl1pPr>
          </a:lstStyle>
          <a:p>
            <a:r>
              <a:rPr lang="en-US"/>
              <a:t>Click to edit Master title style</a:t>
            </a:r>
          </a:p>
        </p:txBody>
      </p:sp>
      <p:sp>
        <p:nvSpPr>
          <p:cNvPr id="3" name="Subtitle 2">
            <a:extLst>
              <a:ext uri="{FF2B5EF4-FFF2-40B4-BE49-F238E27FC236}">
                <a16:creationId xmlns:a16="http://schemas.microsoft.com/office/drawing/2014/main" id="{C2ECE32B-D4B3-4E57-829C-4A8376E44D84}"/>
              </a:ext>
            </a:extLst>
          </p:cNvPr>
          <p:cNvSpPr>
            <a:spLocks noGrp="1"/>
          </p:cNvSpPr>
          <p:nvPr>
            <p:ph type="subTitle" idx="1"/>
          </p:nvPr>
        </p:nvSpPr>
        <p:spPr>
          <a:xfrm>
            <a:off x="2743200" y="17289782"/>
            <a:ext cx="16459200" cy="7947658"/>
          </a:xfrm>
        </p:spPr>
        <p:txBody>
          <a:bodyPr/>
          <a:lstStyle>
            <a:lvl1pPr marL="0" indent="0" algn="ctr">
              <a:buNone/>
              <a:defRPr sz="4320"/>
            </a:lvl1pPr>
            <a:lvl2pPr marL="822960" indent="0" algn="ctr">
              <a:buNone/>
              <a:defRPr sz="3600"/>
            </a:lvl2pPr>
            <a:lvl3pPr marL="1645920" indent="0" algn="ctr">
              <a:buNone/>
              <a:defRPr sz="3240"/>
            </a:lvl3pPr>
            <a:lvl4pPr marL="2468880" indent="0" algn="ctr">
              <a:buNone/>
              <a:defRPr sz="2880"/>
            </a:lvl4pPr>
            <a:lvl5pPr marL="3291840" indent="0" algn="ctr">
              <a:buNone/>
              <a:defRPr sz="2880"/>
            </a:lvl5pPr>
            <a:lvl6pPr marL="4114800" indent="0" algn="ctr">
              <a:buNone/>
              <a:defRPr sz="2880"/>
            </a:lvl6pPr>
            <a:lvl7pPr marL="4937760" indent="0" algn="ctr">
              <a:buNone/>
              <a:defRPr sz="2880"/>
            </a:lvl7pPr>
            <a:lvl8pPr marL="5760720" indent="0" algn="ctr">
              <a:buNone/>
              <a:defRPr sz="2880"/>
            </a:lvl8pPr>
            <a:lvl9pPr marL="6583680" indent="0" algn="ctr">
              <a:buNone/>
              <a:defRPr sz="2880"/>
            </a:lvl9pPr>
          </a:lstStyle>
          <a:p>
            <a:r>
              <a:rPr lang="en-US"/>
              <a:t>Click to edit Master subtitle style</a:t>
            </a:r>
          </a:p>
        </p:txBody>
      </p:sp>
      <p:sp>
        <p:nvSpPr>
          <p:cNvPr id="4" name="Date Placeholder 3">
            <a:extLst>
              <a:ext uri="{FF2B5EF4-FFF2-40B4-BE49-F238E27FC236}">
                <a16:creationId xmlns:a16="http://schemas.microsoft.com/office/drawing/2014/main" id="{4DE78F8A-B694-4C20-AD18-5FC3D4F573D1}"/>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EEC78F83-D4A8-41BB-B95A-60296163F44D}"/>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20C66B09-3E9F-4B2B-9C91-2848E04AC9CA}"/>
              </a:ext>
            </a:extLst>
          </p:cNvPr>
          <p:cNvSpPr>
            <a:spLocks noGrp="1"/>
          </p:cNvSpPr>
          <p:nvPr>
            <p:ph type="sldNum" sz="quarter" idx="12"/>
          </p:nvPr>
        </p:nvSpPr>
        <p:spPr/>
        <p:txBody>
          <a:bodyPr/>
          <a:lstStyle/>
          <a:p>
            <a:fld id="{44F50624-BF3F-41A8-A405-3E1D45E0496C}" type="slidenum">
              <a:rPr lang="en-US" altLang="en-US" smtClean="0"/>
              <a:pPr/>
              <a:t>‹#›</a:t>
            </a:fld>
            <a:endParaRPr lang="en-US" altLang="en-US"/>
          </a:p>
        </p:txBody>
      </p:sp>
    </p:spTree>
    <p:extLst>
      <p:ext uri="{BB962C8B-B14F-4D97-AF65-F5344CB8AC3E}">
        <p14:creationId xmlns:p14="http://schemas.microsoft.com/office/powerpoint/2010/main" val="646462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2C84D-8304-42E4-959E-03FEDA1DFA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BA3B1D-766E-4C01-BE00-B9C16E1D51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271EB5-42E6-4D70-9599-4F6E079F4F80}"/>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B965A213-7D33-4FCC-A9F4-2C78F970527A}"/>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5545F191-6600-4490-9B06-C54BBF2808F7}"/>
              </a:ext>
            </a:extLst>
          </p:cNvPr>
          <p:cNvSpPr>
            <a:spLocks noGrp="1"/>
          </p:cNvSpPr>
          <p:nvPr>
            <p:ph type="sldNum" sz="quarter" idx="12"/>
          </p:nvPr>
        </p:nvSpPr>
        <p:spPr/>
        <p:txBody>
          <a:bodyPr/>
          <a:lstStyle/>
          <a:p>
            <a:fld id="{9D806963-84CD-4FCB-A03E-844C303A5079}" type="slidenum">
              <a:rPr lang="en-US" altLang="en-US" smtClean="0"/>
              <a:pPr/>
              <a:t>‹#›</a:t>
            </a:fld>
            <a:endParaRPr lang="en-US" altLang="en-US"/>
          </a:p>
        </p:txBody>
      </p:sp>
    </p:spTree>
    <p:extLst>
      <p:ext uri="{BB962C8B-B14F-4D97-AF65-F5344CB8AC3E}">
        <p14:creationId xmlns:p14="http://schemas.microsoft.com/office/powerpoint/2010/main" val="3507075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CF67-C1A9-4563-A9B0-226CDE98FEC9}"/>
              </a:ext>
            </a:extLst>
          </p:cNvPr>
          <p:cNvSpPr>
            <a:spLocks noGrp="1"/>
          </p:cNvSpPr>
          <p:nvPr>
            <p:ph type="title" orient="vert"/>
          </p:nvPr>
        </p:nvSpPr>
        <p:spPr>
          <a:xfrm>
            <a:off x="15704820" y="1752600"/>
            <a:ext cx="473202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A09BBE-0801-4DD4-940A-FFCB971BCFD0}"/>
              </a:ext>
            </a:extLst>
          </p:cNvPr>
          <p:cNvSpPr>
            <a:spLocks noGrp="1"/>
          </p:cNvSpPr>
          <p:nvPr>
            <p:ph type="body" orient="vert" idx="1"/>
          </p:nvPr>
        </p:nvSpPr>
        <p:spPr>
          <a:xfrm>
            <a:off x="1508760" y="1752600"/>
            <a:ext cx="1392174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DC1C4A-B963-44E1-B282-B79716B9D0C4}"/>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760C5EFE-7CD3-4D8C-A012-F818AD02E0DE}"/>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E2E4A6DF-4485-4860-898A-45D6D81763D1}"/>
              </a:ext>
            </a:extLst>
          </p:cNvPr>
          <p:cNvSpPr>
            <a:spLocks noGrp="1"/>
          </p:cNvSpPr>
          <p:nvPr>
            <p:ph type="sldNum" sz="quarter" idx="12"/>
          </p:nvPr>
        </p:nvSpPr>
        <p:spPr/>
        <p:txBody>
          <a:bodyPr/>
          <a:lstStyle/>
          <a:p>
            <a:fld id="{25B5A5D4-CF1A-40D0-BF9C-30D5B19B7D83}" type="slidenum">
              <a:rPr lang="en-US" altLang="en-US" smtClean="0"/>
              <a:pPr/>
              <a:t>‹#›</a:t>
            </a:fld>
            <a:endParaRPr lang="en-US" altLang="en-US"/>
          </a:p>
        </p:txBody>
      </p:sp>
    </p:spTree>
    <p:extLst>
      <p:ext uri="{BB962C8B-B14F-4D97-AF65-F5344CB8AC3E}">
        <p14:creationId xmlns:p14="http://schemas.microsoft.com/office/powerpoint/2010/main" val="235619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F8D57-9A46-472F-9DAF-249712C3C5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54E016-6005-41DF-A095-CA6DCCCDE0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220CB5-C372-437E-9005-A0A6F9F09232}"/>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455165E4-A291-4ABC-9DD8-AF754CA4E721}"/>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B132872F-59C5-4C8B-B761-43488CE68B85}"/>
              </a:ext>
            </a:extLst>
          </p:cNvPr>
          <p:cNvSpPr>
            <a:spLocks noGrp="1"/>
          </p:cNvSpPr>
          <p:nvPr>
            <p:ph type="sldNum" sz="quarter" idx="12"/>
          </p:nvPr>
        </p:nvSpPr>
        <p:spPr/>
        <p:txBody>
          <a:bodyPr/>
          <a:lstStyle/>
          <a:p>
            <a:fld id="{ECA74605-7B1B-4156-B442-955512F6FCDA}" type="slidenum">
              <a:rPr lang="en-US" altLang="en-US" smtClean="0"/>
              <a:pPr/>
              <a:t>‹#›</a:t>
            </a:fld>
            <a:endParaRPr lang="en-US" altLang="en-US"/>
          </a:p>
        </p:txBody>
      </p:sp>
    </p:spTree>
    <p:extLst>
      <p:ext uri="{BB962C8B-B14F-4D97-AF65-F5344CB8AC3E}">
        <p14:creationId xmlns:p14="http://schemas.microsoft.com/office/powerpoint/2010/main" val="1250541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4E85-74DC-4B6A-B86D-AB457F5DFEFC}"/>
              </a:ext>
            </a:extLst>
          </p:cNvPr>
          <p:cNvSpPr>
            <a:spLocks noGrp="1"/>
          </p:cNvSpPr>
          <p:nvPr>
            <p:ph type="title"/>
          </p:nvPr>
        </p:nvSpPr>
        <p:spPr>
          <a:xfrm>
            <a:off x="1497330" y="8206745"/>
            <a:ext cx="18928080" cy="13693138"/>
          </a:xfrm>
        </p:spPr>
        <p:txBody>
          <a:bodyPr anchor="b"/>
          <a:lstStyle>
            <a:lvl1pPr>
              <a:defRPr sz="10800"/>
            </a:lvl1pPr>
          </a:lstStyle>
          <a:p>
            <a:r>
              <a:rPr lang="en-US"/>
              <a:t>Click to edit Master title style</a:t>
            </a:r>
          </a:p>
        </p:txBody>
      </p:sp>
      <p:sp>
        <p:nvSpPr>
          <p:cNvPr id="3" name="Text Placeholder 2">
            <a:extLst>
              <a:ext uri="{FF2B5EF4-FFF2-40B4-BE49-F238E27FC236}">
                <a16:creationId xmlns:a16="http://schemas.microsoft.com/office/drawing/2014/main" id="{FFAAB202-B671-4303-B2BB-DE66540E4FF6}"/>
              </a:ext>
            </a:extLst>
          </p:cNvPr>
          <p:cNvSpPr>
            <a:spLocks noGrp="1"/>
          </p:cNvSpPr>
          <p:nvPr>
            <p:ph type="body" idx="1"/>
          </p:nvPr>
        </p:nvSpPr>
        <p:spPr>
          <a:xfrm>
            <a:off x="1497330" y="22029425"/>
            <a:ext cx="18928080" cy="7200898"/>
          </a:xfrm>
        </p:spPr>
        <p:txBody>
          <a:bodyPr/>
          <a:lstStyle>
            <a:lvl1pPr marL="0" indent="0">
              <a:buNone/>
              <a:defRPr sz="4320">
                <a:solidFill>
                  <a:schemeClr val="tx1">
                    <a:tint val="75000"/>
                  </a:schemeClr>
                </a:solidFill>
              </a:defRPr>
            </a:lvl1pPr>
            <a:lvl2pPr marL="822960" indent="0">
              <a:buNone/>
              <a:defRPr sz="3600">
                <a:solidFill>
                  <a:schemeClr val="tx1">
                    <a:tint val="75000"/>
                  </a:schemeClr>
                </a:solidFill>
              </a:defRPr>
            </a:lvl2pPr>
            <a:lvl3pPr marL="1645920" indent="0">
              <a:buNone/>
              <a:defRPr sz="3240">
                <a:solidFill>
                  <a:schemeClr val="tx1">
                    <a:tint val="75000"/>
                  </a:schemeClr>
                </a:solidFill>
              </a:defRPr>
            </a:lvl3pPr>
            <a:lvl4pPr marL="2468880" indent="0">
              <a:buNone/>
              <a:defRPr sz="2880">
                <a:solidFill>
                  <a:schemeClr val="tx1">
                    <a:tint val="75000"/>
                  </a:schemeClr>
                </a:solidFill>
              </a:defRPr>
            </a:lvl4pPr>
            <a:lvl5pPr marL="3291840" indent="0">
              <a:buNone/>
              <a:defRPr sz="2880">
                <a:solidFill>
                  <a:schemeClr val="tx1">
                    <a:tint val="75000"/>
                  </a:schemeClr>
                </a:solidFill>
              </a:defRPr>
            </a:lvl5pPr>
            <a:lvl6pPr marL="4114800" indent="0">
              <a:buNone/>
              <a:defRPr sz="2880">
                <a:solidFill>
                  <a:schemeClr val="tx1">
                    <a:tint val="75000"/>
                  </a:schemeClr>
                </a:solidFill>
              </a:defRPr>
            </a:lvl6pPr>
            <a:lvl7pPr marL="4937760" indent="0">
              <a:buNone/>
              <a:defRPr sz="2880">
                <a:solidFill>
                  <a:schemeClr val="tx1">
                    <a:tint val="75000"/>
                  </a:schemeClr>
                </a:solidFill>
              </a:defRPr>
            </a:lvl7pPr>
            <a:lvl8pPr marL="5760720" indent="0">
              <a:buNone/>
              <a:defRPr sz="2880">
                <a:solidFill>
                  <a:schemeClr val="tx1">
                    <a:tint val="75000"/>
                  </a:schemeClr>
                </a:solidFill>
              </a:defRPr>
            </a:lvl8pPr>
            <a:lvl9pPr marL="6583680" indent="0">
              <a:buNone/>
              <a:defRPr sz="288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1CC351-A45E-4BDA-82C0-8BF7FF7B5E71}"/>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615B06D9-0280-4AFA-895D-02D3EDE5AB44}"/>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E5412D8D-B4FB-479C-A390-CA519A465B99}"/>
              </a:ext>
            </a:extLst>
          </p:cNvPr>
          <p:cNvSpPr>
            <a:spLocks noGrp="1"/>
          </p:cNvSpPr>
          <p:nvPr>
            <p:ph type="sldNum" sz="quarter" idx="12"/>
          </p:nvPr>
        </p:nvSpPr>
        <p:spPr/>
        <p:txBody>
          <a:bodyPr/>
          <a:lstStyle/>
          <a:p>
            <a:fld id="{1FDF2FA1-9A94-44A7-94A2-BF5561A200EE}" type="slidenum">
              <a:rPr lang="en-US" altLang="en-US" smtClean="0"/>
              <a:pPr/>
              <a:t>‹#›</a:t>
            </a:fld>
            <a:endParaRPr lang="en-US" altLang="en-US"/>
          </a:p>
        </p:txBody>
      </p:sp>
    </p:spTree>
    <p:extLst>
      <p:ext uri="{BB962C8B-B14F-4D97-AF65-F5344CB8AC3E}">
        <p14:creationId xmlns:p14="http://schemas.microsoft.com/office/powerpoint/2010/main" val="380606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250A6-E16E-4647-9E20-79C17E0FA9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EECBA9-CFB9-4FDB-9615-48FA5AD2DB79}"/>
              </a:ext>
            </a:extLst>
          </p:cNvPr>
          <p:cNvSpPr>
            <a:spLocks noGrp="1"/>
          </p:cNvSpPr>
          <p:nvPr>
            <p:ph sz="half" idx="1"/>
          </p:nvPr>
        </p:nvSpPr>
        <p:spPr>
          <a:xfrm>
            <a:off x="15087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A2B831-DF8F-44AB-A660-B215F7E67F23}"/>
              </a:ext>
            </a:extLst>
          </p:cNvPr>
          <p:cNvSpPr>
            <a:spLocks noGrp="1"/>
          </p:cNvSpPr>
          <p:nvPr>
            <p:ph sz="half" idx="2"/>
          </p:nvPr>
        </p:nvSpPr>
        <p:spPr>
          <a:xfrm>
            <a:off x="111099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5D0E86-1CD1-4C7A-A40F-BD963FBBA858}"/>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EA99BCD1-4DA3-4914-9B4F-DD8E7AE7348D}"/>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0E26147D-7A6D-419D-B69D-7D43762AB209}"/>
              </a:ext>
            </a:extLst>
          </p:cNvPr>
          <p:cNvSpPr>
            <a:spLocks noGrp="1"/>
          </p:cNvSpPr>
          <p:nvPr>
            <p:ph type="sldNum" sz="quarter" idx="12"/>
          </p:nvPr>
        </p:nvSpPr>
        <p:spPr/>
        <p:txBody>
          <a:bodyPr/>
          <a:lstStyle/>
          <a:p>
            <a:fld id="{8302F829-2A69-4CED-8AEC-900A8DC6FB53}" type="slidenum">
              <a:rPr lang="en-US" altLang="en-US" smtClean="0"/>
              <a:pPr/>
              <a:t>‹#›</a:t>
            </a:fld>
            <a:endParaRPr lang="en-US" altLang="en-US"/>
          </a:p>
        </p:txBody>
      </p:sp>
    </p:spTree>
    <p:extLst>
      <p:ext uri="{BB962C8B-B14F-4D97-AF65-F5344CB8AC3E}">
        <p14:creationId xmlns:p14="http://schemas.microsoft.com/office/powerpoint/2010/main" val="89998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902FF-D446-49E2-A273-998D1D66EC90}"/>
              </a:ext>
            </a:extLst>
          </p:cNvPr>
          <p:cNvSpPr>
            <a:spLocks noGrp="1"/>
          </p:cNvSpPr>
          <p:nvPr>
            <p:ph type="title"/>
          </p:nvPr>
        </p:nvSpPr>
        <p:spPr>
          <a:xfrm>
            <a:off x="1511618" y="1752603"/>
            <a:ext cx="1892808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C04122-3A80-4E89-9399-CD5AA134A7F4}"/>
              </a:ext>
            </a:extLst>
          </p:cNvPr>
          <p:cNvSpPr>
            <a:spLocks noGrp="1"/>
          </p:cNvSpPr>
          <p:nvPr>
            <p:ph type="body" idx="1"/>
          </p:nvPr>
        </p:nvSpPr>
        <p:spPr>
          <a:xfrm>
            <a:off x="1511619" y="8069582"/>
            <a:ext cx="9284017" cy="3954778"/>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4" name="Content Placeholder 3">
            <a:extLst>
              <a:ext uri="{FF2B5EF4-FFF2-40B4-BE49-F238E27FC236}">
                <a16:creationId xmlns:a16="http://schemas.microsoft.com/office/drawing/2014/main" id="{309FC86E-957A-4DA1-BD42-32098B8A5693}"/>
              </a:ext>
            </a:extLst>
          </p:cNvPr>
          <p:cNvSpPr>
            <a:spLocks noGrp="1"/>
          </p:cNvSpPr>
          <p:nvPr>
            <p:ph sz="half" idx="2"/>
          </p:nvPr>
        </p:nvSpPr>
        <p:spPr>
          <a:xfrm>
            <a:off x="1511619" y="12024360"/>
            <a:ext cx="928401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932AD5-8B8C-43C5-8842-07AB4B9F2656}"/>
              </a:ext>
            </a:extLst>
          </p:cNvPr>
          <p:cNvSpPr>
            <a:spLocks noGrp="1"/>
          </p:cNvSpPr>
          <p:nvPr>
            <p:ph type="body" sz="quarter" idx="3"/>
          </p:nvPr>
        </p:nvSpPr>
        <p:spPr>
          <a:xfrm>
            <a:off x="11109960" y="8069582"/>
            <a:ext cx="9329738" cy="3954778"/>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6" name="Content Placeholder 5">
            <a:extLst>
              <a:ext uri="{FF2B5EF4-FFF2-40B4-BE49-F238E27FC236}">
                <a16:creationId xmlns:a16="http://schemas.microsoft.com/office/drawing/2014/main" id="{8FD61D37-C30E-48A9-A641-86B302B490E1}"/>
              </a:ext>
            </a:extLst>
          </p:cNvPr>
          <p:cNvSpPr>
            <a:spLocks noGrp="1"/>
          </p:cNvSpPr>
          <p:nvPr>
            <p:ph sz="quarter" idx="4"/>
          </p:nvPr>
        </p:nvSpPr>
        <p:spPr>
          <a:xfrm>
            <a:off x="11109960" y="12024360"/>
            <a:ext cx="932973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43F4E7-008E-4D1C-BE38-6B0334A214C3}"/>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1DC887F9-2E0D-4E4B-9BC5-CB50A4654CEF}"/>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956D8920-BC14-4EB3-8BFB-57CD4B16CDAC}"/>
              </a:ext>
            </a:extLst>
          </p:cNvPr>
          <p:cNvSpPr>
            <a:spLocks noGrp="1"/>
          </p:cNvSpPr>
          <p:nvPr>
            <p:ph type="sldNum" sz="quarter" idx="12"/>
          </p:nvPr>
        </p:nvSpPr>
        <p:spPr/>
        <p:txBody>
          <a:bodyPr/>
          <a:lstStyle/>
          <a:p>
            <a:fld id="{6D750B65-4B08-4063-BEBA-768F8431C666}" type="slidenum">
              <a:rPr lang="en-US" altLang="en-US" smtClean="0"/>
              <a:pPr/>
              <a:t>‹#›</a:t>
            </a:fld>
            <a:endParaRPr lang="en-US" altLang="en-US"/>
          </a:p>
        </p:txBody>
      </p:sp>
    </p:spTree>
    <p:extLst>
      <p:ext uri="{BB962C8B-B14F-4D97-AF65-F5344CB8AC3E}">
        <p14:creationId xmlns:p14="http://schemas.microsoft.com/office/powerpoint/2010/main" val="162014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16EB-ACDE-492E-8F79-B28FD7EA4C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2B2B6B-6C00-4563-B555-8FBF66ABB748}"/>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CDA5AA76-4022-4C4A-87D3-2C1C34F47367}"/>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A4C567A8-2900-445B-ADA0-D67E8D163583}"/>
              </a:ext>
            </a:extLst>
          </p:cNvPr>
          <p:cNvSpPr>
            <a:spLocks noGrp="1"/>
          </p:cNvSpPr>
          <p:nvPr>
            <p:ph type="sldNum" sz="quarter" idx="12"/>
          </p:nvPr>
        </p:nvSpPr>
        <p:spPr/>
        <p:txBody>
          <a:bodyPr/>
          <a:lstStyle/>
          <a:p>
            <a:fld id="{2E6F9AFF-25EE-48A1-9E5A-BD9808CCE5C9}" type="slidenum">
              <a:rPr lang="en-US" altLang="en-US" smtClean="0"/>
              <a:pPr/>
              <a:t>‹#›</a:t>
            </a:fld>
            <a:endParaRPr lang="en-US" altLang="en-US"/>
          </a:p>
        </p:txBody>
      </p:sp>
    </p:spTree>
    <p:extLst>
      <p:ext uri="{BB962C8B-B14F-4D97-AF65-F5344CB8AC3E}">
        <p14:creationId xmlns:p14="http://schemas.microsoft.com/office/powerpoint/2010/main" val="2424263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815AFE-5201-49DF-BA42-885FB531BA86}"/>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98F6639B-952A-4788-A2BF-68C7C4BAA9A1}"/>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5D377EEA-53C0-4337-9481-554D069A892E}"/>
              </a:ext>
            </a:extLst>
          </p:cNvPr>
          <p:cNvSpPr>
            <a:spLocks noGrp="1"/>
          </p:cNvSpPr>
          <p:nvPr>
            <p:ph type="sldNum" sz="quarter" idx="12"/>
          </p:nvPr>
        </p:nvSpPr>
        <p:spPr/>
        <p:txBody>
          <a:bodyPr/>
          <a:lstStyle/>
          <a:p>
            <a:fld id="{BD28EA35-048C-46F0-AD88-75C997CF7285}" type="slidenum">
              <a:rPr lang="en-US" altLang="en-US" smtClean="0"/>
              <a:pPr/>
              <a:t>‹#›</a:t>
            </a:fld>
            <a:endParaRPr lang="en-US" altLang="en-US"/>
          </a:p>
        </p:txBody>
      </p:sp>
    </p:spTree>
    <p:extLst>
      <p:ext uri="{BB962C8B-B14F-4D97-AF65-F5344CB8AC3E}">
        <p14:creationId xmlns:p14="http://schemas.microsoft.com/office/powerpoint/2010/main" val="178973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16070-823E-4C8E-92DE-839490F441F0}"/>
              </a:ext>
            </a:extLst>
          </p:cNvPr>
          <p:cNvSpPr>
            <a:spLocks noGrp="1"/>
          </p:cNvSpPr>
          <p:nvPr>
            <p:ph type="title"/>
          </p:nvPr>
        </p:nvSpPr>
        <p:spPr>
          <a:xfrm>
            <a:off x="1511619" y="2194560"/>
            <a:ext cx="7078027" cy="7680960"/>
          </a:xfrm>
        </p:spPr>
        <p:txBody>
          <a:bodyPr anchor="b"/>
          <a:lstStyle>
            <a:lvl1pPr>
              <a:defRPr sz="5760"/>
            </a:lvl1pPr>
          </a:lstStyle>
          <a:p>
            <a:r>
              <a:rPr lang="en-US"/>
              <a:t>Click to edit Master title style</a:t>
            </a:r>
          </a:p>
        </p:txBody>
      </p:sp>
      <p:sp>
        <p:nvSpPr>
          <p:cNvPr id="3" name="Content Placeholder 2">
            <a:extLst>
              <a:ext uri="{FF2B5EF4-FFF2-40B4-BE49-F238E27FC236}">
                <a16:creationId xmlns:a16="http://schemas.microsoft.com/office/drawing/2014/main" id="{CBF156DC-DD2F-4154-B8D7-953B40EADEA0}"/>
              </a:ext>
            </a:extLst>
          </p:cNvPr>
          <p:cNvSpPr>
            <a:spLocks noGrp="1"/>
          </p:cNvSpPr>
          <p:nvPr>
            <p:ph idx="1"/>
          </p:nvPr>
        </p:nvSpPr>
        <p:spPr>
          <a:xfrm>
            <a:off x="9329738" y="4739642"/>
            <a:ext cx="11109960" cy="23393400"/>
          </a:xfrm>
        </p:spPr>
        <p:txBody>
          <a:bodyPr/>
          <a:lstStyle>
            <a:lvl1pPr>
              <a:defRPr sz="5760"/>
            </a:lvl1pPr>
            <a:lvl2pPr>
              <a:defRPr sz="5040"/>
            </a:lvl2pPr>
            <a:lvl3pPr>
              <a:defRPr sz="432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DD6D5D-A2D7-4FBA-929C-2561A3FB90A7}"/>
              </a:ext>
            </a:extLst>
          </p:cNvPr>
          <p:cNvSpPr>
            <a:spLocks noGrp="1"/>
          </p:cNvSpPr>
          <p:nvPr>
            <p:ph type="body" sz="half" idx="2"/>
          </p:nvPr>
        </p:nvSpPr>
        <p:spPr>
          <a:xfrm>
            <a:off x="1511619" y="9875520"/>
            <a:ext cx="7078027" cy="18295622"/>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a:extLst>
              <a:ext uri="{FF2B5EF4-FFF2-40B4-BE49-F238E27FC236}">
                <a16:creationId xmlns:a16="http://schemas.microsoft.com/office/drawing/2014/main" id="{94F0C670-C7CE-43DF-A3DC-6FED020312A6}"/>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16C0106A-C8B6-4EF1-8847-3F8A872CA929}"/>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A3FD9C1F-6D1A-432B-8399-65A5D73A958D}"/>
              </a:ext>
            </a:extLst>
          </p:cNvPr>
          <p:cNvSpPr>
            <a:spLocks noGrp="1"/>
          </p:cNvSpPr>
          <p:nvPr>
            <p:ph type="sldNum" sz="quarter" idx="12"/>
          </p:nvPr>
        </p:nvSpPr>
        <p:spPr/>
        <p:txBody>
          <a:bodyPr/>
          <a:lstStyle/>
          <a:p>
            <a:fld id="{39D91BEF-982F-4399-895C-E929B1C47C90}" type="slidenum">
              <a:rPr lang="en-US" altLang="en-US" smtClean="0"/>
              <a:pPr/>
              <a:t>‹#›</a:t>
            </a:fld>
            <a:endParaRPr lang="en-US" altLang="en-US"/>
          </a:p>
        </p:txBody>
      </p:sp>
    </p:spTree>
    <p:extLst>
      <p:ext uri="{BB962C8B-B14F-4D97-AF65-F5344CB8AC3E}">
        <p14:creationId xmlns:p14="http://schemas.microsoft.com/office/powerpoint/2010/main" val="412000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CC49-AED2-4324-B262-7BE2FBBA9B66}"/>
              </a:ext>
            </a:extLst>
          </p:cNvPr>
          <p:cNvSpPr>
            <a:spLocks noGrp="1"/>
          </p:cNvSpPr>
          <p:nvPr>
            <p:ph type="title"/>
          </p:nvPr>
        </p:nvSpPr>
        <p:spPr>
          <a:xfrm>
            <a:off x="1511619" y="2194560"/>
            <a:ext cx="7078027" cy="7680960"/>
          </a:xfrm>
        </p:spPr>
        <p:txBody>
          <a:bodyPr anchor="b"/>
          <a:lstStyle>
            <a:lvl1pPr>
              <a:defRPr sz="5760"/>
            </a:lvl1pPr>
          </a:lstStyle>
          <a:p>
            <a:r>
              <a:rPr lang="en-US"/>
              <a:t>Click to edit Master title style</a:t>
            </a:r>
          </a:p>
        </p:txBody>
      </p:sp>
      <p:sp>
        <p:nvSpPr>
          <p:cNvPr id="3" name="Picture Placeholder 2">
            <a:extLst>
              <a:ext uri="{FF2B5EF4-FFF2-40B4-BE49-F238E27FC236}">
                <a16:creationId xmlns:a16="http://schemas.microsoft.com/office/drawing/2014/main" id="{15540D24-4181-4DAE-B735-23D8B9631EED}"/>
              </a:ext>
            </a:extLst>
          </p:cNvPr>
          <p:cNvSpPr>
            <a:spLocks noGrp="1"/>
          </p:cNvSpPr>
          <p:nvPr>
            <p:ph type="pic" idx="1"/>
          </p:nvPr>
        </p:nvSpPr>
        <p:spPr>
          <a:xfrm>
            <a:off x="9329738" y="4739642"/>
            <a:ext cx="11109960" cy="23393400"/>
          </a:xfrm>
        </p:spPr>
        <p:txBody>
          <a:bodyPr/>
          <a:lstStyle>
            <a:lvl1pPr marL="0" indent="0">
              <a:buNone/>
              <a:defRPr sz="5760"/>
            </a:lvl1pPr>
            <a:lvl2pPr marL="822960" indent="0">
              <a:buNone/>
              <a:defRPr sz="5040"/>
            </a:lvl2pPr>
            <a:lvl3pPr marL="1645920" indent="0">
              <a:buNone/>
              <a:defRPr sz="4320"/>
            </a:lvl3pPr>
            <a:lvl4pPr marL="2468880" indent="0">
              <a:buNone/>
              <a:defRPr sz="3600"/>
            </a:lvl4pPr>
            <a:lvl5pPr marL="3291840" indent="0">
              <a:buNone/>
              <a:defRPr sz="3600"/>
            </a:lvl5pPr>
            <a:lvl6pPr marL="4114800" indent="0">
              <a:buNone/>
              <a:defRPr sz="3600"/>
            </a:lvl6pPr>
            <a:lvl7pPr marL="4937760" indent="0">
              <a:buNone/>
              <a:defRPr sz="3600"/>
            </a:lvl7pPr>
            <a:lvl8pPr marL="5760720" indent="0">
              <a:buNone/>
              <a:defRPr sz="3600"/>
            </a:lvl8pPr>
            <a:lvl9pPr marL="6583680" indent="0">
              <a:buNone/>
              <a:defRPr sz="3600"/>
            </a:lvl9pPr>
          </a:lstStyle>
          <a:p>
            <a:endParaRPr lang="en-US"/>
          </a:p>
        </p:txBody>
      </p:sp>
      <p:sp>
        <p:nvSpPr>
          <p:cNvPr id="4" name="Text Placeholder 3">
            <a:extLst>
              <a:ext uri="{FF2B5EF4-FFF2-40B4-BE49-F238E27FC236}">
                <a16:creationId xmlns:a16="http://schemas.microsoft.com/office/drawing/2014/main" id="{E178882F-1905-42D3-BB8B-E1512CA7E5EB}"/>
              </a:ext>
            </a:extLst>
          </p:cNvPr>
          <p:cNvSpPr>
            <a:spLocks noGrp="1"/>
          </p:cNvSpPr>
          <p:nvPr>
            <p:ph type="body" sz="half" idx="2"/>
          </p:nvPr>
        </p:nvSpPr>
        <p:spPr>
          <a:xfrm>
            <a:off x="1511619" y="9875520"/>
            <a:ext cx="7078027" cy="18295622"/>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a:extLst>
              <a:ext uri="{FF2B5EF4-FFF2-40B4-BE49-F238E27FC236}">
                <a16:creationId xmlns:a16="http://schemas.microsoft.com/office/drawing/2014/main" id="{AB34A290-1B50-4DC4-99FF-A0DA3D164A33}"/>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9DB98F16-BC93-4E04-B05A-63AD9BD6FD2D}"/>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D8FBB072-B4D6-4507-A24F-35802378D0A4}"/>
              </a:ext>
            </a:extLst>
          </p:cNvPr>
          <p:cNvSpPr>
            <a:spLocks noGrp="1"/>
          </p:cNvSpPr>
          <p:nvPr>
            <p:ph type="sldNum" sz="quarter" idx="12"/>
          </p:nvPr>
        </p:nvSpPr>
        <p:spPr/>
        <p:txBody>
          <a:bodyPr/>
          <a:lstStyle/>
          <a:p>
            <a:fld id="{2370B5E8-1725-453B-9B40-BA4B836118CC}" type="slidenum">
              <a:rPr lang="en-US" altLang="en-US" smtClean="0"/>
              <a:pPr/>
              <a:t>‹#›</a:t>
            </a:fld>
            <a:endParaRPr lang="en-US" altLang="en-US"/>
          </a:p>
        </p:txBody>
      </p:sp>
    </p:spTree>
    <p:extLst>
      <p:ext uri="{BB962C8B-B14F-4D97-AF65-F5344CB8AC3E}">
        <p14:creationId xmlns:p14="http://schemas.microsoft.com/office/powerpoint/2010/main" val="3580898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F05DC-56BE-4003-9E11-5C16A2857BF1}"/>
              </a:ext>
            </a:extLst>
          </p:cNvPr>
          <p:cNvSpPr>
            <a:spLocks noGrp="1"/>
          </p:cNvSpPr>
          <p:nvPr>
            <p:ph type="title"/>
          </p:nvPr>
        </p:nvSpPr>
        <p:spPr>
          <a:xfrm>
            <a:off x="1508760" y="1752603"/>
            <a:ext cx="1892808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056874-299B-441A-BD08-D8C3835C9C10}"/>
              </a:ext>
            </a:extLst>
          </p:cNvPr>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16D2D7-E063-415E-A13B-0A06435D3C94}"/>
              </a:ext>
            </a:extLst>
          </p:cNvPr>
          <p:cNvSpPr>
            <a:spLocks noGrp="1"/>
          </p:cNvSpPr>
          <p:nvPr>
            <p:ph type="dt" sz="half" idx="2"/>
          </p:nvPr>
        </p:nvSpPr>
        <p:spPr>
          <a:xfrm>
            <a:off x="1508760" y="30510482"/>
            <a:ext cx="4937760" cy="1752600"/>
          </a:xfrm>
          <a:prstGeom prst="rect">
            <a:avLst/>
          </a:prstGeom>
        </p:spPr>
        <p:txBody>
          <a:bodyPr vert="horz" lIns="91440" tIns="45720" rIns="91440" bIns="45720" rtlCol="0" anchor="ctr"/>
          <a:lstStyle>
            <a:lvl1pPr algn="l">
              <a:defRPr sz="216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201DDB97-596D-423D-AE81-65C1DDF3714E}"/>
              </a:ext>
            </a:extLst>
          </p:cNvPr>
          <p:cNvSpPr>
            <a:spLocks noGrp="1"/>
          </p:cNvSpPr>
          <p:nvPr>
            <p:ph type="ftr" sz="quarter" idx="3"/>
          </p:nvPr>
        </p:nvSpPr>
        <p:spPr>
          <a:xfrm>
            <a:off x="7269480" y="30510482"/>
            <a:ext cx="7406640" cy="1752600"/>
          </a:xfrm>
          <a:prstGeom prst="rect">
            <a:avLst/>
          </a:prstGeom>
        </p:spPr>
        <p:txBody>
          <a:bodyPr vert="horz" lIns="91440" tIns="45720" rIns="91440" bIns="45720" rtlCol="0" anchor="ctr"/>
          <a:lstStyle>
            <a:lvl1pPr algn="ctr">
              <a:defRPr sz="216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B10324D0-349B-445A-9363-89FCB35B2A2E}"/>
              </a:ext>
            </a:extLst>
          </p:cNvPr>
          <p:cNvSpPr>
            <a:spLocks noGrp="1"/>
          </p:cNvSpPr>
          <p:nvPr>
            <p:ph type="sldNum" sz="quarter" idx="4"/>
          </p:nvPr>
        </p:nvSpPr>
        <p:spPr>
          <a:xfrm>
            <a:off x="15499080" y="30510482"/>
            <a:ext cx="4937760" cy="1752600"/>
          </a:xfrm>
          <a:prstGeom prst="rect">
            <a:avLst/>
          </a:prstGeom>
        </p:spPr>
        <p:txBody>
          <a:bodyPr vert="horz" lIns="91440" tIns="45720" rIns="91440" bIns="45720" rtlCol="0" anchor="ctr"/>
          <a:lstStyle>
            <a:lvl1pPr algn="r">
              <a:defRPr sz="2160">
                <a:solidFill>
                  <a:schemeClr val="tx1">
                    <a:tint val="75000"/>
                  </a:schemeClr>
                </a:solidFill>
              </a:defRPr>
            </a:lvl1pPr>
          </a:lstStyle>
          <a:p>
            <a:fld id="{6D750B65-4B08-4063-BEBA-768F8431C666}" type="slidenum">
              <a:rPr lang="en-US" altLang="en-US" smtClean="0"/>
              <a:pPr/>
              <a:t>‹#›</a:t>
            </a:fld>
            <a:endParaRPr lang="en-US" altLang="en-US"/>
          </a:p>
        </p:txBody>
      </p:sp>
    </p:spTree>
    <p:extLst>
      <p:ext uri="{BB962C8B-B14F-4D97-AF65-F5344CB8AC3E}">
        <p14:creationId xmlns:p14="http://schemas.microsoft.com/office/powerpoint/2010/main" val="925317093"/>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1645920" rtl="0" eaLnBrk="1" latinLnBrk="0" hangingPunct="1">
        <a:lnSpc>
          <a:spcPct val="90000"/>
        </a:lnSpc>
        <a:spcBef>
          <a:spcPct val="0"/>
        </a:spcBef>
        <a:buNone/>
        <a:defRPr sz="7920" kern="1200">
          <a:solidFill>
            <a:schemeClr val="tx1"/>
          </a:solidFill>
          <a:latin typeface="+mj-lt"/>
          <a:ea typeface="+mj-ea"/>
          <a:cs typeface="+mj-cs"/>
        </a:defRPr>
      </a:lvl1pPr>
    </p:titleStyle>
    <p:bodyStyle>
      <a:lvl1pPr marL="411480" indent="-411480" algn="l" defTabSz="1645920" rtl="0" eaLnBrk="1" latinLnBrk="0" hangingPunct="1">
        <a:lnSpc>
          <a:spcPct val="90000"/>
        </a:lnSpc>
        <a:spcBef>
          <a:spcPts val="1800"/>
        </a:spcBef>
        <a:buFont typeface="Arial" panose="020B0604020202020204" pitchFamily="34" charset="0"/>
        <a:buChar char="•"/>
        <a:defRPr sz="5040" kern="1200">
          <a:solidFill>
            <a:schemeClr val="tx1"/>
          </a:solidFill>
          <a:latin typeface="+mn-lt"/>
          <a:ea typeface="+mn-ea"/>
          <a:cs typeface="+mn-cs"/>
        </a:defRPr>
      </a:lvl1pPr>
      <a:lvl2pPr marL="1234440" indent="-411480" algn="l" defTabSz="1645920" rtl="0" eaLnBrk="1" latinLnBrk="0" hangingPunct="1">
        <a:lnSpc>
          <a:spcPct val="90000"/>
        </a:lnSpc>
        <a:spcBef>
          <a:spcPts val="900"/>
        </a:spcBef>
        <a:buFont typeface="Arial" panose="020B0604020202020204" pitchFamily="34" charset="0"/>
        <a:buChar char="•"/>
        <a:defRPr sz="4320" kern="1200">
          <a:solidFill>
            <a:schemeClr val="tx1"/>
          </a:solidFill>
          <a:latin typeface="+mn-lt"/>
          <a:ea typeface="+mn-ea"/>
          <a:cs typeface="+mn-cs"/>
        </a:defRPr>
      </a:lvl2pPr>
      <a:lvl3pPr marL="2057400" indent="-411480" algn="l" defTabSz="1645920" rtl="0" eaLnBrk="1" latinLnBrk="0" hangingPunct="1">
        <a:lnSpc>
          <a:spcPct val="90000"/>
        </a:lnSpc>
        <a:spcBef>
          <a:spcPts val="900"/>
        </a:spcBef>
        <a:buFont typeface="Arial" panose="020B0604020202020204" pitchFamily="34" charset="0"/>
        <a:buChar char="•"/>
        <a:defRPr sz="3600" kern="1200">
          <a:solidFill>
            <a:schemeClr val="tx1"/>
          </a:solidFill>
          <a:latin typeface="+mn-lt"/>
          <a:ea typeface="+mn-ea"/>
          <a:cs typeface="+mn-cs"/>
        </a:defRPr>
      </a:lvl3pPr>
      <a:lvl4pPr marL="288036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4pPr>
      <a:lvl5pPr marL="370332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5pPr>
      <a:lvl6pPr marL="452628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6pPr>
      <a:lvl7pPr marL="534924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7pPr>
      <a:lvl8pPr marL="617220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8pPr>
      <a:lvl9pPr marL="699516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9pPr>
    </p:bodyStyle>
    <p:otherStyle>
      <a:defPPr>
        <a:defRPr lang="en-US"/>
      </a:defPPr>
      <a:lvl1pPr marL="0" algn="l" defTabSz="1645920" rtl="0" eaLnBrk="1" latinLnBrk="0" hangingPunct="1">
        <a:defRPr sz="3240" kern="1200">
          <a:solidFill>
            <a:schemeClr val="tx1"/>
          </a:solidFill>
          <a:latin typeface="+mn-lt"/>
          <a:ea typeface="+mn-ea"/>
          <a:cs typeface="+mn-cs"/>
        </a:defRPr>
      </a:lvl1pPr>
      <a:lvl2pPr marL="822960" algn="l" defTabSz="1645920" rtl="0" eaLnBrk="1" latinLnBrk="0" hangingPunct="1">
        <a:defRPr sz="3240" kern="1200">
          <a:solidFill>
            <a:schemeClr val="tx1"/>
          </a:solidFill>
          <a:latin typeface="+mn-lt"/>
          <a:ea typeface="+mn-ea"/>
          <a:cs typeface="+mn-cs"/>
        </a:defRPr>
      </a:lvl2pPr>
      <a:lvl3pPr marL="1645920" algn="l" defTabSz="1645920" rtl="0" eaLnBrk="1" latinLnBrk="0" hangingPunct="1">
        <a:defRPr sz="3240" kern="1200">
          <a:solidFill>
            <a:schemeClr val="tx1"/>
          </a:solidFill>
          <a:latin typeface="+mn-lt"/>
          <a:ea typeface="+mn-ea"/>
          <a:cs typeface="+mn-cs"/>
        </a:defRPr>
      </a:lvl3pPr>
      <a:lvl4pPr marL="2468880" algn="l" defTabSz="1645920" rtl="0" eaLnBrk="1" latinLnBrk="0" hangingPunct="1">
        <a:defRPr sz="3240" kern="1200">
          <a:solidFill>
            <a:schemeClr val="tx1"/>
          </a:solidFill>
          <a:latin typeface="+mn-lt"/>
          <a:ea typeface="+mn-ea"/>
          <a:cs typeface="+mn-cs"/>
        </a:defRPr>
      </a:lvl4pPr>
      <a:lvl5pPr marL="3291840" algn="l" defTabSz="1645920" rtl="0" eaLnBrk="1" latinLnBrk="0" hangingPunct="1">
        <a:defRPr sz="3240" kern="1200">
          <a:solidFill>
            <a:schemeClr val="tx1"/>
          </a:solidFill>
          <a:latin typeface="+mn-lt"/>
          <a:ea typeface="+mn-ea"/>
          <a:cs typeface="+mn-cs"/>
        </a:defRPr>
      </a:lvl5pPr>
      <a:lvl6pPr marL="4114800" algn="l" defTabSz="1645920" rtl="0" eaLnBrk="1" latinLnBrk="0" hangingPunct="1">
        <a:defRPr sz="3240" kern="1200">
          <a:solidFill>
            <a:schemeClr val="tx1"/>
          </a:solidFill>
          <a:latin typeface="+mn-lt"/>
          <a:ea typeface="+mn-ea"/>
          <a:cs typeface="+mn-cs"/>
        </a:defRPr>
      </a:lvl6pPr>
      <a:lvl7pPr marL="4937760" algn="l" defTabSz="1645920" rtl="0" eaLnBrk="1" latinLnBrk="0" hangingPunct="1">
        <a:defRPr sz="3240" kern="1200">
          <a:solidFill>
            <a:schemeClr val="tx1"/>
          </a:solidFill>
          <a:latin typeface="+mn-lt"/>
          <a:ea typeface="+mn-ea"/>
          <a:cs typeface="+mn-cs"/>
        </a:defRPr>
      </a:lvl7pPr>
      <a:lvl8pPr marL="5760720" algn="l" defTabSz="1645920" rtl="0" eaLnBrk="1" latinLnBrk="0" hangingPunct="1">
        <a:defRPr sz="3240" kern="1200">
          <a:solidFill>
            <a:schemeClr val="tx1"/>
          </a:solidFill>
          <a:latin typeface="+mn-lt"/>
          <a:ea typeface="+mn-ea"/>
          <a:cs typeface="+mn-cs"/>
        </a:defRPr>
      </a:lvl8pPr>
      <a:lvl9pPr marL="6583680" algn="l" defTabSz="1645920" rtl="0" eaLnBrk="1" latinLnBrk="0" hangingPunct="1">
        <a:defRPr sz="32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6" descr="formal">
            <a:extLst>
              <a:ext uri="{FF2B5EF4-FFF2-40B4-BE49-F238E27FC236}">
                <a16:creationId xmlns:a16="http://schemas.microsoft.com/office/drawing/2014/main" id="{AE709C68-12DE-4490-A958-14696B3BF9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42013" y="654050"/>
            <a:ext cx="2587625"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Text Box 8">
            <a:extLst>
              <a:ext uri="{FF2B5EF4-FFF2-40B4-BE49-F238E27FC236}">
                <a16:creationId xmlns:a16="http://schemas.microsoft.com/office/drawing/2014/main" id="{94BDEE52-ADF1-4844-812F-0DADCEEB3037}"/>
              </a:ext>
            </a:extLst>
          </p:cNvPr>
          <p:cNvSpPr txBox="1">
            <a:spLocks noChangeArrowheads="1"/>
          </p:cNvSpPr>
          <p:nvPr/>
        </p:nvSpPr>
        <p:spPr bwMode="auto">
          <a:xfrm>
            <a:off x="3609975" y="779900"/>
            <a:ext cx="14725650" cy="923925"/>
          </a:xfrm>
          <a:prstGeom prst="rect">
            <a:avLst/>
          </a:prstGeom>
          <a:noFill/>
          <a:ln w="9525">
            <a:noFill/>
            <a:miter lim="800000"/>
            <a:headEnd/>
            <a:tailEnd/>
          </a:ln>
          <a:effectLst/>
        </p:spPr>
        <p:txBody>
          <a:bodyPr>
            <a:spAutoFit/>
          </a:bodyPr>
          <a:lstStyle/>
          <a:p>
            <a:pPr algn="ctr" defTabSz="854075" eaLnBrk="0" hangingPunct="0">
              <a:spcBef>
                <a:spcPct val="50000"/>
              </a:spcBef>
              <a:defRPr/>
            </a:pPr>
            <a:r>
              <a:rPr lang="en-US" sz="5400" b="1">
                <a:effectLst>
                  <a:outerShdw blurRad="38100" dist="38100" dir="2700000" algn="tl">
                    <a:srgbClr val="C0C0C0"/>
                  </a:outerShdw>
                </a:effectLst>
                <a:latin typeface="Tahoma" pitchFamily="34" charset="0"/>
              </a:rPr>
              <a:t>HIGH-POWER ROCKETRY</a:t>
            </a:r>
          </a:p>
        </p:txBody>
      </p:sp>
      <p:sp>
        <p:nvSpPr>
          <p:cNvPr id="2052" name="Rectangle 9">
            <a:extLst>
              <a:ext uri="{FF2B5EF4-FFF2-40B4-BE49-F238E27FC236}">
                <a16:creationId xmlns:a16="http://schemas.microsoft.com/office/drawing/2014/main" id="{11A1BAF6-A1E1-4BE8-85A7-2A19573F8421}"/>
              </a:ext>
            </a:extLst>
          </p:cNvPr>
          <p:cNvSpPr>
            <a:spLocks noChangeArrowheads="1"/>
          </p:cNvSpPr>
          <p:nvPr/>
        </p:nvSpPr>
        <p:spPr bwMode="auto">
          <a:xfrm>
            <a:off x="228600" y="228600"/>
            <a:ext cx="21488400" cy="32461200"/>
          </a:xfrm>
          <a:prstGeom prst="rect">
            <a:avLst/>
          </a:prstGeom>
          <a:noFill/>
          <a:ln w="635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6200">
                <a:solidFill>
                  <a:schemeClr val="tx1"/>
                </a:solidFill>
                <a:latin typeface="Arial" panose="020B0604020202020204" pitchFamily="34" charset="0"/>
              </a:defRPr>
            </a:lvl1pPr>
            <a:lvl2pPr marL="742950" indent="-285750" eaLnBrk="0" hangingPunct="0">
              <a:defRPr sz="6200">
                <a:solidFill>
                  <a:schemeClr val="tx1"/>
                </a:solidFill>
                <a:latin typeface="Arial" panose="020B0604020202020204" pitchFamily="34" charset="0"/>
              </a:defRPr>
            </a:lvl2pPr>
            <a:lvl3pPr marL="1143000" indent="-228600" eaLnBrk="0" hangingPunct="0">
              <a:defRPr sz="6200">
                <a:solidFill>
                  <a:schemeClr val="tx1"/>
                </a:solidFill>
                <a:latin typeface="Arial" panose="020B0604020202020204" pitchFamily="34" charset="0"/>
              </a:defRPr>
            </a:lvl3pPr>
            <a:lvl4pPr marL="1600200" indent="-228600" eaLnBrk="0" hangingPunct="0">
              <a:defRPr sz="6200">
                <a:solidFill>
                  <a:schemeClr val="tx1"/>
                </a:solidFill>
                <a:latin typeface="Arial" panose="020B0604020202020204" pitchFamily="34" charset="0"/>
              </a:defRPr>
            </a:lvl4pPr>
            <a:lvl5pPr marL="2057400" indent="-228600" eaLnBrk="0" hangingPunct="0">
              <a:defRPr sz="6200">
                <a:solidFill>
                  <a:schemeClr val="tx1"/>
                </a:solidFill>
                <a:latin typeface="Arial" panose="020B0604020202020204" pitchFamily="34" charset="0"/>
              </a:defRPr>
            </a:lvl5pPr>
            <a:lvl6pPr marL="2514600" indent="-228600" eaLnBrk="0" fontAlgn="base" hangingPunct="0">
              <a:spcBef>
                <a:spcPct val="0"/>
              </a:spcBef>
              <a:spcAft>
                <a:spcPct val="0"/>
              </a:spcAft>
              <a:defRPr sz="6200">
                <a:solidFill>
                  <a:schemeClr val="tx1"/>
                </a:solidFill>
                <a:latin typeface="Arial" panose="020B0604020202020204" pitchFamily="34" charset="0"/>
              </a:defRPr>
            </a:lvl6pPr>
            <a:lvl7pPr marL="2971800" indent="-228600" eaLnBrk="0" fontAlgn="base" hangingPunct="0">
              <a:spcBef>
                <a:spcPct val="0"/>
              </a:spcBef>
              <a:spcAft>
                <a:spcPct val="0"/>
              </a:spcAft>
              <a:defRPr sz="6200">
                <a:solidFill>
                  <a:schemeClr val="tx1"/>
                </a:solidFill>
                <a:latin typeface="Arial" panose="020B0604020202020204" pitchFamily="34" charset="0"/>
              </a:defRPr>
            </a:lvl7pPr>
            <a:lvl8pPr marL="3429000" indent="-228600" eaLnBrk="0" fontAlgn="base" hangingPunct="0">
              <a:spcBef>
                <a:spcPct val="0"/>
              </a:spcBef>
              <a:spcAft>
                <a:spcPct val="0"/>
              </a:spcAft>
              <a:defRPr sz="6200">
                <a:solidFill>
                  <a:schemeClr val="tx1"/>
                </a:solidFill>
                <a:latin typeface="Arial" panose="020B0604020202020204" pitchFamily="34" charset="0"/>
              </a:defRPr>
            </a:lvl8pPr>
            <a:lvl9pPr marL="3886200" indent="-228600" eaLnBrk="0" fontAlgn="base" hangingPunct="0">
              <a:spcBef>
                <a:spcPct val="0"/>
              </a:spcBef>
              <a:spcAft>
                <a:spcPct val="0"/>
              </a:spcAft>
              <a:defRPr sz="6200">
                <a:solidFill>
                  <a:schemeClr val="tx1"/>
                </a:solidFill>
                <a:latin typeface="Arial" panose="020B0604020202020204" pitchFamily="34" charset="0"/>
              </a:defRPr>
            </a:lvl9pPr>
          </a:lstStyle>
          <a:p>
            <a:pPr eaLnBrk="1" hangingPunct="1"/>
            <a:endParaRPr lang="en-US" altLang="en-US"/>
          </a:p>
        </p:txBody>
      </p:sp>
      <p:pic>
        <p:nvPicPr>
          <p:cNvPr id="2053" name="Picture 10">
            <a:extLst>
              <a:ext uri="{FF2B5EF4-FFF2-40B4-BE49-F238E27FC236}">
                <a16:creationId xmlns:a16="http://schemas.microsoft.com/office/drawing/2014/main" id="{4056EEF6-D759-4832-8F71-2FE7FCF31AB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0" y="3593306"/>
            <a:ext cx="17754600" cy="14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2054" name="Rectangle 12">
            <a:extLst>
              <a:ext uri="{FF2B5EF4-FFF2-40B4-BE49-F238E27FC236}">
                <a16:creationId xmlns:a16="http://schemas.microsoft.com/office/drawing/2014/main" id="{992E8CB5-0276-49B7-AB0B-7AD015B9698D}"/>
              </a:ext>
            </a:extLst>
          </p:cNvPr>
          <p:cNvSpPr>
            <a:spLocks noChangeArrowheads="1"/>
          </p:cNvSpPr>
          <p:nvPr/>
        </p:nvSpPr>
        <p:spPr bwMode="auto">
          <a:xfrm>
            <a:off x="1295400" y="4171950"/>
            <a:ext cx="4538663"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200">
                <a:solidFill>
                  <a:schemeClr val="tx1"/>
                </a:solidFill>
                <a:latin typeface="Arial" panose="020B0604020202020204" pitchFamily="34" charset="0"/>
              </a:defRPr>
            </a:lvl1pPr>
            <a:lvl2pPr marL="742950" indent="-285750" eaLnBrk="0" hangingPunct="0">
              <a:defRPr sz="6200">
                <a:solidFill>
                  <a:schemeClr val="tx1"/>
                </a:solidFill>
                <a:latin typeface="Arial" panose="020B0604020202020204" pitchFamily="34" charset="0"/>
              </a:defRPr>
            </a:lvl2pPr>
            <a:lvl3pPr marL="1143000" indent="-228600" eaLnBrk="0" hangingPunct="0">
              <a:defRPr sz="6200">
                <a:solidFill>
                  <a:schemeClr val="tx1"/>
                </a:solidFill>
                <a:latin typeface="Arial" panose="020B0604020202020204" pitchFamily="34" charset="0"/>
              </a:defRPr>
            </a:lvl3pPr>
            <a:lvl4pPr marL="1600200" indent="-228600" eaLnBrk="0" hangingPunct="0">
              <a:defRPr sz="6200">
                <a:solidFill>
                  <a:schemeClr val="tx1"/>
                </a:solidFill>
                <a:latin typeface="Arial" panose="020B0604020202020204" pitchFamily="34" charset="0"/>
              </a:defRPr>
            </a:lvl4pPr>
            <a:lvl5pPr marL="2057400" indent="-228600" eaLnBrk="0" hangingPunct="0">
              <a:defRPr sz="6200">
                <a:solidFill>
                  <a:schemeClr val="tx1"/>
                </a:solidFill>
                <a:latin typeface="Arial" panose="020B0604020202020204" pitchFamily="34" charset="0"/>
              </a:defRPr>
            </a:lvl5pPr>
            <a:lvl6pPr marL="2514600" indent="-228600" eaLnBrk="0" fontAlgn="base" hangingPunct="0">
              <a:spcBef>
                <a:spcPct val="0"/>
              </a:spcBef>
              <a:spcAft>
                <a:spcPct val="0"/>
              </a:spcAft>
              <a:defRPr sz="6200">
                <a:solidFill>
                  <a:schemeClr val="tx1"/>
                </a:solidFill>
                <a:latin typeface="Arial" panose="020B0604020202020204" pitchFamily="34" charset="0"/>
              </a:defRPr>
            </a:lvl6pPr>
            <a:lvl7pPr marL="2971800" indent="-228600" eaLnBrk="0" fontAlgn="base" hangingPunct="0">
              <a:spcBef>
                <a:spcPct val="0"/>
              </a:spcBef>
              <a:spcAft>
                <a:spcPct val="0"/>
              </a:spcAft>
              <a:defRPr sz="6200">
                <a:solidFill>
                  <a:schemeClr val="tx1"/>
                </a:solidFill>
                <a:latin typeface="Arial" panose="020B0604020202020204" pitchFamily="34" charset="0"/>
              </a:defRPr>
            </a:lvl7pPr>
            <a:lvl8pPr marL="3429000" indent="-228600" eaLnBrk="0" fontAlgn="base" hangingPunct="0">
              <a:spcBef>
                <a:spcPct val="0"/>
              </a:spcBef>
              <a:spcAft>
                <a:spcPct val="0"/>
              </a:spcAft>
              <a:defRPr sz="6200">
                <a:solidFill>
                  <a:schemeClr val="tx1"/>
                </a:solidFill>
                <a:latin typeface="Arial" panose="020B0604020202020204" pitchFamily="34" charset="0"/>
              </a:defRPr>
            </a:lvl8pPr>
            <a:lvl9pPr marL="3886200" indent="-228600" eaLnBrk="0" fontAlgn="base" hangingPunct="0">
              <a:spcBef>
                <a:spcPct val="0"/>
              </a:spcBef>
              <a:spcAft>
                <a:spcPct val="0"/>
              </a:spcAft>
              <a:defRPr sz="6200">
                <a:solidFill>
                  <a:schemeClr val="tx1"/>
                </a:solidFill>
                <a:latin typeface="Arial" panose="020B0604020202020204" pitchFamily="34" charset="0"/>
              </a:defRPr>
            </a:lvl9pPr>
          </a:lstStyle>
          <a:p>
            <a:pPr algn="ctr" eaLnBrk="1" hangingPunct="1"/>
            <a:r>
              <a:rPr lang="en-US" altLang="en-US" sz="3600" b="1"/>
              <a:t>Parv Jani</a:t>
            </a:r>
          </a:p>
        </p:txBody>
      </p:sp>
      <p:sp>
        <p:nvSpPr>
          <p:cNvPr id="2055" name="Rectangle 12">
            <a:extLst>
              <a:ext uri="{FF2B5EF4-FFF2-40B4-BE49-F238E27FC236}">
                <a16:creationId xmlns:a16="http://schemas.microsoft.com/office/drawing/2014/main" id="{829AFE87-1ACA-4B46-9F3D-753E56BD671C}"/>
              </a:ext>
            </a:extLst>
          </p:cNvPr>
          <p:cNvSpPr>
            <a:spLocks noChangeArrowheads="1"/>
          </p:cNvSpPr>
          <p:nvPr/>
        </p:nvSpPr>
        <p:spPr bwMode="auto">
          <a:xfrm>
            <a:off x="15020925" y="4381500"/>
            <a:ext cx="4538663"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200">
                <a:solidFill>
                  <a:schemeClr val="tx1"/>
                </a:solidFill>
                <a:latin typeface="Arial" panose="020B0604020202020204" pitchFamily="34" charset="0"/>
              </a:defRPr>
            </a:lvl1pPr>
            <a:lvl2pPr marL="742950" indent="-285750" eaLnBrk="0" hangingPunct="0">
              <a:defRPr sz="6200">
                <a:solidFill>
                  <a:schemeClr val="tx1"/>
                </a:solidFill>
                <a:latin typeface="Arial" panose="020B0604020202020204" pitchFamily="34" charset="0"/>
              </a:defRPr>
            </a:lvl2pPr>
            <a:lvl3pPr marL="1143000" indent="-228600" eaLnBrk="0" hangingPunct="0">
              <a:defRPr sz="6200">
                <a:solidFill>
                  <a:schemeClr val="tx1"/>
                </a:solidFill>
                <a:latin typeface="Arial" panose="020B0604020202020204" pitchFamily="34" charset="0"/>
              </a:defRPr>
            </a:lvl3pPr>
            <a:lvl4pPr marL="1600200" indent="-228600" eaLnBrk="0" hangingPunct="0">
              <a:defRPr sz="6200">
                <a:solidFill>
                  <a:schemeClr val="tx1"/>
                </a:solidFill>
                <a:latin typeface="Arial" panose="020B0604020202020204" pitchFamily="34" charset="0"/>
              </a:defRPr>
            </a:lvl4pPr>
            <a:lvl5pPr marL="2057400" indent="-228600" eaLnBrk="0" hangingPunct="0">
              <a:defRPr sz="6200">
                <a:solidFill>
                  <a:schemeClr val="tx1"/>
                </a:solidFill>
                <a:latin typeface="Arial" panose="020B0604020202020204" pitchFamily="34" charset="0"/>
              </a:defRPr>
            </a:lvl5pPr>
            <a:lvl6pPr marL="2514600" indent="-228600" eaLnBrk="0" fontAlgn="base" hangingPunct="0">
              <a:spcBef>
                <a:spcPct val="0"/>
              </a:spcBef>
              <a:spcAft>
                <a:spcPct val="0"/>
              </a:spcAft>
              <a:defRPr sz="6200">
                <a:solidFill>
                  <a:schemeClr val="tx1"/>
                </a:solidFill>
                <a:latin typeface="Arial" panose="020B0604020202020204" pitchFamily="34" charset="0"/>
              </a:defRPr>
            </a:lvl6pPr>
            <a:lvl7pPr marL="2971800" indent="-228600" eaLnBrk="0" fontAlgn="base" hangingPunct="0">
              <a:spcBef>
                <a:spcPct val="0"/>
              </a:spcBef>
              <a:spcAft>
                <a:spcPct val="0"/>
              </a:spcAft>
              <a:defRPr sz="6200">
                <a:solidFill>
                  <a:schemeClr val="tx1"/>
                </a:solidFill>
                <a:latin typeface="Arial" panose="020B0604020202020204" pitchFamily="34" charset="0"/>
              </a:defRPr>
            </a:lvl7pPr>
            <a:lvl8pPr marL="3429000" indent="-228600" eaLnBrk="0" fontAlgn="base" hangingPunct="0">
              <a:spcBef>
                <a:spcPct val="0"/>
              </a:spcBef>
              <a:spcAft>
                <a:spcPct val="0"/>
              </a:spcAft>
              <a:defRPr sz="6200">
                <a:solidFill>
                  <a:schemeClr val="tx1"/>
                </a:solidFill>
                <a:latin typeface="Arial" panose="020B0604020202020204" pitchFamily="34" charset="0"/>
              </a:defRPr>
            </a:lvl8pPr>
            <a:lvl9pPr marL="3886200" indent="-228600" eaLnBrk="0" fontAlgn="base" hangingPunct="0">
              <a:spcBef>
                <a:spcPct val="0"/>
              </a:spcBef>
              <a:spcAft>
                <a:spcPct val="0"/>
              </a:spcAft>
              <a:defRPr sz="6200">
                <a:solidFill>
                  <a:schemeClr val="tx1"/>
                </a:solidFill>
                <a:latin typeface="Arial" panose="020B0604020202020204" pitchFamily="34" charset="0"/>
              </a:defRPr>
            </a:lvl9pPr>
          </a:lstStyle>
          <a:p>
            <a:pPr algn="ctr" eaLnBrk="1" hangingPunct="1"/>
            <a:r>
              <a:rPr lang="en-US" altLang="en-US" sz="3600" b="1"/>
              <a:t>Ryan Jones</a:t>
            </a:r>
          </a:p>
        </p:txBody>
      </p:sp>
      <p:sp>
        <p:nvSpPr>
          <p:cNvPr id="2" name="Rectangle 12">
            <a:extLst>
              <a:ext uri="{FF2B5EF4-FFF2-40B4-BE49-F238E27FC236}">
                <a16:creationId xmlns:a16="http://schemas.microsoft.com/office/drawing/2014/main" id="{F037D9D1-DB93-4673-88AC-01AD0345D867}"/>
              </a:ext>
            </a:extLst>
          </p:cNvPr>
          <p:cNvSpPr>
            <a:spLocks noChangeArrowheads="1"/>
          </p:cNvSpPr>
          <p:nvPr/>
        </p:nvSpPr>
        <p:spPr bwMode="auto">
          <a:xfrm>
            <a:off x="9772650" y="4248150"/>
            <a:ext cx="4538663"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200">
                <a:solidFill>
                  <a:schemeClr val="tx1"/>
                </a:solidFill>
                <a:latin typeface="Arial" panose="020B0604020202020204" pitchFamily="34" charset="0"/>
              </a:defRPr>
            </a:lvl1pPr>
            <a:lvl2pPr marL="742950" indent="-285750" eaLnBrk="0" hangingPunct="0">
              <a:defRPr sz="6200">
                <a:solidFill>
                  <a:schemeClr val="tx1"/>
                </a:solidFill>
                <a:latin typeface="Arial" panose="020B0604020202020204" pitchFamily="34" charset="0"/>
              </a:defRPr>
            </a:lvl2pPr>
            <a:lvl3pPr marL="1143000" indent="-228600" eaLnBrk="0" hangingPunct="0">
              <a:defRPr sz="6200">
                <a:solidFill>
                  <a:schemeClr val="tx1"/>
                </a:solidFill>
                <a:latin typeface="Arial" panose="020B0604020202020204" pitchFamily="34" charset="0"/>
              </a:defRPr>
            </a:lvl3pPr>
            <a:lvl4pPr marL="1600200" indent="-228600" eaLnBrk="0" hangingPunct="0">
              <a:defRPr sz="6200">
                <a:solidFill>
                  <a:schemeClr val="tx1"/>
                </a:solidFill>
                <a:latin typeface="Arial" panose="020B0604020202020204" pitchFamily="34" charset="0"/>
              </a:defRPr>
            </a:lvl4pPr>
            <a:lvl5pPr marL="2057400" indent="-228600" eaLnBrk="0" hangingPunct="0">
              <a:defRPr sz="6200">
                <a:solidFill>
                  <a:schemeClr val="tx1"/>
                </a:solidFill>
                <a:latin typeface="Arial" panose="020B0604020202020204" pitchFamily="34" charset="0"/>
              </a:defRPr>
            </a:lvl5pPr>
            <a:lvl6pPr marL="2514600" indent="-228600" eaLnBrk="0" fontAlgn="base" hangingPunct="0">
              <a:spcBef>
                <a:spcPct val="0"/>
              </a:spcBef>
              <a:spcAft>
                <a:spcPct val="0"/>
              </a:spcAft>
              <a:defRPr sz="6200">
                <a:solidFill>
                  <a:schemeClr val="tx1"/>
                </a:solidFill>
                <a:latin typeface="Arial" panose="020B0604020202020204" pitchFamily="34" charset="0"/>
              </a:defRPr>
            </a:lvl6pPr>
            <a:lvl7pPr marL="2971800" indent="-228600" eaLnBrk="0" fontAlgn="base" hangingPunct="0">
              <a:spcBef>
                <a:spcPct val="0"/>
              </a:spcBef>
              <a:spcAft>
                <a:spcPct val="0"/>
              </a:spcAft>
              <a:defRPr sz="6200">
                <a:solidFill>
                  <a:schemeClr val="tx1"/>
                </a:solidFill>
                <a:latin typeface="Arial" panose="020B0604020202020204" pitchFamily="34" charset="0"/>
              </a:defRPr>
            </a:lvl7pPr>
            <a:lvl8pPr marL="3429000" indent="-228600" eaLnBrk="0" fontAlgn="base" hangingPunct="0">
              <a:spcBef>
                <a:spcPct val="0"/>
              </a:spcBef>
              <a:spcAft>
                <a:spcPct val="0"/>
              </a:spcAft>
              <a:defRPr sz="6200">
                <a:solidFill>
                  <a:schemeClr val="tx1"/>
                </a:solidFill>
                <a:latin typeface="Arial" panose="020B0604020202020204" pitchFamily="34" charset="0"/>
              </a:defRPr>
            </a:lvl8pPr>
            <a:lvl9pPr marL="3886200" indent="-228600" eaLnBrk="0" fontAlgn="base" hangingPunct="0">
              <a:spcBef>
                <a:spcPct val="0"/>
              </a:spcBef>
              <a:spcAft>
                <a:spcPct val="0"/>
              </a:spcAft>
              <a:defRPr sz="6200">
                <a:solidFill>
                  <a:schemeClr val="tx1"/>
                </a:solidFill>
                <a:latin typeface="Arial" panose="020B0604020202020204" pitchFamily="34" charset="0"/>
              </a:defRPr>
            </a:lvl9pPr>
          </a:lstStyle>
          <a:p>
            <a:pPr algn="ctr" eaLnBrk="1" hangingPunct="1"/>
            <a:r>
              <a:rPr lang="en-US" altLang="en-US" sz="3600" b="1"/>
              <a:t>Cherry Abraham</a:t>
            </a:r>
          </a:p>
        </p:txBody>
      </p:sp>
      <p:sp>
        <p:nvSpPr>
          <p:cNvPr id="2057" name="Rectangle 12">
            <a:extLst>
              <a:ext uri="{FF2B5EF4-FFF2-40B4-BE49-F238E27FC236}">
                <a16:creationId xmlns:a16="http://schemas.microsoft.com/office/drawing/2014/main" id="{5E6F4821-A2CF-42DB-A312-036C6631C539}"/>
              </a:ext>
            </a:extLst>
          </p:cNvPr>
          <p:cNvSpPr>
            <a:spLocks noChangeArrowheads="1"/>
          </p:cNvSpPr>
          <p:nvPr/>
        </p:nvSpPr>
        <p:spPr bwMode="auto">
          <a:xfrm>
            <a:off x="5838825" y="4229100"/>
            <a:ext cx="4538663"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200">
                <a:solidFill>
                  <a:schemeClr val="tx1"/>
                </a:solidFill>
                <a:latin typeface="Arial" panose="020B0604020202020204" pitchFamily="34" charset="0"/>
              </a:defRPr>
            </a:lvl1pPr>
            <a:lvl2pPr marL="742950" indent="-285750" eaLnBrk="0" hangingPunct="0">
              <a:defRPr sz="6200">
                <a:solidFill>
                  <a:schemeClr val="tx1"/>
                </a:solidFill>
                <a:latin typeface="Arial" panose="020B0604020202020204" pitchFamily="34" charset="0"/>
              </a:defRPr>
            </a:lvl2pPr>
            <a:lvl3pPr marL="1143000" indent="-228600" eaLnBrk="0" hangingPunct="0">
              <a:defRPr sz="6200">
                <a:solidFill>
                  <a:schemeClr val="tx1"/>
                </a:solidFill>
                <a:latin typeface="Arial" panose="020B0604020202020204" pitchFamily="34" charset="0"/>
              </a:defRPr>
            </a:lvl3pPr>
            <a:lvl4pPr marL="1600200" indent="-228600" eaLnBrk="0" hangingPunct="0">
              <a:defRPr sz="6200">
                <a:solidFill>
                  <a:schemeClr val="tx1"/>
                </a:solidFill>
                <a:latin typeface="Arial" panose="020B0604020202020204" pitchFamily="34" charset="0"/>
              </a:defRPr>
            </a:lvl4pPr>
            <a:lvl5pPr marL="2057400" indent="-228600" eaLnBrk="0" hangingPunct="0">
              <a:defRPr sz="6200">
                <a:solidFill>
                  <a:schemeClr val="tx1"/>
                </a:solidFill>
                <a:latin typeface="Arial" panose="020B0604020202020204" pitchFamily="34" charset="0"/>
              </a:defRPr>
            </a:lvl5pPr>
            <a:lvl6pPr marL="2514600" indent="-228600" eaLnBrk="0" fontAlgn="base" hangingPunct="0">
              <a:spcBef>
                <a:spcPct val="0"/>
              </a:spcBef>
              <a:spcAft>
                <a:spcPct val="0"/>
              </a:spcAft>
              <a:defRPr sz="6200">
                <a:solidFill>
                  <a:schemeClr val="tx1"/>
                </a:solidFill>
                <a:latin typeface="Arial" panose="020B0604020202020204" pitchFamily="34" charset="0"/>
              </a:defRPr>
            </a:lvl6pPr>
            <a:lvl7pPr marL="2971800" indent="-228600" eaLnBrk="0" fontAlgn="base" hangingPunct="0">
              <a:spcBef>
                <a:spcPct val="0"/>
              </a:spcBef>
              <a:spcAft>
                <a:spcPct val="0"/>
              </a:spcAft>
              <a:defRPr sz="6200">
                <a:solidFill>
                  <a:schemeClr val="tx1"/>
                </a:solidFill>
                <a:latin typeface="Arial" panose="020B0604020202020204" pitchFamily="34" charset="0"/>
              </a:defRPr>
            </a:lvl7pPr>
            <a:lvl8pPr marL="3429000" indent="-228600" eaLnBrk="0" fontAlgn="base" hangingPunct="0">
              <a:spcBef>
                <a:spcPct val="0"/>
              </a:spcBef>
              <a:spcAft>
                <a:spcPct val="0"/>
              </a:spcAft>
              <a:defRPr sz="6200">
                <a:solidFill>
                  <a:schemeClr val="tx1"/>
                </a:solidFill>
                <a:latin typeface="Arial" panose="020B0604020202020204" pitchFamily="34" charset="0"/>
              </a:defRPr>
            </a:lvl8pPr>
            <a:lvl9pPr marL="3886200" indent="-228600" eaLnBrk="0" fontAlgn="base" hangingPunct="0">
              <a:spcBef>
                <a:spcPct val="0"/>
              </a:spcBef>
              <a:spcAft>
                <a:spcPct val="0"/>
              </a:spcAft>
              <a:defRPr sz="6200">
                <a:solidFill>
                  <a:schemeClr val="tx1"/>
                </a:solidFill>
                <a:latin typeface="Arial" panose="020B0604020202020204" pitchFamily="34" charset="0"/>
              </a:defRPr>
            </a:lvl9pPr>
          </a:lstStyle>
          <a:p>
            <a:pPr algn="ctr" eaLnBrk="1" hangingPunct="1"/>
            <a:r>
              <a:rPr lang="en-US" altLang="en-US" sz="3600" b="1" err="1"/>
              <a:t>Dheer</a:t>
            </a:r>
            <a:r>
              <a:rPr lang="en-US" altLang="en-US" sz="3600" b="1"/>
              <a:t> Patel</a:t>
            </a:r>
          </a:p>
        </p:txBody>
      </p:sp>
      <p:pic>
        <p:nvPicPr>
          <p:cNvPr id="2061" name="Picture 6" descr="formal">
            <a:extLst>
              <a:ext uri="{FF2B5EF4-FFF2-40B4-BE49-F238E27FC236}">
                <a16:creationId xmlns:a16="http://schemas.microsoft.com/office/drawing/2014/main" id="{E0B16651-AFA9-4275-984E-C89655D1BB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938" y="663575"/>
            <a:ext cx="2587625"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8">
            <a:extLst>
              <a:ext uri="{FF2B5EF4-FFF2-40B4-BE49-F238E27FC236}">
                <a16:creationId xmlns:a16="http://schemas.microsoft.com/office/drawing/2014/main" id="{ABCA32E5-ACDA-4DB9-A4ED-86FBA685E5A9}"/>
              </a:ext>
            </a:extLst>
          </p:cNvPr>
          <p:cNvSpPr txBox="1">
            <a:spLocks noChangeArrowheads="1"/>
          </p:cNvSpPr>
          <p:nvPr/>
        </p:nvSpPr>
        <p:spPr bwMode="auto">
          <a:xfrm>
            <a:off x="3609975" y="1760975"/>
            <a:ext cx="14725650" cy="707886"/>
          </a:xfrm>
          <a:prstGeom prst="rect">
            <a:avLst/>
          </a:prstGeom>
          <a:noFill/>
          <a:ln w="9525">
            <a:noFill/>
            <a:miter lim="800000"/>
            <a:headEnd/>
            <a:tailEnd/>
          </a:ln>
          <a:effectLst/>
        </p:spPr>
        <p:txBody>
          <a:bodyPr>
            <a:spAutoFit/>
          </a:bodyPr>
          <a:lstStyle/>
          <a:p>
            <a:pPr algn="ctr" defTabSz="854075" eaLnBrk="0" hangingPunct="0">
              <a:spcBef>
                <a:spcPct val="50000"/>
              </a:spcBef>
              <a:defRPr/>
            </a:pPr>
            <a:r>
              <a:rPr lang="en-US" sz="4000" b="1">
                <a:effectLst>
                  <a:outerShdw blurRad="38100" dist="38100" dir="2700000" algn="tl">
                    <a:srgbClr val="C0C0C0"/>
                  </a:outerShdw>
                </a:effectLst>
                <a:latin typeface="Tahoma" pitchFamily="34" charset="0"/>
              </a:rPr>
              <a:t>Design of a Level 1 Certification Rocket</a:t>
            </a:r>
          </a:p>
        </p:txBody>
      </p:sp>
      <p:pic>
        <p:nvPicPr>
          <p:cNvPr id="15" name="Picture 10">
            <a:extLst>
              <a:ext uri="{FF2B5EF4-FFF2-40B4-BE49-F238E27FC236}">
                <a16:creationId xmlns:a16="http://schemas.microsoft.com/office/drawing/2014/main" id="{0C3E33D9-68DA-42E8-80C7-08D77384F5E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0" y="6277646"/>
            <a:ext cx="17754600" cy="14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3" name="TextBox 2">
            <a:extLst>
              <a:ext uri="{FF2B5EF4-FFF2-40B4-BE49-F238E27FC236}">
                <a16:creationId xmlns:a16="http://schemas.microsoft.com/office/drawing/2014/main" id="{843ACBA0-991F-4A53-9D3A-CB2E8AB964FA}"/>
              </a:ext>
            </a:extLst>
          </p:cNvPr>
          <p:cNvSpPr txBox="1"/>
          <p:nvPr/>
        </p:nvSpPr>
        <p:spPr>
          <a:xfrm>
            <a:off x="2571750" y="5140681"/>
            <a:ext cx="17278350" cy="723275"/>
          </a:xfrm>
          <a:prstGeom prst="rect">
            <a:avLst/>
          </a:prstGeom>
          <a:noFill/>
        </p:spPr>
        <p:txBody>
          <a:bodyPr wrap="square" rtlCol="0">
            <a:spAutoFit/>
          </a:bodyPr>
          <a:lstStyle/>
          <a:p>
            <a:pPr algn="ctr"/>
            <a:r>
              <a:rPr lang="en-US" sz="4100" b="1"/>
              <a:t>Mentors: Dr. Chris </a:t>
            </a:r>
            <a:r>
              <a:rPr lang="en-US" sz="4100" b="1" err="1"/>
              <a:t>Cadou</a:t>
            </a:r>
            <a:r>
              <a:rPr lang="en-US" sz="4100" b="1"/>
              <a:t>     Ezra </a:t>
            </a:r>
            <a:r>
              <a:rPr lang="en-US" sz="4100" b="1" err="1"/>
              <a:t>Bregin</a:t>
            </a:r>
            <a:endParaRPr lang="en-US" sz="4100" b="1"/>
          </a:p>
        </p:txBody>
      </p:sp>
      <p:sp>
        <p:nvSpPr>
          <p:cNvPr id="4" name="TextBox 3">
            <a:extLst>
              <a:ext uri="{FF2B5EF4-FFF2-40B4-BE49-F238E27FC236}">
                <a16:creationId xmlns:a16="http://schemas.microsoft.com/office/drawing/2014/main" id="{606BAB14-1E27-4562-93F6-B50F5EFC08BF}"/>
              </a:ext>
            </a:extLst>
          </p:cNvPr>
          <p:cNvSpPr txBox="1"/>
          <p:nvPr/>
        </p:nvSpPr>
        <p:spPr>
          <a:xfrm>
            <a:off x="1277938" y="6635262"/>
            <a:ext cx="19951700" cy="1477328"/>
          </a:xfrm>
          <a:prstGeom prst="rect">
            <a:avLst/>
          </a:prstGeom>
          <a:noFill/>
        </p:spPr>
        <p:txBody>
          <a:bodyPr wrap="square" rtlCol="0">
            <a:spAutoFit/>
          </a:bodyPr>
          <a:lstStyle/>
          <a:p>
            <a:r>
              <a:rPr lang="en-US" sz="4000" b="1"/>
              <a:t>OBJECTIVE: </a:t>
            </a:r>
          </a:p>
          <a:p>
            <a:endParaRPr lang="en-US" sz="2500"/>
          </a:p>
          <a:p>
            <a:endParaRPr lang="en-US" sz="2500"/>
          </a:p>
        </p:txBody>
      </p:sp>
      <p:sp>
        <p:nvSpPr>
          <p:cNvPr id="5" name="TextBox 4">
            <a:extLst>
              <a:ext uri="{FF2B5EF4-FFF2-40B4-BE49-F238E27FC236}">
                <a16:creationId xmlns:a16="http://schemas.microsoft.com/office/drawing/2014/main" id="{334D7A07-6CF9-4B7A-9944-702D4A69D6FF}"/>
              </a:ext>
            </a:extLst>
          </p:cNvPr>
          <p:cNvSpPr txBox="1"/>
          <p:nvPr/>
        </p:nvSpPr>
        <p:spPr>
          <a:xfrm>
            <a:off x="1277938" y="8224970"/>
            <a:ext cx="5410200" cy="5047536"/>
          </a:xfrm>
          <a:prstGeom prst="rect">
            <a:avLst/>
          </a:prstGeom>
          <a:noFill/>
        </p:spPr>
        <p:txBody>
          <a:bodyPr wrap="square" rtlCol="0">
            <a:spAutoFit/>
          </a:bodyPr>
          <a:lstStyle/>
          <a:p>
            <a:r>
              <a:rPr lang="en-US" sz="3600" b="1"/>
              <a:t>HYPOTHESIS:</a:t>
            </a:r>
          </a:p>
          <a:p>
            <a:endParaRPr lang="en-US" sz="3600" b="1"/>
          </a:p>
          <a:p>
            <a:r>
              <a:rPr lang="en-US" sz="2500" b="0" i="0" u="none" strike="noStrike">
                <a:solidFill>
                  <a:srgbClr val="000000"/>
                </a:solidFill>
                <a:effectLst/>
                <a:latin typeface="Arial" panose="020B0604020202020204" pitchFamily="34" charset="0"/>
              </a:rPr>
              <a:t>We hypothesized that our designed rocket would fly high and fast using its H-class motor, and before the project started, we had expectations of creating a rocket that was stable and would fly in the safest possible way if we were to build it. Further, we entered with the goal of designing a rocket that was capable of reaching altitudes of over 2000 feet.</a:t>
            </a:r>
            <a:endParaRPr lang="en-US" sz="2500" b="1"/>
          </a:p>
        </p:txBody>
      </p:sp>
      <p:sp>
        <p:nvSpPr>
          <p:cNvPr id="6" name="TextBox 5">
            <a:extLst>
              <a:ext uri="{FF2B5EF4-FFF2-40B4-BE49-F238E27FC236}">
                <a16:creationId xmlns:a16="http://schemas.microsoft.com/office/drawing/2014/main" id="{DE79BCED-2CEA-4BB8-B14F-2080419616D9}"/>
              </a:ext>
            </a:extLst>
          </p:cNvPr>
          <p:cNvSpPr txBox="1"/>
          <p:nvPr/>
        </p:nvSpPr>
        <p:spPr>
          <a:xfrm>
            <a:off x="14560062" y="8114454"/>
            <a:ext cx="6669576" cy="646331"/>
          </a:xfrm>
          <a:prstGeom prst="rect">
            <a:avLst/>
          </a:prstGeom>
          <a:noFill/>
        </p:spPr>
        <p:txBody>
          <a:bodyPr wrap="square" rtlCol="0">
            <a:spAutoFit/>
          </a:bodyPr>
          <a:lstStyle/>
          <a:p>
            <a:r>
              <a:rPr lang="en-US" sz="3600" b="1"/>
              <a:t>RESEARCH SUMMARY: </a:t>
            </a:r>
          </a:p>
        </p:txBody>
      </p:sp>
      <p:sp>
        <p:nvSpPr>
          <p:cNvPr id="20" name="TextBox 19">
            <a:extLst>
              <a:ext uri="{FF2B5EF4-FFF2-40B4-BE49-F238E27FC236}">
                <a16:creationId xmlns:a16="http://schemas.microsoft.com/office/drawing/2014/main" id="{FB6A943E-3276-4364-92F0-AF20B9868819}"/>
              </a:ext>
            </a:extLst>
          </p:cNvPr>
          <p:cNvSpPr txBox="1"/>
          <p:nvPr/>
        </p:nvSpPr>
        <p:spPr>
          <a:xfrm>
            <a:off x="14560062" y="9532091"/>
            <a:ext cx="6669576" cy="646331"/>
          </a:xfrm>
          <a:prstGeom prst="rect">
            <a:avLst/>
          </a:prstGeom>
          <a:noFill/>
        </p:spPr>
        <p:txBody>
          <a:bodyPr wrap="square" rtlCol="0">
            <a:spAutoFit/>
          </a:bodyPr>
          <a:lstStyle/>
          <a:p>
            <a:r>
              <a:rPr lang="en-US" sz="3600" b="1"/>
              <a:t>RESULTS: </a:t>
            </a:r>
          </a:p>
        </p:txBody>
      </p:sp>
      <p:sp>
        <p:nvSpPr>
          <p:cNvPr id="22" name="TextBox 21">
            <a:extLst>
              <a:ext uri="{FF2B5EF4-FFF2-40B4-BE49-F238E27FC236}">
                <a16:creationId xmlns:a16="http://schemas.microsoft.com/office/drawing/2014/main" id="{D1ECA9DE-0EDA-4629-8466-DDD371DA3C24}"/>
              </a:ext>
            </a:extLst>
          </p:cNvPr>
          <p:cNvSpPr txBox="1"/>
          <p:nvPr/>
        </p:nvSpPr>
        <p:spPr>
          <a:xfrm>
            <a:off x="1277938" y="13768153"/>
            <a:ext cx="8663231" cy="10387459"/>
          </a:xfrm>
          <a:prstGeom prst="rect">
            <a:avLst/>
          </a:prstGeom>
          <a:noFill/>
        </p:spPr>
        <p:txBody>
          <a:bodyPr wrap="square" rtlCol="0">
            <a:spAutoFit/>
          </a:bodyPr>
          <a:lstStyle/>
          <a:p>
            <a:r>
              <a:rPr lang="en-US" sz="3600" b="1"/>
              <a:t>METHODOLOGY:</a:t>
            </a:r>
          </a:p>
          <a:p>
            <a:endParaRPr lang="en-US" sz="3600" b="1"/>
          </a:p>
          <a:p>
            <a:pPr indent="457200" rtl="0">
              <a:spcBef>
                <a:spcPts val="0"/>
              </a:spcBef>
              <a:spcAft>
                <a:spcPts val="0"/>
              </a:spcAft>
            </a:pPr>
            <a:r>
              <a:rPr lang="en-US" sz="2500" b="0" i="0" u="none" strike="noStrike">
                <a:solidFill>
                  <a:srgbClr val="000000"/>
                </a:solidFill>
                <a:effectLst/>
                <a:latin typeface="Arial" panose="020B0604020202020204" pitchFamily="34" charset="0"/>
              </a:rPr>
              <a:t>When we began our project, we first met with a representative of the Terrapin Rocket Team to learn the definition of a high-power rocket, its features, parts, and how it works. On our own, we did research on different motors, fins, nose cones, body tubes, and other rocket parts. We investigated what these different parts are, and with that information, we designed a rocket in </a:t>
            </a:r>
            <a:r>
              <a:rPr lang="en-US" sz="2500" b="0" i="0" u="none" strike="noStrike" err="1">
                <a:solidFill>
                  <a:srgbClr val="000000"/>
                </a:solidFill>
                <a:effectLst/>
                <a:latin typeface="Arial" panose="020B0604020202020204" pitchFamily="34" charset="0"/>
              </a:rPr>
              <a:t>OpenRocket</a:t>
            </a:r>
            <a:r>
              <a:rPr lang="en-US" sz="2500" b="0" i="0" u="none" strike="noStrike">
                <a:solidFill>
                  <a:srgbClr val="000000"/>
                </a:solidFill>
                <a:effectLst/>
                <a:latin typeface="Arial" panose="020B0604020202020204" pitchFamily="34" charset="0"/>
              </a:rPr>
              <a:t>, an open source model rocket program, and conducted some tests to find information like initial velocity, final velocity, the thrust-time curve, and mass. We then created a CAD model of the rocket designed in </a:t>
            </a:r>
            <a:r>
              <a:rPr lang="en-US" sz="2500" b="0" i="0" u="none" strike="noStrike" err="1">
                <a:solidFill>
                  <a:srgbClr val="000000"/>
                </a:solidFill>
                <a:effectLst/>
                <a:latin typeface="Arial" panose="020B0604020202020204" pitchFamily="34" charset="0"/>
              </a:rPr>
              <a:t>OpenRocket</a:t>
            </a:r>
            <a:r>
              <a:rPr lang="en-US" sz="2500" b="0" i="0" u="none" strike="noStrike">
                <a:solidFill>
                  <a:srgbClr val="000000"/>
                </a:solidFill>
                <a:effectLst/>
                <a:latin typeface="Arial" panose="020B0604020202020204" pitchFamily="34" charset="0"/>
              </a:rPr>
              <a:t> using </a:t>
            </a:r>
            <a:r>
              <a:rPr lang="en-US" sz="2500" b="0" i="0" u="none" strike="noStrike" err="1">
                <a:solidFill>
                  <a:srgbClr val="000000"/>
                </a:solidFill>
                <a:effectLst/>
                <a:latin typeface="Arial" panose="020B0604020202020204" pitchFamily="34" charset="0"/>
              </a:rPr>
              <a:t>AutoDesk</a:t>
            </a:r>
            <a:r>
              <a:rPr lang="en-US" sz="2500" b="0" i="0" u="none" strike="noStrike">
                <a:solidFill>
                  <a:srgbClr val="000000"/>
                </a:solidFill>
                <a:effectLst/>
                <a:latin typeface="Arial" panose="020B0604020202020204" pitchFamily="34" charset="0"/>
              </a:rPr>
              <a:t> Inventor. By using </a:t>
            </a:r>
            <a:r>
              <a:rPr lang="en-US" sz="2500" b="0" i="0" u="none" strike="noStrike" err="1">
                <a:solidFill>
                  <a:srgbClr val="000000"/>
                </a:solidFill>
                <a:effectLst/>
                <a:latin typeface="Arial" panose="020B0604020202020204" pitchFamily="34" charset="0"/>
              </a:rPr>
              <a:t>OpenRocket</a:t>
            </a:r>
            <a:r>
              <a:rPr lang="en-US" sz="2500" b="0" i="0" u="none" strike="noStrike">
                <a:solidFill>
                  <a:srgbClr val="000000"/>
                </a:solidFill>
                <a:effectLst/>
                <a:latin typeface="Arial" panose="020B0604020202020204" pitchFamily="34" charset="0"/>
              </a:rPr>
              <a:t> and CAD to design our rocket we felt like actual engineers trying to test which rocket is the best, and felt like we were gaining valuable information about rockets.</a:t>
            </a:r>
            <a:endParaRPr lang="en-US" sz="2500" b="0">
              <a:effectLst/>
            </a:endParaRPr>
          </a:p>
          <a:p>
            <a:pPr rtl="0">
              <a:spcBef>
                <a:spcPts val="0"/>
              </a:spcBef>
              <a:spcAft>
                <a:spcPts val="0"/>
              </a:spcAft>
            </a:pPr>
            <a:r>
              <a:rPr lang="en-US" sz="2500" b="0" i="0" u="none" strike="noStrike">
                <a:solidFill>
                  <a:srgbClr val="000000"/>
                </a:solidFill>
                <a:effectLst/>
                <a:latin typeface="Arial" panose="020B0604020202020204" pitchFamily="34" charset="0"/>
              </a:rPr>
              <a:t>To verify the simulations provided by </a:t>
            </a:r>
            <a:r>
              <a:rPr lang="en-US" sz="2500" b="0" i="0" u="none" strike="noStrike" err="1">
                <a:solidFill>
                  <a:srgbClr val="000000"/>
                </a:solidFill>
                <a:effectLst/>
                <a:latin typeface="Arial" panose="020B0604020202020204" pitchFamily="34" charset="0"/>
              </a:rPr>
              <a:t>OpenRocket</a:t>
            </a:r>
            <a:r>
              <a:rPr lang="en-US" sz="2500" b="0" i="0" u="none" strike="noStrike">
                <a:solidFill>
                  <a:srgbClr val="000000"/>
                </a:solidFill>
                <a:effectLst/>
                <a:latin typeface="Arial" panose="020B0604020202020204" pitchFamily="34" charset="0"/>
              </a:rPr>
              <a:t>, we, with the help of the Terrapin Rocket Team, also created our own mathematical model independent of that implemented by </a:t>
            </a:r>
            <a:r>
              <a:rPr lang="en-US" sz="2500" b="0" i="0" u="none" strike="noStrike" err="1">
                <a:solidFill>
                  <a:srgbClr val="000000"/>
                </a:solidFill>
                <a:effectLst/>
                <a:latin typeface="Arial" panose="020B0604020202020204" pitchFamily="34" charset="0"/>
              </a:rPr>
              <a:t>OpenRocket</a:t>
            </a:r>
            <a:r>
              <a:rPr lang="en-US" sz="2500" b="0" i="0" u="none" strike="noStrike">
                <a:solidFill>
                  <a:srgbClr val="000000"/>
                </a:solidFill>
                <a:effectLst/>
                <a:latin typeface="Arial" panose="020B0604020202020204" pitchFamily="34" charset="0"/>
              </a:rPr>
              <a:t>. Using </a:t>
            </a:r>
            <a:r>
              <a:rPr lang="en-US" sz="2500" b="0" i="0" u="none" strike="noStrike" err="1">
                <a:solidFill>
                  <a:srgbClr val="000000"/>
                </a:solidFill>
                <a:effectLst/>
                <a:latin typeface="Arial" panose="020B0604020202020204" pitchFamily="34" charset="0"/>
              </a:rPr>
              <a:t>MatLab</a:t>
            </a:r>
            <a:r>
              <a:rPr lang="en-US" sz="2500" b="0" i="0" u="none" strike="noStrike">
                <a:solidFill>
                  <a:srgbClr val="000000"/>
                </a:solidFill>
                <a:effectLst/>
                <a:latin typeface="Arial" panose="020B0604020202020204" pitchFamily="34" charset="0"/>
              </a:rPr>
              <a:t>, we were able to verify the results of the </a:t>
            </a:r>
            <a:r>
              <a:rPr lang="en-US" sz="2500" b="0" i="0" u="none" strike="noStrike" err="1">
                <a:solidFill>
                  <a:srgbClr val="000000"/>
                </a:solidFill>
                <a:effectLst/>
                <a:latin typeface="Arial" panose="020B0604020202020204" pitchFamily="34" charset="0"/>
              </a:rPr>
              <a:t>OpenRocket</a:t>
            </a:r>
            <a:r>
              <a:rPr lang="en-US" sz="2500" b="0" i="0" u="none" strike="noStrike">
                <a:solidFill>
                  <a:srgbClr val="000000"/>
                </a:solidFill>
                <a:effectLst/>
                <a:latin typeface="Arial" panose="020B0604020202020204" pitchFamily="34" charset="0"/>
              </a:rPr>
              <a:t> simulation with excellent accuracy.</a:t>
            </a:r>
            <a:endParaRPr lang="en-US" sz="2500" b="0">
              <a:effectLst/>
            </a:endParaRPr>
          </a:p>
          <a:p>
            <a:br>
              <a:rPr lang="en-US" sz="3600"/>
            </a:br>
            <a:endParaRPr lang="en-US" sz="3600" b="1"/>
          </a:p>
        </p:txBody>
      </p:sp>
      <p:sp>
        <p:nvSpPr>
          <p:cNvPr id="23" name="TextBox 22">
            <a:extLst>
              <a:ext uri="{FF2B5EF4-FFF2-40B4-BE49-F238E27FC236}">
                <a16:creationId xmlns:a16="http://schemas.microsoft.com/office/drawing/2014/main" id="{237B77E6-C65A-4434-B159-50230B09E8D3}"/>
              </a:ext>
            </a:extLst>
          </p:cNvPr>
          <p:cNvSpPr txBox="1"/>
          <p:nvPr/>
        </p:nvSpPr>
        <p:spPr>
          <a:xfrm>
            <a:off x="12566407" y="12313182"/>
            <a:ext cx="8663231" cy="8079135"/>
          </a:xfrm>
          <a:prstGeom prst="rect">
            <a:avLst/>
          </a:prstGeom>
          <a:noFill/>
        </p:spPr>
        <p:txBody>
          <a:bodyPr wrap="square" rtlCol="0">
            <a:spAutoFit/>
          </a:bodyPr>
          <a:lstStyle/>
          <a:p>
            <a:r>
              <a:rPr lang="en-US" sz="3600" b="1"/>
              <a:t>CONCLUSION:</a:t>
            </a:r>
          </a:p>
          <a:p>
            <a:endParaRPr lang="en-US" sz="3600" b="1"/>
          </a:p>
          <a:p>
            <a:pPr indent="457200" rtl="0">
              <a:spcBef>
                <a:spcPts val="0"/>
              </a:spcBef>
              <a:spcAft>
                <a:spcPts val="0"/>
              </a:spcAft>
            </a:pPr>
            <a:r>
              <a:rPr lang="en-US" sz="2500" b="0" i="0" u="none" strike="noStrike">
                <a:solidFill>
                  <a:srgbClr val="000000"/>
                </a:solidFill>
                <a:effectLst/>
                <a:latin typeface="Arial" panose="020B0604020202020204" pitchFamily="34" charset="0"/>
              </a:rPr>
              <a:t>We definitely met the expectations laid out in our hypothesis. Our rocket was able to reach the 2000 foot threshold set out in the goals, and most importantly, our rocket would be stable and would be a safe flying rocket if tested in the real world with actual parts. We learned quite a lot about smaller and bigger rockets during this project and found out that even building a smaller rocket needs a lot of thought, experimentation, and testing in order to determine if it is capable of a safe flight. As a group, we also learned how to research rocket parts, how to examine a thrust-time curve for a motor, and how to evaluate the difference in thrust between all the motors which are commercially available. This project was very interesting and gave us a lot of information about rockets, both model and real, that can definitely be used in future clubs and classes at UMD. </a:t>
            </a:r>
            <a:endParaRPr lang="en-US" sz="2500" b="0">
              <a:effectLst/>
            </a:endParaRPr>
          </a:p>
          <a:p>
            <a:br>
              <a:rPr lang="en-US" sz="3600"/>
            </a:br>
            <a:endParaRPr lang="en-US" sz="36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UMD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Joseph Conroy</dc:creator>
  <cp:revision>1</cp:revision>
  <dcterms:created xsi:type="dcterms:W3CDTF">2007-03-20T15:26:39Z</dcterms:created>
  <dcterms:modified xsi:type="dcterms:W3CDTF">2021-11-16T22:02:11Z</dcterms:modified>
</cp:coreProperties>
</file>