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DAFB-85F0-4936-90BF-CD7B538F70E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744EC-5FD4-45A6-81D4-4F06F352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744EC-5FD4-45A6-81D4-4F06F3521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744EC-5FD4-45A6-81D4-4F06F3521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744EC-5FD4-45A6-81D4-4F06F3521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6510-FC22-4C85-9FAE-DB7922AF493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B751-E8D3-422C-8E38-F281323C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391400" cy="3733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610100" y="990600"/>
            <a:ext cx="0" cy="3733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52900" y="2362200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52950" y="2762250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62100" y="2667000"/>
            <a:ext cx="4191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284797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25862" y="25908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600" y="19431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10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275272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15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6228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3400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2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9508" y="692268"/>
            <a:ext cx="7391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0528" y="652046"/>
            <a:ext cx="5925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914400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15307" y="652046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79179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60532" y="652046"/>
            <a:ext cx="8224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239361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3853" y="631834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625208" y="692268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391400" cy="3733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610100" y="990600"/>
            <a:ext cx="0" cy="3733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52900" y="2362200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52950" y="2762250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62100" y="2667000"/>
            <a:ext cx="4191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284797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25862" y="25908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600" y="19431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10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275272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15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6228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3400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2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9508" y="692268"/>
            <a:ext cx="7391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0528" y="652046"/>
            <a:ext cx="5925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File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914400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15307" y="652046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1579179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24511" y="627388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Run</a:t>
            </a:r>
            <a:endParaRPr lang="en-US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5555866" y="687822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4362450" y="2151008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362450" y="3086100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657604" y="1423166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2366800" y="2381250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47550" y="3000703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3373829" y="2111266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2366800" y="3135039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358917" y="1600200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3657600" y="3761390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4018238" y="2618718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929508" y="2667000"/>
            <a:ext cx="262758" cy="381000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994180" y="1539109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93851" y="2532008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84884" y="1527285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73881" y="3565306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71289" y="3532462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71289" y="2550073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771289" y="1514475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08393" y="2223595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023827" y="2657475"/>
            <a:ext cx="259146" cy="277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993851" y="3532790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15783" y="2911037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09263" y="2688678"/>
            <a:ext cx="206268" cy="228600"/>
          </a:xfrm>
          <a:prstGeom prst="ellipse">
            <a:avLst/>
          </a:prstGeom>
          <a:pattFill prst="solidDmnd">
            <a:fgClr>
              <a:schemeClr val="bg1">
                <a:lumMod val="9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935" y="5181600"/>
            <a:ext cx="1298030" cy="12262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5934" y="5181600"/>
            <a:ext cx="129803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File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55935" y="5792247"/>
            <a:ext cx="129803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Modify Roster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55934" y="5484470"/>
            <a:ext cx="129803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Folder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855935" y="6100024"/>
            <a:ext cx="129803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2571750" y="4891772"/>
            <a:ext cx="2038349" cy="152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71750" y="4891772"/>
            <a:ext cx="203834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71751" y="5502419"/>
            <a:ext cx="203834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Free-Kick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571750" y="5194642"/>
            <a:ext cx="203834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Starting Formation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571750" y="5810196"/>
            <a:ext cx="203834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Corner Kick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750" y="6112901"/>
            <a:ext cx="205345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 Edit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657600" y="627388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Info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3588955" y="687822"/>
            <a:ext cx="1584926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391400" cy="3733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610100" y="990600"/>
            <a:ext cx="0" cy="3733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52900" y="2362200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52950" y="2762250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62100" y="2667000"/>
            <a:ext cx="4191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284797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25862" y="25908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600" y="19431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10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275272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15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6228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3400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2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9508" y="692268"/>
            <a:ext cx="7391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0528" y="652046"/>
            <a:ext cx="5925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File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914400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15307" y="652046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1579179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24511" y="627388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Run</a:t>
            </a:r>
            <a:endParaRPr lang="en-US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5555866" y="687822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2217682" y="2593429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1887924" y="2989867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1674428" y="2151008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767711" y="2491281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1756545" y="3341962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1411670" y="2955707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108185" y="3270360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185042" y="2209800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1352549" y="3960429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394842" y="2783929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1131173" y="2652877"/>
            <a:ext cx="262758" cy="381000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81995" y="1514475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62200" y="3036506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39464" y="2400300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485738" y="3341962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842517" y="3821824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64231" y="2733676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23327" y="1390322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71952" y="2718895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81168" y="2684738"/>
            <a:ext cx="259146" cy="277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70362" y="4700095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99128" y="3341962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7100" y="4585795"/>
            <a:ext cx="206268" cy="228600"/>
          </a:xfrm>
          <a:prstGeom prst="ellipse">
            <a:avLst/>
          </a:prstGeom>
          <a:pattFill prst="solidDmnd">
            <a:fgClr>
              <a:schemeClr val="bg1">
                <a:lumMod val="9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986580" y="670945"/>
            <a:ext cx="23326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Info</a:t>
            </a:r>
            <a:r>
              <a:rPr lang="en-US" sz="1600" dirty="0" smtClean="0"/>
              <a:t>: Defending Corner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48000" y="687822"/>
            <a:ext cx="212588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391400" cy="3733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610100" y="990600"/>
            <a:ext cx="0" cy="3733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52900" y="2362200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52950" y="2762250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62100" y="2667000"/>
            <a:ext cx="4191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284797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25862" y="25908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600" y="1943100"/>
            <a:ext cx="8382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1000" y="2362200"/>
            <a:ext cx="304800" cy="1066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2752725"/>
            <a:ext cx="11430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15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6228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3400" y="46101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200" y="876300"/>
            <a:ext cx="2286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9508" y="692268"/>
            <a:ext cx="7391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0528" y="652046"/>
            <a:ext cx="5925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File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914400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15307" y="652046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1579179" y="685800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24511" y="627388"/>
            <a:ext cx="746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Run</a:t>
            </a:r>
            <a:endParaRPr lang="en-US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5555866" y="687822"/>
            <a:ext cx="6647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2801667" y="2143455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517225" y="3075590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1674428" y="2151008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767711" y="2491281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2350703" y="3238500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1587718" y="2924833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467506" y="3180367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467506" y="2209800"/>
            <a:ext cx="262758" cy="381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294543" y="3456590"/>
            <a:ext cx="262758" cy="381000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394842" y="2783929"/>
            <a:ext cx="262758" cy="381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1131173" y="2652877"/>
            <a:ext cx="262758" cy="381000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03054" y="1842595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35923" y="2542190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39464" y="2400300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01525" y="3173797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217972" y="3369880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64231" y="2733676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23327" y="1390322"/>
            <a:ext cx="259146" cy="27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71952" y="2718895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81168" y="2684738"/>
            <a:ext cx="259146" cy="277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67075" y="4064219"/>
            <a:ext cx="259146" cy="2772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776910" y="3951890"/>
            <a:ext cx="259146" cy="2772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4059" y="3723290"/>
            <a:ext cx="206268" cy="228600"/>
          </a:xfrm>
          <a:prstGeom prst="ellipse">
            <a:avLst/>
          </a:prstGeom>
          <a:pattFill prst="solidDmnd">
            <a:fgClr>
              <a:schemeClr val="bg1">
                <a:lumMod val="9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986580" y="670945"/>
            <a:ext cx="23326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Info</a:t>
            </a:r>
            <a:r>
              <a:rPr lang="en-US" sz="1600" dirty="0" smtClean="0"/>
              <a:t>: Defending Free-Kick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48000" y="687822"/>
            <a:ext cx="212588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9853" y="5181600"/>
            <a:ext cx="203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Defending players must be outside this circle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970318" y="4400811"/>
            <a:ext cx="424524" cy="7807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29219" y="3216655"/>
            <a:ext cx="1186689" cy="1186689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</Words>
  <Application>Microsoft Office PowerPoint</Application>
  <PresentationFormat>On-screen Show (4:3)</PresentationFormat>
  <Paragraphs>29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Hayne</dc:creator>
  <cp:lastModifiedBy>William Hayne</cp:lastModifiedBy>
  <cp:revision>10</cp:revision>
  <dcterms:created xsi:type="dcterms:W3CDTF">2013-11-13T00:36:17Z</dcterms:created>
  <dcterms:modified xsi:type="dcterms:W3CDTF">2013-11-13T02:03:15Z</dcterms:modified>
</cp:coreProperties>
</file>