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0f6d6dd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0f6d6dd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0f6d6d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50f6d6d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0f6d6d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0f6d6d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200b11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200b11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200b11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200b11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200b11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200b11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0f6d6dd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0f6d6dd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0f6d6dd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0f6d6dd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0f6d6d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0f6d6d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0f6d6dd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0f6d6dd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0f6d6dd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0f6d6dd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0f6d6dd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0f6d6dd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50f6d6dd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50f6d6dd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0f6d6d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0f6d6d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ackoverflow.com/questions/70061685/can-a-tweeter-bot-post-tweets-or-quotes-via-v2-api-essential-access" TargetMode="External"/><Relationship Id="rId4" Type="http://schemas.openxmlformats.org/officeDocument/2006/relationships/hyperlink" Target="https://docs.tweepy.org/en/stable/" TargetMode="External"/><Relationship Id="rId5" Type="http://schemas.openxmlformats.org/officeDocument/2006/relationships/hyperlink" Target="https://www.programiz.com/python-programming/time" TargetMode="External"/><Relationship Id="rId6" Type="http://schemas.openxmlformats.org/officeDocument/2006/relationships/hyperlink" Target="https://quotecatalog.com/quotes/tv/the-office" TargetMode="External"/><Relationship Id="rId7" Type="http://schemas.openxmlformats.org/officeDocument/2006/relationships/hyperlink" Target="https://auth0.com/blog/how-to-make-a-twitter-bot-in-python-using-tweepy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Office” Twitter quote 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Brinks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Loop and Follow Back Action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350"/>
            <a:ext cx="8839201" cy="332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tweet executed at 9:00 PM on December 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 tweet executed at 6:00 PM on December 4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57 tweets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viewed tweet was 23 views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viewed was 3 views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1 like across all tweets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naturally generated follows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950" y="2501300"/>
            <a:ext cx="4743799" cy="12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 API v2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updated documentation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able to reply to mentions due to lack of documentation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amount of time spent troubleshooting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Quotes.txt file contained </a:t>
            </a:r>
            <a:r>
              <a:rPr lang="en">
                <a:solidFill>
                  <a:srgbClr val="FFFFFF"/>
                </a:solidFill>
              </a:rPr>
              <a:t>— instead of - which messed up .split(“ - ”)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Too many requests in a certain time frame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functionality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Respond to mentions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trending hashtags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list of quotes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quote list regenerate once it has run out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https://stackoverflow.com/questions/70061685/can-a-tweeter-bot-post-tweets-or-quotes-via-v2-api-essential-access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to connect to bot because documentation was outdated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https://docs.tweepy.org/en/stable/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Official Tweepy documentation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https://www.programiz.com/python-programming/time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to use the time module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https://quotecatalog.com/quotes/tv/the-office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 of The Office quotes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https://auth0.com/blog/how-to-make-a-twitter-bot-in-python-using-tweepy/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to go through creating a Twitter developer account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Videos </a:t>
            </a:r>
            <a:r>
              <a:rPr lang="en"/>
              <a:t>previously</a:t>
            </a:r>
            <a:r>
              <a:rPr lang="en"/>
              <a:t> seen on YouTube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 for conclusion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Practicality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Bot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 a quote from “The Office” on the hour every hour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Reply to mentions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 back people that follow the bot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Pre-coding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Modules that need to be imported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Tweepy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the API works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create a Twitter developer account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50" y="467675"/>
            <a:ext cx="2977275" cy="420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611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file of formatted quotes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611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file of formatted quotes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file coded in Atom text editor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“sections” of the program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775" y="770375"/>
            <a:ext cx="4345352" cy="36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624550" y="1066525"/>
            <a:ext cx="4980000" cy="195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648775" y="1145800"/>
            <a:ext cx="4980000" cy="195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730550" y="1234825"/>
            <a:ext cx="4898100" cy="195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4624550" y="1307850"/>
            <a:ext cx="4980000" cy="195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4850075" y="1378613"/>
            <a:ext cx="4701900" cy="195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690100" y="1066525"/>
            <a:ext cx="4304100" cy="72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4690100" y="1794125"/>
            <a:ext cx="4304100" cy="6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690100" y="2437625"/>
            <a:ext cx="4304100" cy="6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690100" y="3081125"/>
            <a:ext cx="4304100" cy="118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13" y="1872412"/>
            <a:ext cx="8627477" cy="13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503225" y="1872400"/>
            <a:ext cx="9647100" cy="279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75225" y="2034550"/>
            <a:ext cx="9647100" cy="279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47150" y="2201575"/>
            <a:ext cx="9503100" cy="279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75225" y="2378350"/>
            <a:ext cx="9647100" cy="279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888575" y="2530750"/>
            <a:ext cx="9325200" cy="279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Open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676400"/>
            <a:ext cx="57912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Action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9288"/>
            <a:ext cx="8839199" cy="166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