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9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90A6A1C-2EFF-95EA-9550-84A316FB5C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6B8135A-8837-E2E8-04EC-5E2971D701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81BE7AD-483E-A177-B92A-CBB08C2C75E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80CDA0EF-D5E4-742C-2B2D-8D930ABA82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078C0195-7593-A0C1-7B06-C30B77FB1B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AABCC8E3-D672-60A8-F6F1-377EAF033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BDE31C4-C55A-4B81-9B62-89252E2780B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05CDA3-53BF-449D-3A29-72BF3EE7B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54941-9205-412C-B0C1-D32E80734AAA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0D44EC-3B19-CE7E-B48C-98E0FADE50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74F45D2-8209-FF92-1EDE-E12B8A904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E650CD-8583-3E17-2C17-740D338DA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760CE-6BD3-48CA-82DA-CB2C5E593DE3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0E093FF-8F6F-155A-7025-D1AA69B204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53510D-B922-C07D-7FB0-36489ABFA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301C49-866A-BC53-06D9-A6CEFB65C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54576-7B8E-4CE2-9E10-0ECFF5091081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1A4FC22-B95A-22B6-05A2-A76BCFD552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2DEE91B-195F-CA7F-34D5-26AE1AEEE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346A59-A75A-A85C-BAC4-B5C02942C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7E9C5-ECF5-4F6A-A556-7745C5ADAA6C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F7B7C1E-8D4B-7C14-C7E2-5D1AFAAF11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58E0126-966A-0D11-3FF8-FFD5BD5F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6F6236-CAB3-7A4D-AD85-66B359807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731C3-F8A9-49E5-9D90-BDD8CCEE4A52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25F9BB1-F147-FAAD-C521-78DE9720E8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B4943B8-7E37-2827-B463-B1106F54B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50468D-D27D-7930-47D8-4524182C2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8D48E-ABAF-4AF4-A114-13C64988E253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B9B592E-2A79-99C1-E9EA-BB82A89DE3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517A3CA-8613-E03B-1B06-0966E776F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5FCA97B-1C14-7B0D-AEDD-2360E826E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D6AF5-AE36-412B-A787-AC10AD0D5436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116F531-8123-B050-6F42-351C74ADBF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436A6A1-77CE-9276-1526-AF8DDE36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9D0693-2870-0434-59D3-E959A8562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E2B18-3B5A-4FB6-BA0E-BB8C83A7F4BC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01EA6A9-B242-FC72-3C89-9F5ABEC25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8A89B4D-265A-1B20-8ED6-2BC4462A2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72B04-FBE2-CE3C-B5EA-786DD8BA0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4F24D-FE5C-4170-BBD7-E0859F6311F4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9F89B46-6E16-6335-6EBC-7ED9B2AE83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AEE3603-EB68-3E84-ABB9-DA631448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D307E2-BF9E-1A4D-B27E-34BAD9C35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F8A00-CEAE-4703-9F7B-8FF1D71C7D03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C0DAF63-C817-A1C0-14D8-0E93E93B98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B8342CE-B131-A6A4-B7F7-51C5371CC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F6974A-7A7B-6C08-5D6E-57BACBB15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37BB7-1F56-48A9-92D3-86377DB60E2C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E2CC812-B28B-1309-52E5-FD9621EF30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1D8E100-EA48-21F7-4DD4-0043D61F2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F2630D-7467-F35E-3F59-7E32B25CD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F3725-7787-465B-91F0-2706D2D35D17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6BE9161-D25D-C8B0-28F9-9F6EAEB38D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D1913F0-244A-8394-2926-D743347F1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D6A86D-E4AF-1C15-27F1-D0A44FB09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19AB3-0911-4128-90F5-BA0990CDC6F8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7332D94-160D-4A17-CE0F-EDDF9AC71F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2BEA6AD-2917-8475-510B-219DCCEE4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CF86A2-C209-2F13-ADED-E0675CB99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4BE7-AF25-48E1-9922-613A33802F5A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5B01772-8747-8CAB-3146-DF43C31866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685B725-0BEA-047A-4CAB-4FF5327B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C057A8-7108-45AB-2407-FC86061CD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3FA6-1276-43B4-963C-E0C57EABB7ED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5AFD7E3-7943-D0F8-4A14-B57A6C12D7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4B230DE-1CB2-041C-2743-0F17E4655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CF5575-CA70-E8C3-E94D-9124B952F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2F1A1-9A5C-4D44-8BE2-3F542B584CB6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0E9F157-DF50-5C74-CD84-190C3002B2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4B4FE42-A402-B04A-0302-0C7383DEB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F871E1-EE61-DF66-39D0-20A2FE055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F1726-E301-4CAE-916E-48581510FA0D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BE526AA-F672-EA60-F1EA-DBD728653E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BB0044-5437-16C4-0083-3F92D36F5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405D97-F778-26E8-1F4B-2BF77FD41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1D8D-9E61-4EF3-8DAC-D01121E7C76C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6353189-B413-D552-2769-A0681F521B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725989D-6D1B-A2EF-7442-851FD2B86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C074AE-B430-8CCF-F589-8571FFFA1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A37CA-F6DC-4D94-A4F5-5F7C597A4BE7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03C744E-D205-1600-BAB0-CCEDF36529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6E3C73-A7C2-4C7D-779F-090FEF783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0D9273-4C53-B883-6583-C7BF8F210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AF255-4B8E-47FE-8F36-4D32B4DE881A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A2CA8A33-68CC-4F6F-0BF0-46D1CE0A95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4959141-E299-3F03-0645-CF2751C3A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14716E-29B5-A56A-D195-239B7E19C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BA44-9D9D-4354-A913-8849E897C7A5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BAC62EC-393D-F76F-C45C-3C0F8D33A6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17EB35E-17FD-71CF-19F3-BE73F0B31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5611E9-9FC2-5D64-834D-9E5A272AF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5E07C-7186-4EFD-B238-C164F7636863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629EF2F-A6CB-7C9D-AA81-403EC2636F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B3B61CD-4A35-9923-DAE5-33398B25D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E83F71C-8BE6-1A7B-FACF-D5D67B3AA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7B1DC-9592-4DCE-8C92-EE398395290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2E061D0-C3BF-03EA-A044-5C4B9A6A32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29791C-D4CC-FAFE-98F5-027A0ECC0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ACB5A3-E2F1-5EE1-4B42-C33A8F071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856B-2C13-4D00-96DC-524B34501A20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9C0A1FC-E831-5E56-5822-B8070E19B4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84B2663-2376-F430-E736-7BC243358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C4FE8C-267B-1D76-D115-367E4FB19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5E802-2AD2-4F9D-AF7A-492CC6AB3F70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37409B2-9183-CF5C-1B8B-3CA9AD85EA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485A93A-0209-99D0-3974-81B56B681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8198B7-F705-C366-B567-721FA9D1E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473B8-209A-4708-A5C3-2D5C8A4229FD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A511EA9-DC32-3139-FA5A-DF065244C4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6B4A730-32C7-AE11-9893-ECA17B22E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2AD296-CE6D-A0BB-A0C9-20D5D73B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5648F-DA88-43FD-AB37-6B7525C10A36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4C569842-E542-35BC-A90C-9CB799BD77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2FD08FD-90F4-7A12-BA05-16BD3242A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C051D5-364F-8567-8B89-23C413349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5892C-BBAB-4622-AC03-468EF9660A4B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079108B-1EB0-77BB-FB84-EE25A7FFBC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04B1CCA-39AD-0593-CA9B-B8B3F5B9F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4EDA93-FD99-0AB9-3699-3748B5713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E5F37-FE7A-4534-97E8-0FE9408D179E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F58FE58-C4C2-77AA-6FF9-12574C930D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D33B9FC-DFA0-9D8D-0062-1E7B66C6A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3D7C49F-2BC4-909A-E1E0-B993E36DA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F6CEE-A5BA-4FD0-9188-86D3F09FDAF7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ADAED53-D40F-0761-BB0E-C79FDD7E22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659A106-C553-CC49-3097-0AFA6E77F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92B918-A696-B10F-DE19-4DCAAC25E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91B60-9FD7-4222-BCF0-DCF66864438D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8CA7488-B908-910A-87C3-EFA2A234F9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DC4B27F-9D30-9B2B-6F30-D58E79A02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A6D206-6C28-C734-2984-2AD62DC62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E3D68-4E90-4D93-B29A-27E26D5F24C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AFFB81B-2648-C45C-01D5-C151B2FBAA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E769B55-627F-102F-8357-E7F92DC30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2E46EF-B077-5B00-AE41-274D7C311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09E4C-210E-45F4-B2C8-58CA383788A6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5B6C12A-A354-5333-B0F4-1F49F63B13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962DD91-1D3E-1513-B4F1-812D59B33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C57B74-B880-B4E2-4C95-77F3CA94D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AE539-905D-440C-9975-03737676493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7578D2E-AB4C-443E-045C-B9E5A2CD85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9BF5DEC-B268-34F4-3F69-417DA1511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93AFF6-2B3D-9F99-6D57-486DD6FDF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7FDCF-0A8A-4D14-B240-4948DB0E90E1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DF856F9-254E-7969-2822-386740C1BC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A080FA4-07CC-F5FA-E28A-AD3199FAA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176CA1-854B-7693-BC60-7E932175C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6A25B-0EC0-4168-A20D-EFFD9CF050A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5ED74C0-7862-1665-CF10-3278803D84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19D8BDE-5014-4DCE-8839-9C07D633B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63D741-7682-C83E-A505-C3DEAD710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B8144-823E-4822-BBD9-FF0154BE4F9C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5DDA191-17A3-7236-B6A1-D70E51ABF0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909D6E2-B866-8D72-68C0-58BD12CE3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6CA4-4DB9-0953-279A-F051181D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658D-2B73-517A-6248-FA4817ED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AA6A-D35D-FD9A-0DDE-F51F7010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3D16-7CA1-696B-FD43-5A7E085D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7AF5-6849-0FF3-041F-E33F67E1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AA6E0-F097-4568-806D-1F6F192F2D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49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F8BA-6EEA-D9BC-06CE-46C0CF91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D32C2-43A8-E3B9-8F7D-D5B61A63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4FF4-682E-1FF1-9861-BE78446E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B366-DAA9-6C84-3452-C785359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AF35-C3F5-4799-7DA1-C7CDF95B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7B0B9-F7F8-4731-8A7A-DB068A193AD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32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B9611-4BF2-43F7-CC5D-15DFFA577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2424D-CD1D-CA6E-667D-FBA1B2A9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6F55-B3D7-D9BB-F33F-AC27CEF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4B23-3B97-1F7E-49D7-52A0142F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2E94-8818-D1B8-D710-097A8E64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50FF4-D699-40D4-9F9D-449261458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96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76C4-720B-1D9D-32A1-D253EA87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6D92-1DB5-28FE-4761-AED5DEC9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2F68-7E5E-305B-80E2-AC325BD9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E3F9-2177-5E88-E487-AB6C5FE2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5427-A66A-8387-6FA2-EF867C7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FC0BF-3115-412B-9AE5-52051E207C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58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42D-B9F9-94C3-D1C3-F106F87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F225-5642-A9F2-F7CF-AC17C822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5539-CA13-EA77-DFCB-841B24D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E829-C5E3-C697-CEAD-42A25D4C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98B1-27B5-ED8F-0BE7-41E81DF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B7E00-A318-477C-A53D-99A41256E5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59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F7DF-1C45-A5F6-7546-F08F7E2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DFD8-E8C6-7B53-AC50-8C8109EC7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045AE-F951-946C-384E-D208A138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76FBB-C399-1885-6AF5-552D6401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EEDA-22EC-47BA-CBBA-02175E59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033E-9F46-1C8E-8EF9-3F1917C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6B789-58BE-46E2-A0A1-9E85BE2D3E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15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B16-A4C0-BC32-DC67-BC61518F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9001-B25D-DB7F-BDE3-8631E010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7374D-3A75-6A91-DFCC-380B32C92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AFC5D-B26E-0F19-AA16-F1189609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99353-E3D7-275B-4FFE-C9CD84B1B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FDFC0-6084-69A0-3E84-020052E1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BE00-9C0E-F70C-D8E4-71DA8646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ADCAF-96D3-921F-67AA-261C2E1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F8AB0-4D17-474D-BA90-D5711D42F8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142D-75D4-7BEB-6174-57D0B712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7EA7-9285-13C9-51B5-A82770A4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EF6A-64BA-0D9E-2FB9-BA100C74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4D4CC-E471-3B7C-1547-BD84011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2807-802C-4132-906D-8BA3F6E53B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35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1DE0C-5BE8-366A-46D6-BB70941E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C15DD-F60C-60E8-2951-B899D970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187FE-E8BC-7078-974B-10C939A1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61F8-FA52-467B-8728-F0B17AE65B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9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3645-D53E-A3D8-70C6-118476EB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CE08-0755-9493-595C-BBE8D62C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A2BC-95B6-4028-A16E-81D154EA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71CE-CD2C-8263-D250-859DE2B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4A1B-E2AB-A40F-5DE6-19D3BE3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7079-FDC0-6D29-4C9C-BF495408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620EB-0C34-4B5E-B99F-68B3EEC16B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16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D37-10AD-D124-7148-54378EE1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42EDA-4988-4FBF-0F0B-F476982E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F5508-A344-CB09-89AF-8CE29CEC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8FB1-51B6-EEFC-C10B-82ECF0CA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373A-7570-044F-BD82-F5E38560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8952-5961-5EEE-9C8C-9D073D78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8C889-2DED-4626-9D82-FB0FFD4881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7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8CB9CD-F9BD-447C-6F70-58B0E5567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39B1D0-11EE-5D74-8D9B-C145B2FA4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490CD3-7383-62A6-6ADE-1D34C1E26A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BD31B5E-902A-F793-BCB1-79D03E739E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F4DC240-1048-2596-62AD-F8C72DAFC9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3D6E899-01AB-4A33-8ABE-B25E62A300C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ofteaching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4">
            <a:extLst>
              <a:ext uri="{FF2B5EF4-FFF2-40B4-BE49-F238E27FC236}">
                <a16:creationId xmlns:a16="http://schemas.microsoft.com/office/drawing/2014/main" id="{66BB65A0-5DB1-C0E3-39FB-4CFFFF862AB4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Freeform 5">
            <a:extLst>
              <a:ext uri="{FF2B5EF4-FFF2-40B4-BE49-F238E27FC236}">
                <a16:creationId xmlns:a16="http://schemas.microsoft.com/office/drawing/2014/main" id="{A817AF7F-566A-8102-CB70-42FD8C952576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5" name="Freeform 7">
            <a:extLst>
              <a:ext uri="{FF2B5EF4-FFF2-40B4-BE49-F238E27FC236}">
                <a16:creationId xmlns:a16="http://schemas.microsoft.com/office/drawing/2014/main" id="{C1B34048-A3E7-DE59-C621-4CA971637FE6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6" name="Oval 8">
            <a:extLst>
              <a:ext uri="{FF2B5EF4-FFF2-40B4-BE49-F238E27FC236}">
                <a16:creationId xmlns:a16="http://schemas.microsoft.com/office/drawing/2014/main" id="{6D3E71C4-2AE3-8CFB-7631-29323B82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7" name="Oval 9">
            <a:extLst>
              <a:ext uri="{FF2B5EF4-FFF2-40B4-BE49-F238E27FC236}">
                <a16:creationId xmlns:a16="http://schemas.microsoft.com/office/drawing/2014/main" id="{286515F3-C635-C1AC-0E8D-EB4E67A4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8" name="Oval 10">
            <a:extLst>
              <a:ext uri="{FF2B5EF4-FFF2-40B4-BE49-F238E27FC236}">
                <a16:creationId xmlns:a16="http://schemas.microsoft.com/office/drawing/2014/main" id="{4C524D2C-F78B-BBAF-AF5B-18F3B286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9" name="Oval 11">
            <a:extLst>
              <a:ext uri="{FF2B5EF4-FFF2-40B4-BE49-F238E27FC236}">
                <a16:creationId xmlns:a16="http://schemas.microsoft.com/office/drawing/2014/main" id="{C4F79F46-A294-9A47-BA34-45EA8775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>
            <a:extLst>
              <a:ext uri="{FF2B5EF4-FFF2-40B4-BE49-F238E27FC236}">
                <a16:creationId xmlns:a16="http://schemas.microsoft.com/office/drawing/2014/main" id="{AAAF1EC1-A4DA-DA9C-E367-A75254C7563E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54ED6A8B-8260-A49B-96CF-DA748E10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BF0FB9B6-3FAA-2DCA-CA02-A34A91F2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6E01991C-3694-43F8-3B64-1A031530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Freeform 6">
            <a:extLst>
              <a:ext uri="{FF2B5EF4-FFF2-40B4-BE49-F238E27FC236}">
                <a16:creationId xmlns:a16="http://schemas.microsoft.com/office/drawing/2014/main" id="{C5BAD738-9D9E-B2E8-B197-553241E7349A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Freeform 7">
            <a:extLst>
              <a:ext uri="{FF2B5EF4-FFF2-40B4-BE49-F238E27FC236}">
                <a16:creationId xmlns:a16="http://schemas.microsoft.com/office/drawing/2014/main" id="{FAD50C8B-654E-189B-CCC3-559D5C50EA87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9A925E2D-3831-08C4-EC0E-28C96FD6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85201E0D-9066-4440-BCF8-357CC5D1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9646BE31-6E76-9CEB-C658-7FFA3DC3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98AB54A9-3BC5-4902-F98B-524A926E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1D565E5F-6A97-C596-ADED-D8FF385D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40173B86-C444-B1A7-7339-D41661DD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841C8EA6-DABB-BBDF-7BCA-DEA8E458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E77CB1B8-80F7-295C-2322-D43F257E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F7969292-EC93-7E6A-A083-202D4DE9E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>
            <a:extLst>
              <a:ext uri="{FF2B5EF4-FFF2-40B4-BE49-F238E27FC236}">
                <a16:creationId xmlns:a16="http://schemas.microsoft.com/office/drawing/2014/main" id="{E7D28BE1-1A1E-0E2C-17EA-D0749498EDAA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5" name="AutoShape 3">
            <a:extLst>
              <a:ext uri="{FF2B5EF4-FFF2-40B4-BE49-F238E27FC236}">
                <a16:creationId xmlns:a16="http://schemas.microsoft.com/office/drawing/2014/main" id="{C2BBC4FB-7C74-CCDA-D818-0E4412CD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1EF26A7F-FD03-109D-2594-13D04C53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FE9492DE-9A39-0A68-F8AD-75536ACF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Freeform 6">
            <a:extLst>
              <a:ext uri="{FF2B5EF4-FFF2-40B4-BE49-F238E27FC236}">
                <a16:creationId xmlns:a16="http://schemas.microsoft.com/office/drawing/2014/main" id="{4CAB426F-C14F-81E5-3CF5-EAA056ED2037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Freeform 7">
            <a:extLst>
              <a:ext uri="{FF2B5EF4-FFF2-40B4-BE49-F238E27FC236}">
                <a16:creationId xmlns:a16="http://schemas.microsoft.com/office/drawing/2014/main" id="{86F30447-8EA2-8A33-ACD8-E9513D518273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88602631-CEED-E602-96A9-2143CE71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5CEEEF41-FBCE-AF4E-FE25-5F922A77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117080D8-AA8D-C75E-C703-6D38A4CC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D79D9849-81E0-A70D-8692-0F79AD77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F68276A5-B057-45AC-2FB1-AECCFF3C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71AE7476-9614-4E8F-7E40-BD13E14D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AB4E51CC-4832-AF2C-68B4-B81BB6AA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333D2EB3-D9CD-A319-811A-EAF56D98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4326705A-9481-40F0-717F-05EF9180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048A5AD7-37FC-1913-8EED-3DBBBF18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calcium ions bind to the troponin and changes its shape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BE8C7E77-8F9F-624D-7CAD-A70286B38555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39" name="AutoShape 3">
            <a:extLst>
              <a:ext uri="{FF2B5EF4-FFF2-40B4-BE49-F238E27FC236}">
                <a16:creationId xmlns:a16="http://schemas.microsoft.com/office/drawing/2014/main" id="{A572DEB3-18F7-F042-030D-28858346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AutoShape 4">
            <a:extLst>
              <a:ext uri="{FF2B5EF4-FFF2-40B4-BE49-F238E27FC236}">
                <a16:creationId xmlns:a16="http://schemas.microsoft.com/office/drawing/2014/main" id="{5ADDB290-C3BD-169C-A3D6-58D620D4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2E4C86B0-6257-20A0-3ACF-CAA046A80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A0486B6A-991E-89C8-0738-043EF5E91527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E2E5AD68-6020-3037-D475-F8A0408F65B0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A16BD4E6-1A59-FC5C-664C-982A57C1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C188A3D1-8E81-B953-55E6-01D8C91B3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0638AA68-E717-7E70-CB54-DDA446B1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F4792DB6-DD3E-DD95-48D7-0FFD59C3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06679533-C667-64EE-7352-2455A607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486345BE-026D-B7B6-5388-09CA2DE4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4350" name="Oval 14">
            <a:extLst>
              <a:ext uri="{FF2B5EF4-FFF2-40B4-BE49-F238E27FC236}">
                <a16:creationId xmlns:a16="http://schemas.microsoft.com/office/drawing/2014/main" id="{069B2C0C-3494-0F57-8FC2-B4689DA1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4351" name="Oval 15">
            <a:extLst>
              <a:ext uri="{FF2B5EF4-FFF2-40B4-BE49-F238E27FC236}">
                <a16:creationId xmlns:a16="http://schemas.microsoft.com/office/drawing/2014/main" id="{F8E2DF33-CA28-E0EF-44E9-2EE98B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5A2A6367-3E5A-9BC8-E461-286DC351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1E642E89-286C-E2AD-DF56-7C8495A81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calcium ions bind to the troponin and changes its shape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>
            <a:extLst>
              <a:ext uri="{FF2B5EF4-FFF2-40B4-BE49-F238E27FC236}">
                <a16:creationId xmlns:a16="http://schemas.microsoft.com/office/drawing/2014/main" id="{36C20D0D-3167-4F22-783C-5660B089A2D3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3" name="AutoShape 3">
            <a:extLst>
              <a:ext uri="{FF2B5EF4-FFF2-40B4-BE49-F238E27FC236}">
                <a16:creationId xmlns:a16="http://schemas.microsoft.com/office/drawing/2014/main" id="{FB9AF254-F238-0186-339E-DCE27717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C790B7CE-E472-3EEF-7883-5CEAC8AE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2D253778-CBD1-5E0E-8208-1AC57B69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2F580780-5815-1F2F-6582-D2BECFD9EE25}"/>
              </a:ext>
            </a:extLst>
          </p:cNvPr>
          <p:cNvSpPr>
            <a:spLocks/>
          </p:cNvSpPr>
          <p:nvPr/>
        </p:nvSpPr>
        <p:spPr bwMode="auto">
          <a:xfrm>
            <a:off x="304800" y="28194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Freeform 7">
            <a:extLst>
              <a:ext uri="{FF2B5EF4-FFF2-40B4-BE49-F238E27FC236}">
                <a16:creationId xmlns:a16="http://schemas.microsoft.com/office/drawing/2014/main" id="{F88D6348-511C-F455-E905-EF25B6876C31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BB4E9B9F-6B8D-2B62-6001-33B8E892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B6328527-91C6-7180-C1F5-69D96263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73ED6672-3182-4D4B-7FCC-F5202F4C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AFA4B336-2924-1475-D130-96F251AC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60902C2F-DA92-1058-447B-F40B7C20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5373" name="Oval 13">
            <a:extLst>
              <a:ext uri="{FF2B5EF4-FFF2-40B4-BE49-F238E27FC236}">
                <a16:creationId xmlns:a16="http://schemas.microsoft.com/office/drawing/2014/main" id="{F4B18778-0CB7-F63D-ADDE-579239D4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1D68284A-9FD6-8E55-49F3-D7245686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5375" name="Oval 15">
            <a:extLst>
              <a:ext uri="{FF2B5EF4-FFF2-40B4-BE49-F238E27FC236}">
                <a16:creationId xmlns:a16="http://schemas.microsoft.com/office/drawing/2014/main" id="{2B8CA1D2-1C8D-91BA-5C22-80A91AFA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04CD2C3D-2086-F908-C28A-2FD5C1B0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>
            <a:extLst>
              <a:ext uri="{FF2B5EF4-FFF2-40B4-BE49-F238E27FC236}">
                <a16:creationId xmlns:a16="http://schemas.microsoft.com/office/drawing/2014/main" id="{59A3D1DF-475B-C0DE-3609-3D4AF70622FF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1325CEF0-9E1B-1C49-57A4-2710E404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FE91894B-D048-ACEB-1DC2-0E644A3E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9C702D2D-C816-D93F-2245-0766FFC7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Freeform 6">
            <a:extLst>
              <a:ext uri="{FF2B5EF4-FFF2-40B4-BE49-F238E27FC236}">
                <a16:creationId xmlns:a16="http://schemas.microsoft.com/office/drawing/2014/main" id="{4FF80A63-A0FF-375A-1AB0-510517FB8EB9}"/>
              </a:ext>
            </a:extLst>
          </p:cNvPr>
          <p:cNvSpPr>
            <a:spLocks/>
          </p:cNvSpPr>
          <p:nvPr/>
        </p:nvSpPr>
        <p:spPr bwMode="auto">
          <a:xfrm>
            <a:off x="304800" y="272256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1" name="Freeform 7">
            <a:extLst>
              <a:ext uri="{FF2B5EF4-FFF2-40B4-BE49-F238E27FC236}">
                <a16:creationId xmlns:a16="http://schemas.microsoft.com/office/drawing/2014/main" id="{5A90C830-54A9-D155-4406-F8DBAA24CBAD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619F3B67-7EE6-4A6B-B291-3BDAA38F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B2FCFC00-E6C7-5653-B0FE-349614A4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Oval 10">
            <a:extLst>
              <a:ext uri="{FF2B5EF4-FFF2-40B4-BE49-F238E27FC236}">
                <a16:creationId xmlns:a16="http://schemas.microsoft.com/office/drawing/2014/main" id="{91CF0E95-CB6A-EC25-7670-0E785D9A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Oval 11">
            <a:extLst>
              <a:ext uri="{FF2B5EF4-FFF2-40B4-BE49-F238E27FC236}">
                <a16:creationId xmlns:a16="http://schemas.microsoft.com/office/drawing/2014/main" id="{4E7581AE-CCD7-DDBB-ADC6-EF850E25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Oval 12">
            <a:extLst>
              <a:ext uri="{FF2B5EF4-FFF2-40B4-BE49-F238E27FC236}">
                <a16:creationId xmlns:a16="http://schemas.microsoft.com/office/drawing/2014/main" id="{7F1F126F-5270-DCDB-A45F-519035DB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6397" name="Oval 13">
            <a:extLst>
              <a:ext uri="{FF2B5EF4-FFF2-40B4-BE49-F238E27FC236}">
                <a16:creationId xmlns:a16="http://schemas.microsoft.com/office/drawing/2014/main" id="{1B95EFA8-9B40-5A3F-4BF4-3ED3C352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6398" name="Oval 14">
            <a:extLst>
              <a:ext uri="{FF2B5EF4-FFF2-40B4-BE49-F238E27FC236}">
                <a16:creationId xmlns:a16="http://schemas.microsoft.com/office/drawing/2014/main" id="{12C2D9DC-A53E-F5C3-DBB4-A6302552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6399" name="Oval 15">
            <a:extLst>
              <a:ext uri="{FF2B5EF4-FFF2-40B4-BE49-F238E27FC236}">
                <a16:creationId xmlns:a16="http://schemas.microsoft.com/office/drawing/2014/main" id="{ABD51369-8768-8D92-0D4E-5730FF74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B54DAFDA-9607-634C-FDA5-7445FF0F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>
            <a:extLst>
              <a:ext uri="{FF2B5EF4-FFF2-40B4-BE49-F238E27FC236}">
                <a16:creationId xmlns:a16="http://schemas.microsoft.com/office/drawing/2014/main" id="{EBEAA981-14CF-9036-BDB3-1239A9ACE27C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A6D44877-D28F-5FCD-E6AA-99D055CA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EB706057-BE8A-1E95-602F-64D3386A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BA40A882-DE20-0D78-61ED-486417E1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4" name="Freeform 6">
            <a:extLst>
              <a:ext uri="{FF2B5EF4-FFF2-40B4-BE49-F238E27FC236}">
                <a16:creationId xmlns:a16="http://schemas.microsoft.com/office/drawing/2014/main" id="{C4F59465-CA81-579B-81DB-EF50DB85B1D7}"/>
              </a:ext>
            </a:extLst>
          </p:cNvPr>
          <p:cNvSpPr>
            <a:spLocks/>
          </p:cNvSpPr>
          <p:nvPr/>
        </p:nvSpPr>
        <p:spPr bwMode="auto">
          <a:xfrm>
            <a:off x="304800" y="272256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5" name="Freeform 7">
            <a:extLst>
              <a:ext uri="{FF2B5EF4-FFF2-40B4-BE49-F238E27FC236}">
                <a16:creationId xmlns:a16="http://schemas.microsoft.com/office/drawing/2014/main" id="{49253344-0838-5C34-F7F0-B47C706B1CCA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9753060A-BAD3-77E4-66D5-1E497ED0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D873029A-667B-F9B4-51E3-BF544F22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CFEBD456-E961-957A-9429-195BFEAB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540B6E89-E382-F75D-2EBE-6395CFE8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2EBBB90A-C53C-93DD-A95B-FB641659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F2F845CE-A0A4-4159-EA93-8CE6D2B6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BFBC0272-E2CB-3A1C-0739-ED2D93D2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316B47AD-1099-AD8A-51BE-A0A82F80D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CFA3DA68-7FE6-A378-DABA-C0F1D744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EA764A3F-46D7-F398-3353-200212EE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troponin displaces the tropomyosin and exposes the myosin binding sites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>
            <a:extLst>
              <a:ext uri="{FF2B5EF4-FFF2-40B4-BE49-F238E27FC236}">
                <a16:creationId xmlns:a16="http://schemas.microsoft.com/office/drawing/2014/main" id="{A6331411-E287-559E-72DB-9BB0860C891F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1E2D8007-D517-9F2F-EA9C-2B7A3C1A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58221C41-BF31-ADF3-1BDE-F34EC4BA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C075C09A-D14C-FB28-C87D-7B82B457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8B0EE961-90A6-F8D5-914C-821F551BA20F}"/>
              </a:ext>
            </a:extLst>
          </p:cNvPr>
          <p:cNvSpPr>
            <a:spLocks/>
          </p:cNvSpPr>
          <p:nvPr/>
        </p:nvSpPr>
        <p:spPr bwMode="auto">
          <a:xfrm>
            <a:off x="304800" y="272256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Freeform 7">
            <a:extLst>
              <a:ext uri="{FF2B5EF4-FFF2-40B4-BE49-F238E27FC236}">
                <a16:creationId xmlns:a16="http://schemas.microsoft.com/office/drawing/2014/main" id="{1D8D937D-9FEB-C38A-15D1-D903CFDA6FBF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31B506BE-2860-2F67-9F63-5A99431F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1F95B55C-E54D-D2C6-CAE1-4F9DD0A6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49CF1684-1BA6-0E0B-465F-354148316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0F96B937-08F4-92C2-8297-0C3B8552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279093DA-2A53-F245-94B6-90239AB0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8445" name="Oval 13">
            <a:extLst>
              <a:ext uri="{FF2B5EF4-FFF2-40B4-BE49-F238E27FC236}">
                <a16:creationId xmlns:a16="http://schemas.microsoft.com/office/drawing/2014/main" id="{9DF08F1E-2E3F-495B-1AE5-E3BF6ECD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71F1CB24-BF3C-A21D-FBBF-D2BD02C5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8447" name="Oval 15">
            <a:extLst>
              <a:ext uri="{FF2B5EF4-FFF2-40B4-BE49-F238E27FC236}">
                <a16:creationId xmlns:a16="http://schemas.microsoft.com/office/drawing/2014/main" id="{548CAD6B-31E9-45AA-62D2-7F0A5984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3008EE21-F36C-98DF-5CD2-305C9A26E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18457" name="Group 25">
            <a:extLst>
              <a:ext uri="{FF2B5EF4-FFF2-40B4-BE49-F238E27FC236}">
                <a16:creationId xmlns:a16="http://schemas.microsoft.com/office/drawing/2014/main" id="{FA99CD54-2FF9-6DA5-9715-AAD5776E831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18450" name="AutoShape 18">
              <a:extLst>
                <a:ext uri="{FF2B5EF4-FFF2-40B4-BE49-F238E27FC236}">
                  <a16:creationId xmlns:a16="http://schemas.microsoft.com/office/drawing/2014/main" id="{967D632F-190F-2D32-AEC4-754B80586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1" name="Rectangle 19">
              <a:extLst>
                <a:ext uri="{FF2B5EF4-FFF2-40B4-BE49-F238E27FC236}">
                  <a16:creationId xmlns:a16="http://schemas.microsoft.com/office/drawing/2014/main" id="{095FE443-C1A8-A734-455D-5D826BC5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2" name="Rectangle 20">
              <a:extLst>
                <a:ext uri="{FF2B5EF4-FFF2-40B4-BE49-F238E27FC236}">
                  <a16:creationId xmlns:a16="http://schemas.microsoft.com/office/drawing/2014/main" id="{55090DD8-D3F5-2F3A-4C6D-61FBB18151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4E48D221-CBD6-4586-8476-ECECCE55ED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4" name="Oval 22">
              <a:extLst>
                <a:ext uri="{FF2B5EF4-FFF2-40B4-BE49-F238E27FC236}">
                  <a16:creationId xmlns:a16="http://schemas.microsoft.com/office/drawing/2014/main" id="{2AD46764-C21D-68E9-2B84-576B2B85B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5" name="Oval 23">
              <a:extLst>
                <a:ext uri="{FF2B5EF4-FFF2-40B4-BE49-F238E27FC236}">
                  <a16:creationId xmlns:a16="http://schemas.microsoft.com/office/drawing/2014/main" id="{E887FF1C-104A-E21F-C728-9C2EA20044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6" name="Oval 24">
              <a:extLst>
                <a:ext uri="{FF2B5EF4-FFF2-40B4-BE49-F238E27FC236}">
                  <a16:creationId xmlns:a16="http://schemas.microsoft.com/office/drawing/2014/main" id="{74A65FD3-C43A-6B05-1571-C59CE5C84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2">
            <a:extLst>
              <a:ext uri="{FF2B5EF4-FFF2-40B4-BE49-F238E27FC236}">
                <a16:creationId xmlns:a16="http://schemas.microsoft.com/office/drawing/2014/main" id="{92281CCB-A788-BA72-4423-87B1F73A5B2A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140E1A69-4926-7CE6-5299-5BD4BEC9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B73D4D6A-1FCB-5934-F32D-FB91DA75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B8D2B60A-9AEE-7A32-0BD6-C2BEAC18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2" name="Freeform 6">
            <a:extLst>
              <a:ext uri="{FF2B5EF4-FFF2-40B4-BE49-F238E27FC236}">
                <a16:creationId xmlns:a16="http://schemas.microsoft.com/office/drawing/2014/main" id="{85AA5FF1-ADE7-9C42-D581-93536C1164E8}"/>
              </a:ext>
            </a:extLst>
          </p:cNvPr>
          <p:cNvSpPr>
            <a:spLocks/>
          </p:cNvSpPr>
          <p:nvPr/>
        </p:nvSpPr>
        <p:spPr bwMode="auto">
          <a:xfrm>
            <a:off x="304800" y="272256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Freeform 7">
            <a:extLst>
              <a:ext uri="{FF2B5EF4-FFF2-40B4-BE49-F238E27FC236}">
                <a16:creationId xmlns:a16="http://schemas.microsoft.com/office/drawing/2014/main" id="{AD270717-C5E6-F6B5-6B4B-712681359D60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AF50D9FB-3D71-8703-BAF6-7390E06D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A8DA1322-1CA7-3A3C-E79E-D7FD22B6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1F99F56A-49E5-5BBB-591A-E44A9F3E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FB11B2F2-2C02-8BDC-90CA-052B914B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5CBCB7B7-E3E1-AFA2-6430-B0BFD80A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13F09BAA-4E51-EED4-7231-1DF5055E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9470" name="Oval 14">
            <a:extLst>
              <a:ext uri="{FF2B5EF4-FFF2-40B4-BE49-F238E27FC236}">
                <a16:creationId xmlns:a16="http://schemas.microsoft.com/office/drawing/2014/main" id="{4E6E1AF6-2E53-FDCB-CC0D-D56600B2F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9471" name="Oval 15">
            <a:extLst>
              <a:ext uri="{FF2B5EF4-FFF2-40B4-BE49-F238E27FC236}">
                <a16:creationId xmlns:a16="http://schemas.microsoft.com/office/drawing/2014/main" id="{1FF94C45-5978-DFF5-DB25-57F0E38C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267870C2-6610-0E2C-E29A-FD19B3CB5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FE42CA01-805D-044C-4437-F6020B45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A8A75925-D5A9-0C97-6B33-7D39310FDE7D}"/>
              </a:ext>
            </a:extLst>
          </p:cNvPr>
          <p:cNvSpPr>
            <a:spLocks noChangeArrowheads="1"/>
          </p:cNvSpPr>
          <p:nvPr/>
        </p:nvSpPr>
        <p:spPr bwMode="auto">
          <a:xfrm rot="2668875">
            <a:off x="1447800" y="20574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27872E93-B939-7507-6207-FD0A63B49C16}"/>
              </a:ext>
            </a:extLst>
          </p:cNvPr>
          <p:cNvSpPr>
            <a:spLocks noChangeArrowheads="1"/>
          </p:cNvSpPr>
          <p:nvPr/>
        </p:nvSpPr>
        <p:spPr bwMode="auto">
          <a:xfrm rot="1946907">
            <a:off x="6216650" y="2065338"/>
            <a:ext cx="2228850" cy="1682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F88A4CC0-D789-7A62-FE23-C170E4AA0715}"/>
              </a:ext>
            </a:extLst>
          </p:cNvPr>
          <p:cNvSpPr>
            <a:spLocks noChangeArrowheads="1"/>
          </p:cNvSpPr>
          <p:nvPr/>
        </p:nvSpPr>
        <p:spPr bwMode="auto">
          <a:xfrm rot="1212822">
            <a:off x="3657600" y="19050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F2781661-1436-C801-A572-1450DDA39B8A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2667000" y="26670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7A45F7AC-E1C6-87AF-6D60-4449E9206A55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7848600" y="26670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FC12F06E-C29A-2048-DA93-643693C718E7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5181600" y="22098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1A8520C2-53EA-3EE6-DBA6-576D78FAF03A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E13BD0C2-9975-70E0-8A27-E22173F8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386B3592-B772-575B-17FD-C9C4FA61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CB890235-1406-27AC-552C-9235AEA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Freeform 6">
            <a:extLst>
              <a:ext uri="{FF2B5EF4-FFF2-40B4-BE49-F238E27FC236}">
                <a16:creationId xmlns:a16="http://schemas.microsoft.com/office/drawing/2014/main" id="{56504B3D-7698-BDD4-E08C-7F38CFBD8C59}"/>
              </a:ext>
            </a:extLst>
          </p:cNvPr>
          <p:cNvSpPr>
            <a:spLocks/>
          </p:cNvSpPr>
          <p:nvPr/>
        </p:nvSpPr>
        <p:spPr bwMode="auto">
          <a:xfrm>
            <a:off x="304800" y="272256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7" name="Freeform 7">
            <a:extLst>
              <a:ext uri="{FF2B5EF4-FFF2-40B4-BE49-F238E27FC236}">
                <a16:creationId xmlns:a16="http://schemas.microsoft.com/office/drawing/2014/main" id="{6E0CAC3D-FE36-9500-71DF-7F98416CAFF6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FCB370F3-A723-B504-4C47-1B4AE4CD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6B529DB6-DDE7-E641-6C89-656B3C39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FE7E6625-EFE7-FD76-69C8-BB4CF655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CB4D60C7-C41E-D58A-610E-6CBF9F73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C4279221-F85E-FC0D-A896-C21C7F1A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0493" name="Oval 13">
            <a:extLst>
              <a:ext uri="{FF2B5EF4-FFF2-40B4-BE49-F238E27FC236}">
                <a16:creationId xmlns:a16="http://schemas.microsoft.com/office/drawing/2014/main" id="{FEA9BC07-6BF9-BE47-8F6C-FC2322A1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0494" name="Oval 14">
            <a:extLst>
              <a:ext uri="{FF2B5EF4-FFF2-40B4-BE49-F238E27FC236}">
                <a16:creationId xmlns:a16="http://schemas.microsoft.com/office/drawing/2014/main" id="{09CD33D6-DF09-17C0-1B50-E83FC8024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0495" name="Oval 15">
            <a:extLst>
              <a:ext uri="{FF2B5EF4-FFF2-40B4-BE49-F238E27FC236}">
                <a16:creationId xmlns:a16="http://schemas.microsoft.com/office/drawing/2014/main" id="{602F032C-F70B-E2B0-7B81-70ECCAD0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F1D5A372-9AE3-F289-7B19-AB8769301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F012298E-611E-DBB5-4928-406D8060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9869CDB0-4D31-DCCB-395B-6600219A29D1}"/>
              </a:ext>
            </a:extLst>
          </p:cNvPr>
          <p:cNvSpPr>
            <a:spLocks noChangeArrowheads="1"/>
          </p:cNvSpPr>
          <p:nvPr/>
        </p:nvSpPr>
        <p:spPr bwMode="auto">
          <a:xfrm rot="2668875">
            <a:off x="1447800" y="20574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7ADDED00-4DED-170C-D2A8-FA232D5159F2}"/>
              </a:ext>
            </a:extLst>
          </p:cNvPr>
          <p:cNvSpPr>
            <a:spLocks noChangeArrowheads="1"/>
          </p:cNvSpPr>
          <p:nvPr/>
        </p:nvSpPr>
        <p:spPr bwMode="auto">
          <a:xfrm rot="1946907">
            <a:off x="6216650" y="2065338"/>
            <a:ext cx="2228850" cy="1682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3E07FA6A-420A-70A9-A2E0-D66C5B36C5AD}"/>
              </a:ext>
            </a:extLst>
          </p:cNvPr>
          <p:cNvSpPr>
            <a:spLocks noChangeArrowheads="1"/>
          </p:cNvSpPr>
          <p:nvPr/>
        </p:nvSpPr>
        <p:spPr bwMode="auto">
          <a:xfrm rot="1212822">
            <a:off x="3657600" y="19050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Oval 21">
            <a:extLst>
              <a:ext uri="{FF2B5EF4-FFF2-40B4-BE49-F238E27FC236}">
                <a16:creationId xmlns:a16="http://schemas.microsoft.com/office/drawing/2014/main" id="{F4509FC3-578E-36DA-BA5B-A5238191326B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2667000" y="26670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2" name="Oval 22">
            <a:extLst>
              <a:ext uri="{FF2B5EF4-FFF2-40B4-BE49-F238E27FC236}">
                <a16:creationId xmlns:a16="http://schemas.microsoft.com/office/drawing/2014/main" id="{D92D7E1A-34E8-2765-139F-D6EF64A421D9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7848600" y="26670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3" name="Oval 23">
            <a:extLst>
              <a:ext uri="{FF2B5EF4-FFF2-40B4-BE49-F238E27FC236}">
                <a16:creationId xmlns:a16="http://schemas.microsoft.com/office/drawing/2014/main" id="{76AA529C-F2B8-FC7E-5CC6-F30D94594973}"/>
              </a:ext>
            </a:extLst>
          </p:cNvPr>
          <p:cNvSpPr>
            <a:spLocks noChangeArrowheads="1"/>
          </p:cNvSpPr>
          <p:nvPr/>
        </p:nvSpPr>
        <p:spPr bwMode="auto">
          <a:xfrm rot="1623453">
            <a:off x="5181600" y="22098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A2F4FB05-5C11-F548-B9A8-0483102C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bulbous heads of the myosin attach to the binding sites on the actin filaments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>
            <a:extLst>
              <a:ext uri="{FF2B5EF4-FFF2-40B4-BE49-F238E27FC236}">
                <a16:creationId xmlns:a16="http://schemas.microsoft.com/office/drawing/2014/main" id="{4AD879B2-4433-3F99-DAD4-B41507B990BE}"/>
              </a:ext>
            </a:extLst>
          </p:cNvPr>
          <p:cNvSpPr>
            <a:spLocks/>
          </p:cNvSpPr>
          <p:nvPr/>
        </p:nvSpPr>
        <p:spPr bwMode="auto">
          <a:xfrm>
            <a:off x="-101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C3D1B7CB-5110-8454-3651-4B07D693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1CF0C88F-EA18-A55D-6A70-113773F5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8CEA441D-D81E-20D9-6A05-B05E983B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17CF4FA0-DD7A-0378-EFA1-AA2C9598D686}"/>
              </a:ext>
            </a:extLst>
          </p:cNvPr>
          <p:cNvSpPr>
            <a:spLocks/>
          </p:cNvSpPr>
          <p:nvPr/>
        </p:nvSpPr>
        <p:spPr bwMode="auto">
          <a:xfrm>
            <a:off x="-217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6E776BEF-0121-4BB3-D00C-AC51E2AA8B60}"/>
              </a:ext>
            </a:extLst>
          </p:cNvPr>
          <p:cNvSpPr>
            <a:spLocks/>
          </p:cNvSpPr>
          <p:nvPr/>
        </p:nvSpPr>
        <p:spPr bwMode="auto">
          <a:xfrm>
            <a:off x="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CBBF2335-48BB-DBC9-50B3-5C2AE50A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4C85DF38-A6B7-BBE6-0261-E9BBF43E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488" y="3067050"/>
            <a:ext cx="457201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C340C38D-D7DA-BA1A-E04D-2FD39106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6C2543E8-AA81-2F56-E110-B54C3CDB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9819F81F-AD46-08C5-CA9E-E041766F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1517" name="Oval 13">
            <a:extLst>
              <a:ext uri="{FF2B5EF4-FFF2-40B4-BE49-F238E27FC236}">
                <a16:creationId xmlns:a16="http://schemas.microsoft.com/office/drawing/2014/main" id="{DAE0FFDD-CB33-8EE9-4F1B-2442E712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88" y="3295650"/>
            <a:ext cx="381001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1518" name="Oval 14">
            <a:extLst>
              <a:ext uri="{FF2B5EF4-FFF2-40B4-BE49-F238E27FC236}">
                <a16:creationId xmlns:a16="http://schemas.microsoft.com/office/drawing/2014/main" id="{E41EF4E4-22A9-6E05-4E7B-90882B8E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1519" name="Oval 15">
            <a:extLst>
              <a:ext uri="{FF2B5EF4-FFF2-40B4-BE49-F238E27FC236}">
                <a16:creationId xmlns:a16="http://schemas.microsoft.com/office/drawing/2014/main" id="{101AAF01-F432-3BE0-A414-E8503BF2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4D4E1D99-6CA0-B5BD-4E49-5FBA1041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69907EE1-2548-9C1F-BCEB-5853028B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CA029A2A-A955-FA91-51AA-D6E1A899744B}"/>
              </a:ext>
            </a:extLst>
          </p:cNvPr>
          <p:cNvSpPr>
            <a:spLocks noChangeArrowheads="1"/>
          </p:cNvSpPr>
          <p:nvPr/>
        </p:nvSpPr>
        <p:spPr bwMode="auto">
          <a:xfrm rot="3950004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B425FCAD-4908-13B0-FDCC-D86E7C2207E2}"/>
              </a:ext>
            </a:extLst>
          </p:cNvPr>
          <p:cNvSpPr>
            <a:spLocks noChangeArrowheads="1"/>
          </p:cNvSpPr>
          <p:nvPr/>
        </p:nvSpPr>
        <p:spPr bwMode="auto">
          <a:xfrm rot="3273015">
            <a:off x="6216651" y="2065337"/>
            <a:ext cx="2228850" cy="1682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7A587540-5752-9306-2474-85A39572107E}"/>
              </a:ext>
            </a:extLst>
          </p:cNvPr>
          <p:cNvSpPr>
            <a:spLocks noChangeArrowheads="1"/>
          </p:cNvSpPr>
          <p:nvPr/>
        </p:nvSpPr>
        <p:spPr bwMode="auto">
          <a:xfrm rot="2325047">
            <a:off x="3657600" y="19050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5" name="Oval 21">
            <a:extLst>
              <a:ext uri="{FF2B5EF4-FFF2-40B4-BE49-F238E27FC236}">
                <a16:creationId xmlns:a16="http://schemas.microsoft.com/office/drawing/2014/main" id="{3895924A-20E7-C8DF-167F-E8E0B10D03B3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2247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3361F44A-DA6A-8A25-FD8D-DE4BB0BEFD76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7429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687D6D26-2F03-D122-1F95-706B885CB5CA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838700" y="23241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CFF9CA46-EAB7-AB63-05C2-A0D1701A41BC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F73CB96B-F26F-3D6B-0E26-9AE716ACC5DD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099B5774-946D-0E10-1FC0-39A0FF4E25A3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4216E45F-24BC-CCF8-A940-44BC702C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884E66A9-B2ED-7857-A126-F6EA59F7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4016C6FD-EE08-CBE8-EF68-E6C8EFEE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4177988B-5119-72AC-F0B8-25DE8749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719A0C81-BF2F-96C8-8C1A-6248E5AB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actin</a:t>
            </a:r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ABD71222-46D7-B06D-E0C7-0AFAADA9F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0625"/>
            <a:ext cx="182880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2">
            <a:extLst>
              <a:ext uri="{FF2B5EF4-FFF2-40B4-BE49-F238E27FC236}">
                <a16:creationId xmlns:a16="http://schemas.microsoft.com/office/drawing/2014/main" id="{1FD1CA37-27B7-5572-E992-649FC5006FDE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1" name="AutoShape 3">
            <a:extLst>
              <a:ext uri="{FF2B5EF4-FFF2-40B4-BE49-F238E27FC236}">
                <a16:creationId xmlns:a16="http://schemas.microsoft.com/office/drawing/2014/main" id="{8C7B6AF1-F61C-B177-183C-29ED8451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5483268D-6053-F5C7-D5F6-88EC0FB7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8B2E0A73-8FE0-867A-3602-9D0240B6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6CBBF670-C543-6D9F-88DC-98C8367A454F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5" name="Freeform 7">
            <a:extLst>
              <a:ext uri="{FF2B5EF4-FFF2-40B4-BE49-F238E27FC236}">
                <a16:creationId xmlns:a16="http://schemas.microsoft.com/office/drawing/2014/main" id="{69B20357-09A0-B5AB-C888-2FFC00790811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F9C5434C-5473-3CBD-BFD7-663323B1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A01EEEF9-CAC3-2225-A2D0-2D11C89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2015E345-6A6D-020B-8636-C383F9DF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Oval 11">
            <a:extLst>
              <a:ext uri="{FF2B5EF4-FFF2-40B4-BE49-F238E27FC236}">
                <a16:creationId xmlns:a16="http://schemas.microsoft.com/office/drawing/2014/main" id="{6365BCEB-1E71-1174-76A0-4EB17153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Oval 12">
            <a:extLst>
              <a:ext uri="{FF2B5EF4-FFF2-40B4-BE49-F238E27FC236}">
                <a16:creationId xmlns:a16="http://schemas.microsoft.com/office/drawing/2014/main" id="{248D03D6-AA35-8B95-AF6C-A22CBB4E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2541" name="Oval 13">
            <a:extLst>
              <a:ext uri="{FF2B5EF4-FFF2-40B4-BE49-F238E27FC236}">
                <a16:creationId xmlns:a16="http://schemas.microsoft.com/office/drawing/2014/main" id="{58DB677B-786F-BF8D-BCA8-31BD8E27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2542" name="Oval 14">
            <a:extLst>
              <a:ext uri="{FF2B5EF4-FFF2-40B4-BE49-F238E27FC236}">
                <a16:creationId xmlns:a16="http://schemas.microsoft.com/office/drawing/2014/main" id="{37BB7D76-4A3B-8E41-253B-AC88FF7FE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2543" name="Oval 15">
            <a:extLst>
              <a:ext uri="{FF2B5EF4-FFF2-40B4-BE49-F238E27FC236}">
                <a16:creationId xmlns:a16="http://schemas.microsoft.com/office/drawing/2014/main" id="{69E418E0-89E5-56D2-5E69-FE3794B6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8ED0781D-DCE2-C0CE-3B92-9F0812D90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802FA33B-060D-5483-0981-3B4C4511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F4C190ED-853F-580B-DD06-17403884F652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1D6579A3-4B20-D60B-9815-ACB8F92C4E91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21883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96A488E2-D4AA-5DB0-39EC-981A10B8C555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8478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9" name="Oval 21">
            <a:extLst>
              <a:ext uri="{FF2B5EF4-FFF2-40B4-BE49-F238E27FC236}">
                <a16:creationId xmlns:a16="http://schemas.microsoft.com/office/drawing/2014/main" id="{54027E16-88D9-FF2C-EB72-04903F70725B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50" name="Oval 22">
            <a:extLst>
              <a:ext uri="{FF2B5EF4-FFF2-40B4-BE49-F238E27FC236}">
                <a16:creationId xmlns:a16="http://schemas.microsoft.com/office/drawing/2014/main" id="{84C7E9D6-8279-A6A7-5184-55A7D7D42CEC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51" name="Oval 23">
            <a:extLst>
              <a:ext uri="{FF2B5EF4-FFF2-40B4-BE49-F238E27FC236}">
                <a16:creationId xmlns:a16="http://schemas.microsoft.com/office/drawing/2014/main" id="{AFA5D10A-38A8-681B-33B1-FAA78973B395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>
            <a:extLst>
              <a:ext uri="{FF2B5EF4-FFF2-40B4-BE49-F238E27FC236}">
                <a16:creationId xmlns:a16="http://schemas.microsoft.com/office/drawing/2014/main" id="{9ED8D3E6-D78D-6BB4-076C-A617FB64FD6A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5" name="AutoShape 3">
            <a:extLst>
              <a:ext uri="{FF2B5EF4-FFF2-40B4-BE49-F238E27FC236}">
                <a16:creationId xmlns:a16="http://schemas.microsoft.com/office/drawing/2014/main" id="{4AD2C699-CC2F-2112-46CE-4059118D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D4CFE127-8DF0-3DE8-5A5B-8B25573F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02715997-4E04-6791-2DA9-BFD7112E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58" name="Freeform 6">
            <a:extLst>
              <a:ext uri="{FF2B5EF4-FFF2-40B4-BE49-F238E27FC236}">
                <a16:creationId xmlns:a16="http://schemas.microsoft.com/office/drawing/2014/main" id="{44805C3D-A50D-BE84-D156-91C2A12A6FC2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Freeform 7">
            <a:extLst>
              <a:ext uri="{FF2B5EF4-FFF2-40B4-BE49-F238E27FC236}">
                <a16:creationId xmlns:a16="http://schemas.microsoft.com/office/drawing/2014/main" id="{650D491C-54BB-9532-9096-FC037C2DCE35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07F61E13-1497-6BA2-308C-2F379E31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21A20359-3642-9A5C-EB37-72F7CC02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891BAFE2-8286-1299-918E-7747B4D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47BD762B-3A7D-B28C-B110-0FC1A079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398C886D-6C6C-641F-4F5C-7375106F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id="{7FC0DAFB-B11F-570C-AFB0-2150E52B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id="{5CBD68DF-5230-F7D6-D1BF-CFE8869D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B36D1E95-95C3-DEFF-F962-51659647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A01D895E-CF75-277D-2ACA-D5CEC41BC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C19FC4A2-23DE-C974-7602-C596FCA8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A6C09572-229B-7B95-296E-AA4BD69DB44F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39615EB7-4C71-0C4C-DA0B-A2B835A0B19B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21883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1A35C393-7B77-2F70-D543-9CCDF0FA3711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8478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E5003120-9025-9E8F-A05E-6E48E206A161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4" name="Oval 22">
            <a:extLst>
              <a:ext uri="{FF2B5EF4-FFF2-40B4-BE49-F238E27FC236}">
                <a16:creationId xmlns:a16="http://schemas.microsoft.com/office/drawing/2014/main" id="{4168532B-9332-B50F-966C-6C9BBC1107F3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CCFBF363-33C1-B40A-1E99-C8285B0E36D5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AF68ADF0-6FFB-7979-32E5-1C394DCA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myosin heads change position to achieve a lower energy state and slide the actin filaments past the stationary myosin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2">
            <a:extLst>
              <a:ext uri="{FF2B5EF4-FFF2-40B4-BE49-F238E27FC236}">
                <a16:creationId xmlns:a16="http://schemas.microsoft.com/office/drawing/2014/main" id="{D186FBE4-6349-63B9-2237-7EF3FCE03CF3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302DF718-A80B-6902-57B0-78641775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DDFC6E33-A4A6-97AF-17E6-4F27BB0D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7F1ED60D-65E6-BD3B-377E-C9ACB5901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85C6E826-7642-13EF-F6BB-81F2E42F1232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3" name="Freeform 7">
            <a:extLst>
              <a:ext uri="{FF2B5EF4-FFF2-40B4-BE49-F238E27FC236}">
                <a16:creationId xmlns:a16="http://schemas.microsoft.com/office/drawing/2014/main" id="{5BCDB02C-76C3-0E42-DF48-01B29644DE22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22839E81-238B-28E0-4599-6B24BD92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ABC398C0-F8D1-FC2E-B4A1-BEA79CE9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62405B1F-A62D-6846-A348-40E18179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23415390-071A-340D-F5BF-9EDB05B3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7610176B-DBB9-5214-D184-128505AF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4589" name="Oval 13">
            <a:extLst>
              <a:ext uri="{FF2B5EF4-FFF2-40B4-BE49-F238E27FC236}">
                <a16:creationId xmlns:a16="http://schemas.microsoft.com/office/drawing/2014/main" id="{3372C773-2270-6BA3-EDAC-16F9ABE5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4590" name="Oval 14">
            <a:extLst>
              <a:ext uri="{FF2B5EF4-FFF2-40B4-BE49-F238E27FC236}">
                <a16:creationId xmlns:a16="http://schemas.microsoft.com/office/drawing/2014/main" id="{BECB4CAD-5F02-7FBF-C51D-D7555D14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4591" name="Oval 15">
            <a:extLst>
              <a:ext uri="{FF2B5EF4-FFF2-40B4-BE49-F238E27FC236}">
                <a16:creationId xmlns:a16="http://schemas.microsoft.com/office/drawing/2014/main" id="{4371626E-EE70-2423-70AD-00D435A8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6AB27142-638B-500C-DE9D-208DFB32D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93" name="AutoShape 17">
            <a:extLst>
              <a:ext uri="{FF2B5EF4-FFF2-40B4-BE49-F238E27FC236}">
                <a16:creationId xmlns:a16="http://schemas.microsoft.com/office/drawing/2014/main" id="{CCD82360-FF13-07F7-0AC7-12FEE261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BC7AE506-EF9F-4EDB-51F1-82803B4F8824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94E5325D-28A6-0DA3-1C62-066D1EF4752E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21883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CA43CC5A-396D-AE10-9BEB-47593258BACE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8478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733A5B86-86F4-BA26-79BE-D197AA0A9439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8" name="Oval 22">
            <a:extLst>
              <a:ext uri="{FF2B5EF4-FFF2-40B4-BE49-F238E27FC236}">
                <a16:creationId xmlns:a16="http://schemas.microsoft.com/office/drawing/2014/main" id="{F82EC663-8532-429A-6A73-D7886B1FE8B6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4B98EA1B-9175-D0AE-D32C-BF47845BBB67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601" name="Group 25">
            <a:extLst>
              <a:ext uri="{FF2B5EF4-FFF2-40B4-BE49-F238E27FC236}">
                <a16:creationId xmlns:a16="http://schemas.microsoft.com/office/drawing/2014/main" id="{DBC3AE92-4F7B-5C91-10C8-06925CD6A7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81600"/>
            <a:ext cx="914400" cy="228600"/>
            <a:chOff x="2160" y="2016"/>
            <a:chExt cx="1008" cy="240"/>
          </a:xfrm>
        </p:grpSpPr>
        <p:sp>
          <p:nvSpPr>
            <p:cNvPr id="24602" name="Oval 26">
              <a:extLst>
                <a:ext uri="{FF2B5EF4-FFF2-40B4-BE49-F238E27FC236}">
                  <a16:creationId xmlns:a16="http://schemas.microsoft.com/office/drawing/2014/main" id="{029354C2-2711-D76C-DA14-4ADFB1FE5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4603" name="Oval 27">
              <a:extLst>
                <a:ext uri="{FF2B5EF4-FFF2-40B4-BE49-F238E27FC236}">
                  <a16:creationId xmlns:a16="http://schemas.microsoft.com/office/drawing/2014/main" id="{942CFE04-997E-4558-D3D0-2545D9AC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04" name="Oval 28">
              <a:extLst>
                <a:ext uri="{FF2B5EF4-FFF2-40B4-BE49-F238E27FC236}">
                  <a16:creationId xmlns:a16="http://schemas.microsoft.com/office/drawing/2014/main" id="{BB08E03D-F51A-B1BA-48CE-8F2FCF1F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05" name="Oval 29">
              <a:extLst>
                <a:ext uri="{FF2B5EF4-FFF2-40B4-BE49-F238E27FC236}">
                  <a16:creationId xmlns:a16="http://schemas.microsoft.com/office/drawing/2014/main" id="{20825660-51F1-1774-2A99-8CAB3D38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4606" name="Group 30">
            <a:extLst>
              <a:ext uri="{FF2B5EF4-FFF2-40B4-BE49-F238E27FC236}">
                <a16:creationId xmlns:a16="http://schemas.microsoft.com/office/drawing/2014/main" id="{5AB05834-881A-CDE2-C77A-F45D8956C26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05400"/>
            <a:ext cx="914400" cy="228600"/>
            <a:chOff x="2160" y="2016"/>
            <a:chExt cx="1008" cy="240"/>
          </a:xfrm>
        </p:grpSpPr>
        <p:sp>
          <p:nvSpPr>
            <p:cNvPr id="24607" name="Oval 31">
              <a:extLst>
                <a:ext uri="{FF2B5EF4-FFF2-40B4-BE49-F238E27FC236}">
                  <a16:creationId xmlns:a16="http://schemas.microsoft.com/office/drawing/2014/main" id="{150B7AD7-03EF-2ECB-11C9-9C89A083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4608" name="Oval 32">
              <a:extLst>
                <a:ext uri="{FF2B5EF4-FFF2-40B4-BE49-F238E27FC236}">
                  <a16:creationId xmlns:a16="http://schemas.microsoft.com/office/drawing/2014/main" id="{6FDF38C1-33FB-258F-80F5-FE0DF3652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09" name="Oval 33">
              <a:extLst>
                <a:ext uri="{FF2B5EF4-FFF2-40B4-BE49-F238E27FC236}">
                  <a16:creationId xmlns:a16="http://schemas.microsoft.com/office/drawing/2014/main" id="{00E56BB0-7168-EE9A-50DC-9C587133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10" name="Oval 34">
              <a:extLst>
                <a:ext uri="{FF2B5EF4-FFF2-40B4-BE49-F238E27FC236}">
                  <a16:creationId xmlns:a16="http://schemas.microsoft.com/office/drawing/2014/main" id="{A95CE9C9-9EAF-4AB0-FA4C-D4406053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4611" name="Group 35">
            <a:extLst>
              <a:ext uri="{FF2B5EF4-FFF2-40B4-BE49-F238E27FC236}">
                <a16:creationId xmlns:a16="http://schemas.microsoft.com/office/drawing/2014/main" id="{7C080D4C-28D4-60C0-563E-C4429696523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81600"/>
            <a:ext cx="914400" cy="228600"/>
            <a:chOff x="2160" y="2016"/>
            <a:chExt cx="1008" cy="240"/>
          </a:xfrm>
        </p:grpSpPr>
        <p:sp>
          <p:nvSpPr>
            <p:cNvPr id="24612" name="Oval 36">
              <a:extLst>
                <a:ext uri="{FF2B5EF4-FFF2-40B4-BE49-F238E27FC236}">
                  <a16:creationId xmlns:a16="http://schemas.microsoft.com/office/drawing/2014/main" id="{9EA6DB76-B3E7-9056-4E4E-DCADE884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4613" name="Oval 37">
              <a:extLst>
                <a:ext uri="{FF2B5EF4-FFF2-40B4-BE49-F238E27FC236}">
                  <a16:creationId xmlns:a16="http://schemas.microsoft.com/office/drawing/2014/main" id="{F9D170F4-2E9E-F4E5-F361-423BF8A8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14" name="Oval 38">
              <a:extLst>
                <a:ext uri="{FF2B5EF4-FFF2-40B4-BE49-F238E27FC236}">
                  <a16:creationId xmlns:a16="http://schemas.microsoft.com/office/drawing/2014/main" id="{BD60EA8A-20B9-B548-3EAA-B435F51A1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4615" name="Oval 39">
              <a:extLst>
                <a:ext uri="{FF2B5EF4-FFF2-40B4-BE49-F238E27FC236}">
                  <a16:creationId xmlns:a16="http://schemas.microsoft.com/office/drawing/2014/main" id="{72CE2401-DFFD-0E93-8287-86D8B8E5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2">
            <a:extLst>
              <a:ext uri="{FF2B5EF4-FFF2-40B4-BE49-F238E27FC236}">
                <a16:creationId xmlns:a16="http://schemas.microsoft.com/office/drawing/2014/main" id="{D65D2EAC-9099-D70B-6D4A-016E7C3CC918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3" name="AutoShape 3">
            <a:extLst>
              <a:ext uri="{FF2B5EF4-FFF2-40B4-BE49-F238E27FC236}">
                <a16:creationId xmlns:a16="http://schemas.microsoft.com/office/drawing/2014/main" id="{DDD872B7-4888-A12B-4247-36D2F60F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0F5CF13E-6B1C-8513-67C0-FC9DBE24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BD764468-B383-174A-EF73-C34052D4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6" name="Freeform 6">
            <a:extLst>
              <a:ext uri="{FF2B5EF4-FFF2-40B4-BE49-F238E27FC236}">
                <a16:creationId xmlns:a16="http://schemas.microsoft.com/office/drawing/2014/main" id="{7A4EB87F-6B60-4B8C-1ED6-DC0D5538AFB2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Freeform 7">
            <a:extLst>
              <a:ext uri="{FF2B5EF4-FFF2-40B4-BE49-F238E27FC236}">
                <a16:creationId xmlns:a16="http://schemas.microsoft.com/office/drawing/2014/main" id="{1291D153-5D54-03B3-D628-879BF68857A3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83E6546F-4288-7362-6060-26393E37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8F2F845-6234-D92F-D685-81D5D25D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9C91AC2B-239F-35C8-B798-9699B3AF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8F696538-49BD-E505-C217-15B42BBF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Oval 12">
            <a:extLst>
              <a:ext uri="{FF2B5EF4-FFF2-40B4-BE49-F238E27FC236}">
                <a16:creationId xmlns:a16="http://schemas.microsoft.com/office/drawing/2014/main" id="{54AA1317-CE33-6F21-2BD1-4D449E39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BD1CDE2B-914D-69A5-F0A9-62ABEABB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62722CEF-DB7D-81E2-9764-887876D7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4943BD60-67FE-E856-67CF-CFCD7CC7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E7BF7ECA-E4AE-34DE-BCA4-1267CA33D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5617" name="AutoShape 17">
            <a:extLst>
              <a:ext uri="{FF2B5EF4-FFF2-40B4-BE49-F238E27FC236}">
                <a16:creationId xmlns:a16="http://schemas.microsoft.com/office/drawing/2014/main" id="{FD915054-D1DB-6A8B-E43E-A28BF06E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B95E971D-2A89-4279-7584-D29C97BAEA5E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24B8C7EF-7B77-9F4D-F63B-1591CAE385E1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21883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0" name="Rectangle 20">
            <a:extLst>
              <a:ext uri="{FF2B5EF4-FFF2-40B4-BE49-F238E27FC236}">
                <a16:creationId xmlns:a16="http://schemas.microsoft.com/office/drawing/2014/main" id="{293DD5E7-67F0-9040-E8F8-9F4FB8D69933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8478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1" name="Oval 21">
            <a:extLst>
              <a:ext uri="{FF2B5EF4-FFF2-40B4-BE49-F238E27FC236}">
                <a16:creationId xmlns:a16="http://schemas.microsoft.com/office/drawing/2014/main" id="{0DBD92BD-2C0C-3A8C-A0C4-C6CD1AB33C42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2" name="Oval 22">
            <a:extLst>
              <a:ext uri="{FF2B5EF4-FFF2-40B4-BE49-F238E27FC236}">
                <a16:creationId xmlns:a16="http://schemas.microsoft.com/office/drawing/2014/main" id="{FA46EA1D-9FA1-3F97-DCFD-D80D2C8B183E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23" name="Oval 23">
            <a:extLst>
              <a:ext uri="{FF2B5EF4-FFF2-40B4-BE49-F238E27FC236}">
                <a16:creationId xmlns:a16="http://schemas.microsoft.com/office/drawing/2014/main" id="{1688E24B-4079-67EC-A33A-BF22A2EDE53E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5624" name="Group 24">
            <a:extLst>
              <a:ext uri="{FF2B5EF4-FFF2-40B4-BE49-F238E27FC236}">
                <a16:creationId xmlns:a16="http://schemas.microsoft.com/office/drawing/2014/main" id="{2A687723-90E2-25EA-029A-ACAF73A5C24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76600"/>
            <a:ext cx="914400" cy="228600"/>
            <a:chOff x="2160" y="2016"/>
            <a:chExt cx="1008" cy="240"/>
          </a:xfrm>
        </p:grpSpPr>
        <p:sp>
          <p:nvSpPr>
            <p:cNvPr id="25625" name="Oval 25">
              <a:extLst>
                <a:ext uri="{FF2B5EF4-FFF2-40B4-BE49-F238E27FC236}">
                  <a16:creationId xmlns:a16="http://schemas.microsoft.com/office/drawing/2014/main" id="{ABAEAC4A-8074-04AB-BE90-4199E46FB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5626" name="Oval 26">
              <a:extLst>
                <a:ext uri="{FF2B5EF4-FFF2-40B4-BE49-F238E27FC236}">
                  <a16:creationId xmlns:a16="http://schemas.microsoft.com/office/drawing/2014/main" id="{43EE3B77-28F7-1057-790D-541E9230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27" name="Oval 27">
              <a:extLst>
                <a:ext uri="{FF2B5EF4-FFF2-40B4-BE49-F238E27FC236}">
                  <a16:creationId xmlns:a16="http://schemas.microsoft.com/office/drawing/2014/main" id="{17487E78-460D-9449-EA2D-F3954A6DD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28" name="Oval 28">
              <a:extLst>
                <a:ext uri="{FF2B5EF4-FFF2-40B4-BE49-F238E27FC236}">
                  <a16:creationId xmlns:a16="http://schemas.microsoft.com/office/drawing/2014/main" id="{C466FDAA-A9E0-096F-3BA8-26901F5F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5629" name="Group 29">
            <a:extLst>
              <a:ext uri="{FF2B5EF4-FFF2-40B4-BE49-F238E27FC236}">
                <a16:creationId xmlns:a16="http://schemas.microsoft.com/office/drawing/2014/main" id="{B6A54804-4DF3-AB78-7F78-0F9697F7834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914400" cy="228600"/>
            <a:chOff x="2160" y="2016"/>
            <a:chExt cx="1008" cy="240"/>
          </a:xfrm>
        </p:grpSpPr>
        <p:sp>
          <p:nvSpPr>
            <p:cNvPr id="25630" name="Oval 30">
              <a:extLst>
                <a:ext uri="{FF2B5EF4-FFF2-40B4-BE49-F238E27FC236}">
                  <a16:creationId xmlns:a16="http://schemas.microsoft.com/office/drawing/2014/main" id="{8BFACCD3-B35D-E7ED-B073-F5E344A4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5631" name="Oval 31">
              <a:extLst>
                <a:ext uri="{FF2B5EF4-FFF2-40B4-BE49-F238E27FC236}">
                  <a16:creationId xmlns:a16="http://schemas.microsoft.com/office/drawing/2014/main" id="{B4C8D047-7206-9726-B8E2-A01D1982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32" name="Oval 32">
              <a:extLst>
                <a:ext uri="{FF2B5EF4-FFF2-40B4-BE49-F238E27FC236}">
                  <a16:creationId xmlns:a16="http://schemas.microsoft.com/office/drawing/2014/main" id="{5E42329D-72EA-E910-5053-72871DC0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33" name="Oval 33">
              <a:extLst>
                <a:ext uri="{FF2B5EF4-FFF2-40B4-BE49-F238E27FC236}">
                  <a16:creationId xmlns:a16="http://schemas.microsoft.com/office/drawing/2014/main" id="{F8A3BC7B-8311-89A8-A3C5-D696B553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5634" name="Group 34">
            <a:extLst>
              <a:ext uri="{FF2B5EF4-FFF2-40B4-BE49-F238E27FC236}">
                <a16:creationId xmlns:a16="http://schemas.microsoft.com/office/drawing/2014/main" id="{1F304D3C-4AD7-3B24-31B1-D4B7DF20916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667000"/>
            <a:ext cx="914400" cy="228600"/>
            <a:chOff x="2160" y="2016"/>
            <a:chExt cx="1008" cy="240"/>
          </a:xfrm>
        </p:grpSpPr>
        <p:sp>
          <p:nvSpPr>
            <p:cNvPr id="25635" name="Oval 35">
              <a:extLst>
                <a:ext uri="{FF2B5EF4-FFF2-40B4-BE49-F238E27FC236}">
                  <a16:creationId xmlns:a16="http://schemas.microsoft.com/office/drawing/2014/main" id="{C6FC905C-A49A-CBBF-865A-29428C229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5636" name="Oval 36">
              <a:extLst>
                <a:ext uri="{FF2B5EF4-FFF2-40B4-BE49-F238E27FC236}">
                  <a16:creationId xmlns:a16="http://schemas.microsoft.com/office/drawing/2014/main" id="{9110E892-A679-283F-FA66-FCF94E827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37" name="Oval 37">
              <a:extLst>
                <a:ext uri="{FF2B5EF4-FFF2-40B4-BE49-F238E27FC236}">
                  <a16:creationId xmlns:a16="http://schemas.microsoft.com/office/drawing/2014/main" id="{6FE5CD6D-2500-C029-8CDC-F8072CE7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5638" name="Oval 38">
              <a:extLst>
                <a:ext uri="{FF2B5EF4-FFF2-40B4-BE49-F238E27FC236}">
                  <a16:creationId xmlns:a16="http://schemas.microsoft.com/office/drawing/2014/main" id="{4AF19A74-C4A9-D3B0-D42C-2AE76393C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">
            <a:extLst>
              <a:ext uri="{FF2B5EF4-FFF2-40B4-BE49-F238E27FC236}">
                <a16:creationId xmlns:a16="http://schemas.microsoft.com/office/drawing/2014/main" id="{DDDD266F-F1C7-0205-BA3C-688B44CA910F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7" name="AutoShape 3">
            <a:extLst>
              <a:ext uri="{FF2B5EF4-FFF2-40B4-BE49-F238E27FC236}">
                <a16:creationId xmlns:a16="http://schemas.microsoft.com/office/drawing/2014/main" id="{287B4A95-1D74-814F-2132-1AFE989B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CACB1720-BD37-260C-EA26-2BFB9D53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29" name="AutoShape 5">
            <a:extLst>
              <a:ext uri="{FF2B5EF4-FFF2-40B4-BE49-F238E27FC236}">
                <a16:creationId xmlns:a16="http://schemas.microsoft.com/office/drawing/2014/main" id="{423F9E3C-D10E-B8D5-9358-9DA57CAB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CB2111B5-F448-043F-23AE-768671B1B8F7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5688ACA5-3D3E-269D-4902-93E196251C45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9DBACB5D-C141-10E7-E76B-4E02EE55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13EF5C8D-5057-2F93-44CF-D5A59EF3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DFFC3980-0302-6711-0B0F-DACF893B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Oval 11">
            <a:extLst>
              <a:ext uri="{FF2B5EF4-FFF2-40B4-BE49-F238E27FC236}">
                <a16:creationId xmlns:a16="http://schemas.microsoft.com/office/drawing/2014/main" id="{A8A0DCF4-4881-92B2-66AA-4014C3A6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5117ADC2-AFA1-BFFC-2658-E5932A50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9053F538-06F3-A3E0-3BC3-1FDDC431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49E4335E-1E06-3C64-56E7-512B51CE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FF62D467-D3D7-E98E-6506-92ADC099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0C06F5F3-A288-FD0A-8298-3A5071BE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6641" name="AutoShape 17">
            <a:extLst>
              <a:ext uri="{FF2B5EF4-FFF2-40B4-BE49-F238E27FC236}">
                <a16:creationId xmlns:a16="http://schemas.microsoft.com/office/drawing/2014/main" id="{F9229A5A-8092-7D31-A4FE-6E2B9E33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88C7D1C9-469E-AFA4-C961-F668265EBCE2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22479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E9677DE6-C885-572E-3085-48DEB28A72CD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21883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4" name="Rectangle 20">
            <a:extLst>
              <a:ext uri="{FF2B5EF4-FFF2-40B4-BE49-F238E27FC236}">
                <a16:creationId xmlns:a16="http://schemas.microsoft.com/office/drawing/2014/main" id="{AD2A9BFB-9B59-F271-4F76-671D0CF18B97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8478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5" name="Oval 21">
            <a:extLst>
              <a:ext uri="{FF2B5EF4-FFF2-40B4-BE49-F238E27FC236}">
                <a16:creationId xmlns:a16="http://schemas.microsoft.com/office/drawing/2014/main" id="{BE2590C0-450E-CFF3-11AD-CF3354D631BD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9337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6" name="Oval 22">
            <a:extLst>
              <a:ext uri="{FF2B5EF4-FFF2-40B4-BE49-F238E27FC236}">
                <a16:creationId xmlns:a16="http://schemas.microsoft.com/office/drawing/2014/main" id="{62164A9F-D80E-6478-97A1-405E440A5736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857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7" name="Oval 23">
            <a:extLst>
              <a:ext uri="{FF2B5EF4-FFF2-40B4-BE49-F238E27FC236}">
                <a16:creationId xmlns:a16="http://schemas.microsoft.com/office/drawing/2014/main" id="{6F012237-5146-F7BD-7FC9-67C08457003D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48" name="Group 24">
            <a:extLst>
              <a:ext uri="{FF2B5EF4-FFF2-40B4-BE49-F238E27FC236}">
                <a16:creationId xmlns:a16="http://schemas.microsoft.com/office/drawing/2014/main" id="{8946729F-E4CF-3869-EDAA-F975FF4AFCA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76600"/>
            <a:ext cx="914400" cy="228600"/>
            <a:chOff x="2160" y="2016"/>
            <a:chExt cx="1008" cy="240"/>
          </a:xfrm>
        </p:grpSpPr>
        <p:sp>
          <p:nvSpPr>
            <p:cNvPr id="26649" name="Oval 25">
              <a:extLst>
                <a:ext uri="{FF2B5EF4-FFF2-40B4-BE49-F238E27FC236}">
                  <a16:creationId xmlns:a16="http://schemas.microsoft.com/office/drawing/2014/main" id="{68F54D16-8E03-7649-E7AF-A672F909C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6650" name="Oval 26">
              <a:extLst>
                <a:ext uri="{FF2B5EF4-FFF2-40B4-BE49-F238E27FC236}">
                  <a16:creationId xmlns:a16="http://schemas.microsoft.com/office/drawing/2014/main" id="{33C950B3-9B87-B09F-C1BC-413D70EE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51" name="Oval 27">
              <a:extLst>
                <a:ext uri="{FF2B5EF4-FFF2-40B4-BE49-F238E27FC236}">
                  <a16:creationId xmlns:a16="http://schemas.microsoft.com/office/drawing/2014/main" id="{5FC2F159-D339-107D-262E-7CB0F2FF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52" name="Oval 28">
              <a:extLst>
                <a:ext uri="{FF2B5EF4-FFF2-40B4-BE49-F238E27FC236}">
                  <a16:creationId xmlns:a16="http://schemas.microsoft.com/office/drawing/2014/main" id="{83B67DB6-4B20-6E21-5BC3-8D651C3E5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6653" name="Group 29">
            <a:extLst>
              <a:ext uri="{FF2B5EF4-FFF2-40B4-BE49-F238E27FC236}">
                <a16:creationId xmlns:a16="http://schemas.microsoft.com/office/drawing/2014/main" id="{ED19F87E-06F1-E50E-3A9F-A3056BCA10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914400" cy="228600"/>
            <a:chOff x="2160" y="2016"/>
            <a:chExt cx="1008" cy="240"/>
          </a:xfrm>
        </p:grpSpPr>
        <p:sp>
          <p:nvSpPr>
            <p:cNvPr id="26654" name="Oval 30">
              <a:extLst>
                <a:ext uri="{FF2B5EF4-FFF2-40B4-BE49-F238E27FC236}">
                  <a16:creationId xmlns:a16="http://schemas.microsoft.com/office/drawing/2014/main" id="{62999E23-24A6-0406-9550-BEE22EF9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6655" name="Oval 31">
              <a:extLst>
                <a:ext uri="{FF2B5EF4-FFF2-40B4-BE49-F238E27FC236}">
                  <a16:creationId xmlns:a16="http://schemas.microsoft.com/office/drawing/2014/main" id="{5E874B6E-FD8E-FDFD-82D5-C5953D3C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56" name="Oval 32">
              <a:extLst>
                <a:ext uri="{FF2B5EF4-FFF2-40B4-BE49-F238E27FC236}">
                  <a16:creationId xmlns:a16="http://schemas.microsoft.com/office/drawing/2014/main" id="{03D05EB2-E82E-62CE-8AC3-6552C7E0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57" name="Oval 33">
              <a:extLst>
                <a:ext uri="{FF2B5EF4-FFF2-40B4-BE49-F238E27FC236}">
                  <a16:creationId xmlns:a16="http://schemas.microsoft.com/office/drawing/2014/main" id="{442E0771-1C14-A7B7-D4D7-F0C37C9F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9474EAA9-F153-DDA7-8E2A-BBEB260D404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667000"/>
            <a:ext cx="914400" cy="228600"/>
            <a:chOff x="2160" y="2016"/>
            <a:chExt cx="1008" cy="240"/>
          </a:xfrm>
        </p:grpSpPr>
        <p:sp>
          <p:nvSpPr>
            <p:cNvPr id="26659" name="Oval 35">
              <a:extLst>
                <a:ext uri="{FF2B5EF4-FFF2-40B4-BE49-F238E27FC236}">
                  <a16:creationId xmlns:a16="http://schemas.microsoft.com/office/drawing/2014/main" id="{AB59E390-F386-8AF4-0A70-8A590AF8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6660" name="Oval 36">
              <a:extLst>
                <a:ext uri="{FF2B5EF4-FFF2-40B4-BE49-F238E27FC236}">
                  <a16:creationId xmlns:a16="http://schemas.microsoft.com/office/drawing/2014/main" id="{5423F021-98FD-8DEC-E70A-00000C88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61" name="Oval 37">
              <a:extLst>
                <a:ext uri="{FF2B5EF4-FFF2-40B4-BE49-F238E27FC236}">
                  <a16:creationId xmlns:a16="http://schemas.microsoft.com/office/drawing/2014/main" id="{745422E0-7759-FC98-855A-3A82A80F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6662" name="Oval 38">
              <a:extLst>
                <a:ext uri="{FF2B5EF4-FFF2-40B4-BE49-F238E27FC236}">
                  <a16:creationId xmlns:a16="http://schemas.microsoft.com/office/drawing/2014/main" id="{A6FCAA09-D688-DA93-C649-EA7F77E6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sp>
        <p:nvSpPr>
          <p:cNvPr id="26663" name="Text Box 39">
            <a:extLst>
              <a:ext uri="{FF2B5EF4-FFF2-40B4-BE49-F238E27FC236}">
                <a16:creationId xmlns:a16="http://schemas.microsoft.com/office/drawing/2014/main" id="{B4132986-DDC4-D794-81BF-8DB56A11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ATP binds to the bulbous heads and causes it to become detached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">
            <a:extLst>
              <a:ext uri="{FF2B5EF4-FFF2-40B4-BE49-F238E27FC236}">
                <a16:creationId xmlns:a16="http://schemas.microsoft.com/office/drawing/2014/main" id="{D03F897F-CBB4-A5D2-58AC-EC5B4737FB58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1" name="AutoShape 3">
            <a:extLst>
              <a:ext uri="{FF2B5EF4-FFF2-40B4-BE49-F238E27FC236}">
                <a16:creationId xmlns:a16="http://schemas.microsoft.com/office/drawing/2014/main" id="{5FF1E543-D360-24B5-6A24-1571A298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6DC15499-D217-B1DD-630F-35FA7C6A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4494CA50-C1EE-90A0-FF9B-8CCEBC83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Freeform 6">
            <a:extLst>
              <a:ext uri="{FF2B5EF4-FFF2-40B4-BE49-F238E27FC236}">
                <a16:creationId xmlns:a16="http://schemas.microsoft.com/office/drawing/2014/main" id="{823FA325-0196-EC73-2A7C-21F6CECB0CD3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5" name="Freeform 7">
            <a:extLst>
              <a:ext uri="{FF2B5EF4-FFF2-40B4-BE49-F238E27FC236}">
                <a16:creationId xmlns:a16="http://schemas.microsoft.com/office/drawing/2014/main" id="{BB5BF9EB-1F21-1D5E-8A65-9EDF19A629B1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AC21668B-FFD2-6A8E-022F-84F94DE5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AB133CCC-6B93-F55E-420E-040DD3D6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AC3BFA51-0602-6ECF-96E4-964AE7D2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DC66D91F-0FB9-35E2-810B-62048206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2118B473-0A04-4F67-EA3F-2734877D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53E055F0-4A13-B11D-88A8-2B64A049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84571D78-B9EF-8011-4DF8-7BFFD23F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9D43F564-32B4-BF0E-5DED-2E7F93A8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3F73C0EA-A07A-E3DD-0D5C-E1D19BC3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7665" name="AutoShape 17">
            <a:extLst>
              <a:ext uri="{FF2B5EF4-FFF2-40B4-BE49-F238E27FC236}">
                <a16:creationId xmlns:a16="http://schemas.microsoft.com/office/drawing/2014/main" id="{BDC9FB50-E735-DA60-5AC7-C68E5696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6" name="Rectangle 18">
            <a:extLst>
              <a:ext uri="{FF2B5EF4-FFF2-40B4-BE49-F238E27FC236}">
                <a16:creationId xmlns:a16="http://schemas.microsoft.com/office/drawing/2014/main" id="{8D06A823-CB03-918A-B97B-A20B334C6F71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17907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00F83AD6-2037-479F-8BA1-30C60C933FC0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17311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Rectangle 20">
            <a:extLst>
              <a:ext uri="{FF2B5EF4-FFF2-40B4-BE49-F238E27FC236}">
                <a16:creationId xmlns:a16="http://schemas.microsoft.com/office/drawing/2014/main" id="{396A730E-497A-C76B-8467-53941065B11D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3906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Oval 21">
            <a:extLst>
              <a:ext uri="{FF2B5EF4-FFF2-40B4-BE49-F238E27FC236}">
                <a16:creationId xmlns:a16="http://schemas.microsoft.com/office/drawing/2014/main" id="{970DB8A0-345E-D2B5-2DD0-EA8CB0D364B1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476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70" name="Oval 22">
            <a:extLst>
              <a:ext uri="{FF2B5EF4-FFF2-40B4-BE49-F238E27FC236}">
                <a16:creationId xmlns:a16="http://schemas.microsoft.com/office/drawing/2014/main" id="{6A6D73F2-1BED-58DB-084B-DBD3FE04FA3C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2A6B4B82-6F7B-C786-EF23-1B3940FBAF52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19431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672" name="Group 24">
            <a:extLst>
              <a:ext uri="{FF2B5EF4-FFF2-40B4-BE49-F238E27FC236}">
                <a16:creationId xmlns:a16="http://schemas.microsoft.com/office/drawing/2014/main" id="{BF99DBD5-C320-7678-7BAF-63785A241C0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19400"/>
            <a:ext cx="914400" cy="228600"/>
            <a:chOff x="2160" y="2016"/>
            <a:chExt cx="1008" cy="240"/>
          </a:xfrm>
        </p:grpSpPr>
        <p:sp>
          <p:nvSpPr>
            <p:cNvPr id="27673" name="Oval 25">
              <a:extLst>
                <a:ext uri="{FF2B5EF4-FFF2-40B4-BE49-F238E27FC236}">
                  <a16:creationId xmlns:a16="http://schemas.microsoft.com/office/drawing/2014/main" id="{CA20DB60-F663-270A-E715-999B9878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7674" name="Oval 26">
              <a:extLst>
                <a:ext uri="{FF2B5EF4-FFF2-40B4-BE49-F238E27FC236}">
                  <a16:creationId xmlns:a16="http://schemas.microsoft.com/office/drawing/2014/main" id="{7A7496AA-9E8F-44A7-1527-123C92B67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75" name="Oval 27">
              <a:extLst>
                <a:ext uri="{FF2B5EF4-FFF2-40B4-BE49-F238E27FC236}">
                  <a16:creationId xmlns:a16="http://schemas.microsoft.com/office/drawing/2014/main" id="{D124B360-AA8F-8D8A-5086-FE4F2412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76" name="Oval 28">
              <a:extLst>
                <a:ext uri="{FF2B5EF4-FFF2-40B4-BE49-F238E27FC236}">
                  <a16:creationId xmlns:a16="http://schemas.microsoft.com/office/drawing/2014/main" id="{D629F452-E8F5-34C5-2956-E8C6CA8F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7677" name="Group 29">
            <a:extLst>
              <a:ext uri="{FF2B5EF4-FFF2-40B4-BE49-F238E27FC236}">
                <a16:creationId xmlns:a16="http://schemas.microsoft.com/office/drawing/2014/main" id="{5FB1CF85-67EA-197B-18C1-00224E9112A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743200"/>
            <a:ext cx="914400" cy="228600"/>
            <a:chOff x="2160" y="2016"/>
            <a:chExt cx="1008" cy="240"/>
          </a:xfrm>
        </p:grpSpPr>
        <p:sp>
          <p:nvSpPr>
            <p:cNvPr id="27678" name="Oval 30">
              <a:extLst>
                <a:ext uri="{FF2B5EF4-FFF2-40B4-BE49-F238E27FC236}">
                  <a16:creationId xmlns:a16="http://schemas.microsoft.com/office/drawing/2014/main" id="{ECE359ED-6AE9-4D92-5944-80E27B47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7679" name="Oval 31">
              <a:extLst>
                <a:ext uri="{FF2B5EF4-FFF2-40B4-BE49-F238E27FC236}">
                  <a16:creationId xmlns:a16="http://schemas.microsoft.com/office/drawing/2014/main" id="{79FD082B-A463-2126-78AD-9A5CA19F3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80" name="Oval 32">
              <a:extLst>
                <a:ext uri="{FF2B5EF4-FFF2-40B4-BE49-F238E27FC236}">
                  <a16:creationId xmlns:a16="http://schemas.microsoft.com/office/drawing/2014/main" id="{724C04B0-1DE9-7D0A-9AAB-5BF898728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81" name="Oval 33">
              <a:extLst>
                <a:ext uri="{FF2B5EF4-FFF2-40B4-BE49-F238E27FC236}">
                  <a16:creationId xmlns:a16="http://schemas.microsoft.com/office/drawing/2014/main" id="{6487C37F-6F19-A5E4-87E0-9105C6850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grpSp>
        <p:nvGrpSpPr>
          <p:cNvPr id="27682" name="Group 34">
            <a:extLst>
              <a:ext uri="{FF2B5EF4-FFF2-40B4-BE49-F238E27FC236}">
                <a16:creationId xmlns:a16="http://schemas.microsoft.com/office/drawing/2014/main" id="{086470C1-C28A-F679-7B3F-E88BEEAA71E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209800"/>
            <a:ext cx="914400" cy="228600"/>
            <a:chOff x="2160" y="2016"/>
            <a:chExt cx="1008" cy="240"/>
          </a:xfrm>
        </p:grpSpPr>
        <p:sp>
          <p:nvSpPr>
            <p:cNvPr id="27683" name="Oval 35">
              <a:extLst>
                <a:ext uri="{FF2B5EF4-FFF2-40B4-BE49-F238E27FC236}">
                  <a16:creationId xmlns:a16="http://schemas.microsoft.com/office/drawing/2014/main" id="{C49C7AB6-26D5-03C7-FC01-C2D4AD4BB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432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A</a:t>
              </a:r>
            </a:p>
          </p:txBody>
        </p:sp>
        <p:sp>
          <p:nvSpPr>
            <p:cNvPr id="27684" name="Oval 36">
              <a:extLst>
                <a:ext uri="{FF2B5EF4-FFF2-40B4-BE49-F238E27FC236}">
                  <a16:creationId xmlns:a16="http://schemas.microsoft.com/office/drawing/2014/main" id="{9EEBB9B5-CA1A-748E-90F2-FCF673F73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85" name="Oval 37">
              <a:extLst>
                <a:ext uri="{FF2B5EF4-FFF2-40B4-BE49-F238E27FC236}">
                  <a16:creationId xmlns:a16="http://schemas.microsoft.com/office/drawing/2014/main" id="{E10A1A2B-ECDD-92C4-6AD0-E8B864E3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  <p:sp>
          <p:nvSpPr>
            <p:cNvPr id="27686" name="Oval 38">
              <a:extLst>
                <a:ext uri="{FF2B5EF4-FFF2-40B4-BE49-F238E27FC236}">
                  <a16:creationId xmlns:a16="http://schemas.microsoft.com/office/drawing/2014/main" id="{345E0177-01B9-1EE1-5687-EC687980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240" cy="24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/>
                <a:t>P</a:t>
              </a:r>
              <a:r>
                <a:rPr lang="en-GB" altLang="en-US" sz="1200" baseline="-25000"/>
                <a:t>i</a:t>
              </a:r>
              <a:endParaRPr lang="en-GB" altLang="en-US" sz="1200"/>
            </a:p>
          </p:txBody>
        </p:sp>
      </p:grpSp>
      <p:sp>
        <p:nvSpPr>
          <p:cNvPr id="27687" name="Text Box 39">
            <a:extLst>
              <a:ext uri="{FF2B5EF4-FFF2-40B4-BE49-F238E27FC236}">
                <a16:creationId xmlns:a16="http://schemas.microsoft.com/office/drawing/2014/main" id="{6A9986F0-C8FE-4F92-E2E8-4532C2BE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ATP binds to the bulbous heads and causes it to become detached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>
            <a:extLst>
              <a:ext uri="{FF2B5EF4-FFF2-40B4-BE49-F238E27FC236}">
                <a16:creationId xmlns:a16="http://schemas.microsoft.com/office/drawing/2014/main" id="{5AFA8AFE-9BB5-DC14-FA98-1BB9729B0E10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E384BA84-A041-75F6-01B6-A36D8210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B8076B33-87D3-4EE3-4F99-D93656BA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3CBFFA44-D680-ED57-CC2A-06D0CB6E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Freeform 6">
            <a:extLst>
              <a:ext uri="{FF2B5EF4-FFF2-40B4-BE49-F238E27FC236}">
                <a16:creationId xmlns:a16="http://schemas.microsoft.com/office/drawing/2014/main" id="{1AE5D9C4-4DF2-4340-C3AA-D145650739BF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Freeform 7">
            <a:extLst>
              <a:ext uri="{FF2B5EF4-FFF2-40B4-BE49-F238E27FC236}">
                <a16:creationId xmlns:a16="http://schemas.microsoft.com/office/drawing/2014/main" id="{C590603E-DD5B-5C77-2E33-D18889193D6F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1F30B7EB-BE27-FAB7-BE35-BD393F45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2E43D69F-B9D4-A251-90A9-AFFD5646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DDC11A2A-3141-9439-D129-D85A5881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Oval 11">
            <a:extLst>
              <a:ext uri="{FF2B5EF4-FFF2-40B4-BE49-F238E27FC236}">
                <a16:creationId xmlns:a16="http://schemas.microsoft.com/office/drawing/2014/main" id="{97BB8967-F1C7-D423-0C01-E9200F11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Oval 12">
            <a:extLst>
              <a:ext uri="{FF2B5EF4-FFF2-40B4-BE49-F238E27FC236}">
                <a16:creationId xmlns:a16="http://schemas.microsoft.com/office/drawing/2014/main" id="{8A095F57-8F2F-EC4A-6E99-AD880AEC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751327C9-5C2C-D3CA-C714-8FD588EA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D6BB10CA-2D59-5166-4F43-181862A9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37F18C9C-11E2-248D-2691-BCA15033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BFA81DEB-0D33-8BB9-6269-0E4C33FA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8689" name="AutoShape 17">
            <a:extLst>
              <a:ext uri="{FF2B5EF4-FFF2-40B4-BE49-F238E27FC236}">
                <a16:creationId xmlns:a16="http://schemas.microsoft.com/office/drawing/2014/main" id="{B356E20B-A766-695B-7602-F16FD1DB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153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0" name="Rectangle 18">
            <a:extLst>
              <a:ext uri="{FF2B5EF4-FFF2-40B4-BE49-F238E27FC236}">
                <a16:creationId xmlns:a16="http://schemas.microsoft.com/office/drawing/2014/main" id="{588FF190-472F-BAB8-F008-22CAED776CA5}"/>
              </a:ext>
            </a:extLst>
          </p:cNvPr>
          <p:cNvSpPr>
            <a:spLocks noChangeArrowheads="1"/>
          </p:cNvSpPr>
          <p:nvPr/>
        </p:nvSpPr>
        <p:spPr bwMode="auto">
          <a:xfrm rot="6808576">
            <a:off x="1485900" y="1790700"/>
            <a:ext cx="1905000" cy="152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25817351-F029-B81A-278A-E607FD102A76}"/>
              </a:ext>
            </a:extLst>
          </p:cNvPr>
          <p:cNvSpPr>
            <a:spLocks noChangeArrowheads="1"/>
          </p:cNvSpPr>
          <p:nvPr/>
        </p:nvSpPr>
        <p:spPr bwMode="auto">
          <a:xfrm rot="6063121">
            <a:off x="6317457" y="1731168"/>
            <a:ext cx="1968500" cy="1762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CB8497DB-1C8C-B4FF-2885-CC76985AB1F2}"/>
              </a:ext>
            </a:extLst>
          </p:cNvPr>
          <p:cNvSpPr>
            <a:spLocks noChangeArrowheads="1"/>
          </p:cNvSpPr>
          <p:nvPr/>
        </p:nvSpPr>
        <p:spPr bwMode="auto">
          <a:xfrm rot="5828551">
            <a:off x="3906837" y="1390651"/>
            <a:ext cx="1446213" cy="1889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3" name="Oval 21">
            <a:extLst>
              <a:ext uri="{FF2B5EF4-FFF2-40B4-BE49-F238E27FC236}">
                <a16:creationId xmlns:a16="http://schemas.microsoft.com/office/drawing/2014/main" id="{F16BC380-D3E4-1237-E4AD-EF7274682BD8}"/>
              </a:ext>
            </a:extLst>
          </p:cNvPr>
          <p:cNvSpPr>
            <a:spLocks noChangeArrowheads="1"/>
          </p:cNvSpPr>
          <p:nvPr/>
        </p:nvSpPr>
        <p:spPr bwMode="auto">
          <a:xfrm rot="3727275">
            <a:off x="1485900" y="24765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4" name="Oval 22">
            <a:extLst>
              <a:ext uri="{FF2B5EF4-FFF2-40B4-BE49-F238E27FC236}">
                <a16:creationId xmlns:a16="http://schemas.microsoft.com/office/drawing/2014/main" id="{924D52AF-09A5-984C-DC3D-A4C095340BCB}"/>
              </a:ext>
            </a:extLst>
          </p:cNvPr>
          <p:cNvSpPr>
            <a:spLocks noChangeArrowheads="1"/>
          </p:cNvSpPr>
          <p:nvPr/>
        </p:nvSpPr>
        <p:spPr bwMode="auto">
          <a:xfrm rot="3067572">
            <a:off x="6667500" y="24003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Oval 23">
            <a:extLst>
              <a:ext uri="{FF2B5EF4-FFF2-40B4-BE49-F238E27FC236}">
                <a16:creationId xmlns:a16="http://schemas.microsoft.com/office/drawing/2014/main" id="{9865D40E-04EF-48E6-28BE-59C55F92FE99}"/>
              </a:ext>
            </a:extLst>
          </p:cNvPr>
          <p:cNvSpPr>
            <a:spLocks noChangeArrowheads="1"/>
          </p:cNvSpPr>
          <p:nvPr/>
        </p:nvSpPr>
        <p:spPr bwMode="auto">
          <a:xfrm rot="3357007">
            <a:off x="4152900" y="1943100"/>
            <a:ext cx="381000" cy="914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Oval 25">
            <a:extLst>
              <a:ext uri="{FF2B5EF4-FFF2-40B4-BE49-F238E27FC236}">
                <a16:creationId xmlns:a16="http://schemas.microsoft.com/office/drawing/2014/main" id="{E239352B-E9F3-A22E-A6F8-2FAEBAEE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E703A740-F810-C7BE-41EA-2D2F2735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699" name="Oval 27">
            <a:extLst>
              <a:ext uri="{FF2B5EF4-FFF2-40B4-BE49-F238E27FC236}">
                <a16:creationId xmlns:a16="http://schemas.microsoft.com/office/drawing/2014/main" id="{BE9566B9-FFEE-FD88-FD93-857A63DB7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0" name="Oval 28">
            <a:extLst>
              <a:ext uri="{FF2B5EF4-FFF2-40B4-BE49-F238E27FC236}">
                <a16:creationId xmlns:a16="http://schemas.microsoft.com/office/drawing/2014/main" id="{681DC05D-53D1-BDA4-FF28-BA77D227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2" name="Oval 30">
            <a:extLst>
              <a:ext uri="{FF2B5EF4-FFF2-40B4-BE49-F238E27FC236}">
                <a16:creationId xmlns:a16="http://schemas.microsoft.com/office/drawing/2014/main" id="{4ED0B37A-4956-0861-8E6B-CD6C3A5C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64DA6988-694F-3C86-0FF5-7FCC09A28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FE761375-8260-BA20-F365-30510367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5" name="Oval 33">
            <a:extLst>
              <a:ext uri="{FF2B5EF4-FFF2-40B4-BE49-F238E27FC236}">
                <a16:creationId xmlns:a16="http://schemas.microsoft.com/office/drawing/2014/main" id="{A452BABF-DB44-0909-F67B-13E930E3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7" name="Oval 35">
            <a:extLst>
              <a:ext uri="{FF2B5EF4-FFF2-40B4-BE49-F238E27FC236}">
                <a16:creationId xmlns:a16="http://schemas.microsoft.com/office/drawing/2014/main" id="{D3795DBC-749D-CBA1-C8F6-54EF4D8A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8708" name="Oval 36">
            <a:extLst>
              <a:ext uri="{FF2B5EF4-FFF2-40B4-BE49-F238E27FC236}">
                <a16:creationId xmlns:a16="http://schemas.microsoft.com/office/drawing/2014/main" id="{3D4AAFFD-0EB7-28E5-91D2-B42B075B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09" name="Oval 37">
            <a:extLst>
              <a:ext uri="{FF2B5EF4-FFF2-40B4-BE49-F238E27FC236}">
                <a16:creationId xmlns:a16="http://schemas.microsoft.com/office/drawing/2014/main" id="{51447709-CBAA-B519-A3A0-5B0D7539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10" name="Oval 38">
            <a:extLst>
              <a:ext uri="{FF2B5EF4-FFF2-40B4-BE49-F238E27FC236}">
                <a16:creationId xmlns:a16="http://schemas.microsoft.com/office/drawing/2014/main" id="{24671441-AE8E-99D9-4F18-A1DFECA0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01BA4777-F8A1-30E8-595F-22A3292F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hydrolysis of ATP provides the energy to “re-cock” the heads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">
            <a:extLst>
              <a:ext uri="{FF2B5EF4-FFF2-40B4-BE49-F238E27FC236}">
                <a16:creationId xmlns:a16="http://schemas.microsoft.com/office/drawing/2014/main" id="{6450B3D0-DFB9-B4B6-E7ED-741163C06299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99" name="AutoShape 3">
            <a:extLst>
              <a:ext uri="{FF2B5EF4-FFF2-40B4-BE49-F238E27FC236}">
                <a16:creationId xmlns:a16="http://schemas.microsoft.com/office/drawing/2014/main" id="{2D380C19-FA31-4D31-F4F1-4AD99026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8AF63DC1-1560-16C3-7C7D-80EE8AA4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5FDE9AB0-7FED-11ED-28ED-5A4C3979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2" name="Freeform 6">
            <a:extLst>
              <a:ext uri="{FF2B5EF4-FFF2-40B4-BE49-F238E27FC236}">
                <a16:creationId xmlns:a16="http://schemas.microsoft.com/office/drawing/2014/main" id="{3E2AD79E-39DA-4887-8A5E-3840DFFA2DC1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3" name="Freeform 7">
            <a:extLst>
              <a:ext uri="{FF2B5EF4-FFF2-40B4-BE49-F238E27FC236}">
                <a16:creationId xmlns:a16="http://schemas.microsoft.com/office/drawing/2014/main" id="{3F256F58-1EA1-474F-1FFC-210420F3A509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32D744AC-E9CF-4F2C-DFD4-8CA0E7AD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A403034B-FDEE-6C0F-4641-CC96259E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F0EB8145-7031-B931-3880-87035688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A4E58A81-4811-9082-A215-A5B84535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0E7C0845-34BD-BCAC-6C26-2E93DCDA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2194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556CECA7-9332-21AC-B1E4-7B72AFD1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9797289A-D0CB-F782-76CA-596BA79D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31432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C2BE8513-4A6E-0CEC-ABC2-C79F9172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3718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E47BB7AC-8C0E-FF02-BA03-7588DFC5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20" name="Oval 24">
            <a:extLst>
              <a:ext uri="{FF2B5EF4-FFF2-40B4-BE49-F238E27FC236}">
                <a16:creationId xmlns:a16="http://schemas.microsoft.com/office/drawing/2014/main" id="{C42EB9DB-A46B-5726-0C16-FE929D46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9721" name="Oval 25">
            <a:extLst>
              <a:ext uri="{FF2B5EF4-FFF2-40B4-BE49-F238E27FC236}">
                <a16:creationId xmlns:a16="http://schemas.microsoft.com/office/drawing/2014/main" id="{4D4EA9FD-131D-0686-52DE-584A4323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7AC6EBE9-1318-C33D-09B7-C43354DD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B11D3BA2-2460-26C0-41E1-2DC8DDE0B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4" name="Oval 28">
            <a:extLst>
              <a:ext uri="{FF2B5EF4-FFF2-40B4-BE49-F238E27FC236}">
                <a16:creationId xmlns:a16="http://schemas.microsoft.com/office/drawing/2014/main" id="{D65DA9D9-C076-7E13-A572-B6D46775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9725" name="Oval 29">
            <a:extLst>
              <a:ext uri="{FF2B5EF4-FFF2-40B4-BE49-F238E27FC236}">
                <a16:creationId xmlns:a16="http://schemas.microsoft.com/office/drawing/2014/main" id="{DF93F4C1-5B76-0AFC-9A04-17273FF6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6" name="Oval 30">
            <a:extLst>
              <a:ext uri="{FF2B5EF4-FFF2-40B4-BE49-F238E27FC236}">
                <a16:creationId xmlns:a16="http://schemas.microsoft.com/office/drawing/2014/main" id="{74E3BBA2-2DD1-9038-8FF3-00719D63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7" name="Oval 31">
            <a:extLst>
              <a:ext uri="{FF2B5EF4-FFF2-40B4-BE49-F238E27FC236}">
                <a16:creationId xmlns:a16="http://schemas.microsoft.com/office/drawing/2014/main" id="{9D234ABD-B8CA-5D15-F7B3-6200AF7C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28" name="Oval 32">
            <a:extLst>
              <a:ext uri="{FF2B5EF4-FFF2-40B4-BE49-F238E27FC236}">
                <a16:creationId xmlns:a16="http://schemas.microsoft.com/office/drawing/2014/main" id="{819949A8-4885-5B95-5D2F-675B62AF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29729" name="Oval 33">
            <a:extLst>
              <a:ext uri="{FF2B5EF4-FFF2-40B4-BE49-F238E27FC236}">
                <a16:creationId xmlns:a16="http://schemas.microsoft.com/office/drawing/2014/main" id="{0AD9E042-506E-65D3-EA40-90193E08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30" name="Oval 34">
            <a:extLst>
              <a:ext uri="{FF2B5EF4-FFF2-40B4-BE49-F238E27FC236}">
                <a16:creationId xmlns:a16="http://schemas.microsoft.com/office/drawing/2014/main" id="{B7D861A5-4601-618A-A9D4-BD1C0D50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31" name="Oval 35">
            <a:extLst>
              <a:ext uri="{FF2B5EF4-FFF2-40B4-BE49-F238E27FC236}">
                <a16:creationId xmlns:a16="http://schemas.microsoft.com/office/drawing/2014/main" id="{DE115591-B13A-F449-8B9A-A1C038AB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D0F1E0A5-EA63-0014-194D-F9739F8D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hydrolysis of ATP provides the energy to “re-cock” the heads</a:t>
            </a:r>
          </a:p>
        </p:txBody>
      </p:sp>
      <p:grpSp>
        <p:nvGrpSpPr>
          <p:cNvPr id="29733" name="Group 37">
            <a:extLst>
              <a:ext uri="{FF2B5EF4-FFF2-40B4-BE49-F238E27FC236}">
                <a16:creationId xmlns:a16="http://schemas.microsoft.com/office/drawing/2014/main" id="{222500AD-0B82-BC6F-9137-1335D2B6E9D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29734" name="AutoShape 38">
              <a:extLst>
                <a:ext uri="{FF2B5EF4-FFF2-40B4-BE49-F238E27FC236}">
                  <a16:creationId xmlns:a16="http://schemas.microsoft.com/office/drawing/2014/main" id="{11285887-B483-EE55-032D-CA3D1B837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5" name="Rectangle 39">
              <a:extLst>
                <a:ext uri="{FF2B5EF4-FFF2-40B4-BE49-F238E27FC236}">
                  <a16:creationId xmlns:a16="http://schemas.microsoft.com/office/drawing/2014/main" id="{4B03CBE8-1287-4A44-6A43-E69BF301A5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6" name="Rectangle 40">
              <a:extLst>
                <a:ext uri="{FF2B5EF4-FFF2-40B4-BE49-F238E27FC236}">
                  <a16:creationId xmlns:a16="http://schemas.microsoft.com/office/drawing/2014/main" id="{B920A100-821F-09F4-6FDB-B2F3352D3A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7" name="Rectangle 41">
              <a:extLst>
                <a:ext uri="{FF2B5EF4-FFF2-40B4-BE49-F238E27FC236}">
                  <a16:creationId xmlns:a16="http://schemas.microsoft.com/office/drawing/2014/main" id="{F16F6751-85B4-C57D-7DF8-BD5A45E2B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8" name="Oval 42">
              <a:extLst>
                <a:ext uri="{FF2B5EF4-FFF2-40B4-BE49-F238E27FC236}">
                  <a16:creationId xmlns:a16="http://schemas.microsoft.com/office/drawing/2014/main" id="{EA66DE6E-D46E-048C-58B7-666AD61B40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39" name="Oval 43">
              <a:extLst>
                <a:ext uri="{FF2B5EF4-FFF2-40B4-BE49-F238E27FC236}">
                  <a16:creationId xmlns:a16="http://schemas.microsoft.com/office/drawing/2014/main" id="{B8B0508F-1476-7AEA-C330-00AEAD6EA9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40" name="Oval 44">
              <a:extLst>
                <a:ext uri="{FF2B5EF4-FFF2-40B4-BE49-F238E27FC236}">
                  <a16:creationId xmlns:a16="http://schemas.microsoft.com/office/drawing/2014/main" id="{A0FF3B1D-5772-5983-2F2F-3351DCE74D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2">
            <a:extLst>
              <a:ext uri="{FF2B5EF4-FFF2-40B4-BE49-F238E27FC236}">
                <a16:creationId xmlns:a16="http://schemas.microsoft.com/office/drawing/2014/main" id="{CB83651A-8DAE-8590-B9B4-7892B4EA30E0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10AB7F4B-4C5D-56B5-5EE9-CC952CD0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C50E374D-5AAE-5BB7-AB78-8744FFCD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949F9E12-91B1-7B67-AAF1-DB08EE74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6" name="Freeform 6">
            <a:extLst>
              <a:ext uri="{FF2B5EF4-FFF2-40B4-BE49-F238E27FC236}">
                <a16:creationId xmlns:a16="http://schemas.microsoft.com/office/drawing/2014/main" id="{12B0626A-42E9-A058-89A4-B109CE3AA448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Freeform 7">
            <a:extLst>
              <a:ext uri="{FF2B5EF4-FFF2-40B4-BE49-F238E27FC236}">
                <a16:creationId xmlns:a16="http://schemas.microsoft.com/office/drawing/2014/main" id="{FBD608AD-41E7-91B2-DE0C-681915171BA7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053BB12E-12D4-9F08-9BED-BC1FBCF8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FD373251-34E6-E98A-FA21-78059974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E23C22F2-91C8-A36E-3F50-EFB1C96D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43F75ACC-A74C-BCE9-2CF4-E55E7C22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DE5961BE-9297-0B4E-0091-D75717A7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886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AA296F41-17F6-07DF-0052-EAAECB5C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0734" name="Oval 14">
            <a:extLst>
              <a:ext uri="{FF2B5EF4-FFF2-40B4-BE49-F238E27FC236}">
                <a16:creationId xmlns:a16="http://schemas.microsoft.com/office/drawing/2014/main" id="{37062560-1C22-3773-AC88-D7489B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86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E4A25DAC-4034-FB12-4D86-F513E223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62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1225ACBC-7886-E4C3-A162-5C6C2360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072C2826-4438-21C2-56E9-8ADF798E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0738" name="Oval 18">
            <a:extLst>
              <a:ext uri="{FF2B5EF4-FFF2-40B4-BE49-F238E27FC236}">
                <a16:creationId xmlns:a16="http://schemas.microsoft.com/office/drawing/2014/main" id="{BEA71803-B8E8-86AD-BD0E-D9E9E566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39" name="Oval 19">
            <a:extLst>
              <a:ext uri="{FF2B5EF4-FFF2-40B4-BE49-F238E27FC236}">
                <a16:creationId xmlns:a16="http://schemas.microsoft.com/office/drawing/2014/main" id="{97A3DD64-A44E-B0BC-9C70-39863D65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0" name="Oval 20">
            <a:extLst>
              <a:ext uri="{FF2B5EF4-FFF2-40B4-BE49-F238E27FC236}">
                <a16:creationId xmlns:a16="http://schemas.microsoft.com/office/drawing/2014/main" id="{769EEFB9-3F30-03B4-44B6-5CF661A1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1" name="Oval 21">
            <a:extLst>
              <a:ext uri="{FF2B5EF4-FFF2-40B4-BE49-F238E27FC236}">
                <a16:creationId xmlns:a16="http://schemas.microsoft.com/office/drawing/2014/main" id="{5413B431-F456-09C3-2E81-27A254DB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0742" name="Oval 22">
            <a:extLst>
              <a:ext uri="{FF2B5EF4-FFF2-40B4-BE49-F238E27FC236}">
                <a16:creationId xmlns:a16="http://schemas.microsoft.com/office/drawing/2014/main" id="{4781D3F1-8F97-810A-0CB2-5F3C7C85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3" name="Oval 23">
            <a:extLst>
              <a:ext uri="{FF2B5EF4-FFF2-40B4-BE49-F238E27FC236}">
                <a16:creationId xmlns:a16="http://schemas.microsoft.com/office/drawing/2014/main" id="{C4E9A1AB-C68D-F3C5-3313-CC183D38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4" name="Oval 24">
            <a:extLst>
              <a:ext uri="{FF2B5EF4-FFF2-40B4-BE49-F238E27FC236}">
                <a16:creationId xmlns:a16="http://schemas.microsoft.com/office/drawing/2014/main" id="{A6D2039E-1881-03CD-D53C-2E5D7773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5" name="Oval 25">
            <a:extLst>
              <a:ext uri="{FF2B5EF4-FFF2-40B4-BE49-F238E27FC236}">
                <a16:creationId xmlns:a16="http://schemas.microsoft.com/office/drawing/2014/main" id="{61EC59AD-5972-9FCC-F72E-04F03AA2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0746" name="Oval 26">
            <a:extLst>
              <a:ext uri="{FF2B5EF4-FFF2-40B4-BE49-F238E27FC236}">
                <a16:creationId xmlns:a16="http://schemas.microsoft.com/office/drawing/2014/main" id="{85011DC8-80B5-86F9-BE46-11DE6F25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7" name="Oval 27">
            <a:extLst>
              <a:ext uri="{FF2B5EF4-FFF2-40B4-BE49-F238E27FC236}">
                <a16:creationId xmlns:a16="http://schemas.microsoft.com/office/drawing/2014/main" id="{B5261B8B-299D-1F1D-5C51-EC31001B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0748" name="Oval 28">
            <a:extLst>
              <a:ext uri="{FF2B5EF4-FFF2-40B4-BE49-F238E27FC236}">
                <a16:creationId xmlns:a16="http://schemas.microsoft.com/office/drawing/2014/main" id="{FD5009F7-7AF2-7D84-4325-A35561F7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0750" name="Group 30">
            <a:extLst>
              <a:ext uri="{FF2B5EF4-FFF2-40B4-BE49-F238E27FC236}">
                <a16:creationId xmlns:a16="http://schemas.microsoft.com/office/drawing/2014/main" id="{C0F8BAD7-F4C0-B06D-22CE-42B583DC1A0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0751" name="AutoShape 31">
              <a:extLst>
                <a:ext uri="{FF2B5EF4-FFF2-40B4-BE49-F238E27FC236}">
                  <a16:creationId xmlns:a16="http://schemas.microsoft.com/office/drawing/2014/main" id="{109C7883-42AB-5234-155C-36E072AF4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2" name="Rectangle 32">
              <a:extLst>
                <a:ext uri="{FF2B5EF4-FFF2-40B4-BE49-F238E27FC236}">
                  <a16:creationId xmlns:a16="http://schemas.microsoft.com/office/drawing/2014/main" id="{EE2BD057-5AEE-6D3E-9C90-B558E9B18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3" name="Rectangle 33">
              <a:extLst>
                <a:ext uri="{FF2B5EF4-FFF2-40B4-BE49-F238E27FC236}">
                  <a16:creationId xmlns:a16="http://schemas.microsoft.com/office/drawing/2014/main" id="{F9DEA735-5DDC-EF3E-2869-2EF5945F8E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4" name="Rectangle 34">
              <a:extLst>
                <a:ext uri="{FF2B5EF4-FFF2-40B4-BE49-F238E27FC236}">
                  <a16:creationId xmlns:a16="http://schemas.microsoft.com/office/drawing/2014/main" id="{552C65F1-1E75-1BD3-BAA1-CBD64E3E38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5" name="Oval 35">
              <a:extLst>
                <a:ext uri="{FF2B5EF4-FFF2-40B4-BE49-F238E27FC236}">
                  <a16:creationId xmlns:a16="http://schemas.microsoft.com/office/drawing/2014/main" id="{F5E2F319-B54F-401D-0F8F-4F214E594C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6" name="Oval 36">
              <a:extLst>
                <a:ext uri="{FF2B5EF4-FFF2-40B4-BE49-F238E27FC236}">
                  <a16:creationId xmlns:a16="http://schemas.microsoft.com/office/drawing/2014/main" id="{68473121-E057-261B-5A0F-7F4ADA00F2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57" name="Oval 37">
              <a:extLst>
                <a:ext uri="{FF2B5EF4-FFF2-40B4-BE49-F238E27FC236}">
                  <a16:creationId xmlns:a16="http://schemas.microsoft.com/office/drawing/2014/main" id="{F5D17119-3731-385C-CD8B-0F47071B80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">
            <a:extLst>
              <a:ext uri="{FF2B5EF4-FFF2-40B4-BE49-F238E27FC236}">
                <a16:creationId xmlns:a16="http://schemas.microsoft.com/office/drawing/2014/main" id="{01ECD612-DEB8-7F20-4248-545DD7E8D91B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F6124E9A-95FE-C8E1-FC51-AA19E660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8" name="AutoShape 4">
            <a:extLst>
              <a:ext uri="{FF2B5EF4-FFF2-40B4-BE49-F238E27FC236}">
                <a16:creationId xmlns:a16="http://schemas.microsoft.com/office/drawing/2014/main" id="{462BE159-91EB-6C92-CBEA-43860BA7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49" name="AutoShape 5">
            <a:extLst>
              <a:ext uri="{FF2B5EF4-FFF2-40B4-BE49-F238E27FC236}">
                <a16:creationId xmlns:a16="http://schemas.microsoft.com/office/drawing/2014/main" id="{4A648DA7-580D-E851-C965-A08BBDB9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0" name="Freeform 6">
            <a:extLst>
              <a:ext uri="{FF2B5EF4-FFF2-40B4-BE49-F238E27FC236}">
                <a16:creationId xmlns:a16="http://schemas.microsoft.com/office/drawing/2014/main" id="{114F110C-2054-8782-C017-BD89FC4189DF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Freeform 7">
            <a:extLst>
              <a:ext uri="{FF2B5EF4-FFF2-40B4-BE49-F238E27FC236}">
                <a16:creationId xmlns:a16="http://schemas.microsoft.com/office/drawing/2014/main" id="{C65DBF3D-361F-1E6A-1EDF-25AFB218FDB2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82C67924-35FC-9A4B-E444-6AD480CE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1E2E182E-DD22-90E2-4D6E-1C78DF2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CB25371E-B364-2629-14AF-EBB60EF5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CFDB0A71-3D03-1B84-7F5D-930B0F20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1C81A250-966E-12F3-AC5B-195450E6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886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45D08A68-CB93-F5A7-94A8-E0856346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83E3DF1B-FC6E-C737-904E-E9C64A7B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886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4A1C2536-D6A3-99FE-D42C-304CF049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624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925712CC-EF2C-1ECF-309B-2882A563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D21C916E-2719-6311-35F0-61BB1B38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1762" name="Oval 18">
            <a:extLst>
              <a:ext uri="{FF2B5EF4-FFF2-40B4-BE49-F238E27FC236}">
                <a16:creationId xmlns:a16="http://schemas.microsoft.com/office/drawing/2014/main" id="{E4DAA7A7-92F4-A0D7-4FAB-FC3078ED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4D8075EB-9675-EEA8-6873-73E210A1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E4212A27-FACC-9165-AB37-110A6656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5" name="Oval 21">
            <a:extLst>
              <a:ext uri="{FF2B5EF4-FFF2-40B4-BE49-F238E27FC236}">
                <a16:creationId xmlns:a16="http://schemas.microsoft.com/office/drawing/2014/main" id="{2355D0E9-F0D6-76A5-7426-85328B46A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1766" name="Oval 22">
            <a:extLst>
              <a:ext uri="{FF2B5EF4-FFF2-40B4-BE49-F238E27FC236}">
                <a16:creationId xmlns:a16="http://schemas.microsoft.com/office/drawing/2014/main" id="{E12CF535-33C1-8F8C-F72D-5712D6E6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7" name="Oval 23">
            <a:extLst>
              <a:ext uri="{FF2B5EF4-FFF2-40B4-BE49-F238E27FC236}">
                <a16:creationId xmlns:a16="http://schemas.microsoft.com/office/drawing/2014/main" id="{C2466789-8E09-00C9-4AA5-A6F2A846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8" name="Oval 24">
            <a:extLst>
              <a:ext uri="{FF2B5EF4-FFF2-40B4-BE49-F238E27FC236}">
                <a16:creationId xmlns:a16="http://schemas.microsoft.com/office/drawing/2014/main" id="{F3ACBCE6-0C15-EB29-B655-6779DAAB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18831E48-01A4-ACFF-7BDF-15052CF9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1770" name="Oval 26">
            <a:extLst>
              <a:ext uri="{FF2B5EF4-FFF2-40B4-BE49-F238E27FC236}">
                <a16:creationId xmlns:a16="http://schemas.microsoft.com/office/drawing/2014/main" id="{E5694B89-BE9A-B7C6-6A56-80EDF203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71" name="Oval 27">
            <a:extLst>
              <a:ext uri="{FF2B5EF4-FFF2-40B4-BE49-F238E27FC236}">
                <a16:creationId xmlns:a16="http://schemas.microsoft.com/office/drawing/2014/main" id="{403B82AD-11C9-2257-46CB-AEF57AEC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98F9EA95-8479-DA09-F2CA-B6B0FDB6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1773" name="Group 29">
            <a:extLst>
              <a:ext uri="{FF2B5EF4-FFF2-40B4-BE49-F238E27FC236}">
                <a16:creationId xmlns:a16="http://schemas.microsoft.com/office/drawing/2014/main" id="{E62A7369-2217-586E-7995-B7E1BF8FB4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1774" name="AutoShape 30">
              <a:extLst>
                <a:ext uri="{FF2B5EF4-FFF2-40B4-BE49-F238E27FC236}">
                  <a16:creationId xmlns:a16="http://schemas.microsoft.com/office/drawing/2014/main" id="{529AE5FD-B3AC-175D-36F8-35C14A1B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5" name="Rectangle 31">
              <a:extLst>
                <a:ext uri="{FF2B5EF4-FFF2-40B4-BE49-F238E27FC236}">
                  <a16:creationId xmlns:a16="http://schemas.microsoft.com/office/drawing/2014/main" id="{D5130CD4-493F-FB3F-8568-3B8A1B9197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6" name="Rectangle 32">
              <a:extLst>
                <a:ext uri="{FF2B5EF4-FFF2-40B4-BE49-F238E27FC236}">
                  <a16:creationId xmlns:a16="http://schemas.microsoft.com/office/drawing/2014/main" id="{8B185D14-5946-AD3A-A04F-83C8DD6D0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7" name="Rectangle 33">
              <a:extLst>
                <a:ext uri="{FF2B5EF4-FFF2-40B4-BE49-F238E27FC236}">
                  <a16:creationId xmlns:a16="http://schemas.microsoft.com/office/drawing/2014/main" id="{EA8990FF-E6F0-C2A8-877F-F9F0EA86ED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8" name="Oval 34">
              <a:extLst>
                <a:ext uri="{FF2B5EF4-FFF2-40B4-BE49-F238E27FC236}">
                  <a16:creationId xmlns:a16="http://schemas.microsoft.com/office/drawing/2014/main" id="{AA81172A-4F58-D828-4BCF-18D101BAB2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79" name="Oval 35">
              <a:extLst>
                <a:ext uri="{FF2B5EF4-FFF2-40B4-BE49-F238E27FC236}">
                  <a16:creationId xmlns:a16="http://schemas.microsoft.com/office/drawing/2014/main" id="{A6087DCE-2291-07DB-A750-2E37B225AE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80" name="Oval 36">
              <a:extLst>
                <a:ext uri="{FF2B5EF4-FFF2-40B4-BE49-F238E27FC236}">
                  <a16:creationId xmlns:a16="http://schemas.microsoft.com/office/drawing/2014/main" id="{A59DEF49-AFD7-E5B4-7E81-C9F783F3E5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781" name="Text Box 37">
            <a:extLst>
              <a:ext uri="{FF2B5EF4-FFF2-40B4-BE49-F238E27FC236}">
                <a16:creationId xmlns:a16="http://schemas.microsoft.com/office/drawing/2014/main" id="{34756146-C55E-516A-0F59-67B3264F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calcium ions are re-absorbed back into the 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:a16="http://schemas.microsoft.com/office/drawing/2014/main" id="{FF8E2A91-0DC1-850E-E23D-B649D18C894B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6583E87E-5177-FCE3-7A0D-0248D1114781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B45E8AF0-4CB8-6A95-25BF-E01A9251BD90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6110B545-656A-B725-93F6-12722174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64DE61A2-67F2-4F27-C7D6-5BC7B78E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1951CA38-5CE3-01CA-E54B-3150B92E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2DF95C2D-FCAB-EAD3-3EB5-D0CC1049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10BDED0F-C7A6-F5F0-9EA3-359DAF54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actin</a:t>
            </a:r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112B4344-7967-912F-447E-EA60EDC67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0625"/>
            <a:ext cx="182880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9AAFFFAC-0D91-4E49-E0A9-4681136E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troponin</a:t>
            </a: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010E37B3-7A94-F22F-15EB-56AEF31AF5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76600"/>
            <a:ext cx="457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">
            <a:extLst>
              <a:ext uri="{FF2B5EF4-FFF2-40B4-BE49-F238E27FC236}">
                <a16:creationId xmlns:a16="http://schemas.microsoft.com/office/drawing/2014/main" id="{FAE0520F-FC9E-19D8-0EC0-5CA821CBFDE7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E3231AC8-E738-0086-5736-A2C711E2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5FFAE741-D1AA-6853-132F-254CC3B1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E13FAC7A-9424-FC75-0914-67940D16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Freeform 6">
            <a:extLst>
              <a:ext uri="{FF2B5EF4-FFF2-40B4-BE49-F238E27FC236}">
                <a16:creationId xmlns:a16="http://schemas.microsoft.com/office/drawing/2014/main" id="{D23FC2DC-6FB3-F154-D591-542389CBEDA2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9" name="Freeform 7">
            <a:extLst>
              <a:ext uri="{FF2B5EF4-FFF2-40B4-BE49-F238E27FC236}">
                <a16:creationId xmlns:a16="http://schemas.microsoft.com/office/drawing/2014/main" id="{6BEE7CE9-A506-B0EC-F5EC-9A2D5C9F5C68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9F30EC1A-430F-4683-9867-FEDF229E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>
            <a:extLst>
              <a:ext uri="{FF2B5EF4-FFF2-40B4-BE49-F238E27FC236}">
                <a16:creationId xmlns:a16="http://schemas.microsoft.com/office/drawing/2014/main" id="{8A23456D-E966-CFDA-8CBF-F0287088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AEE9E328-2AB1-48A2-A114-8FF53A08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17CC6A47-8701-1641-739D-07798931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6927E3A1-658E-A2BE-326C-AEAB4364F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88DFDC5F-9125-E9FD-55DD-71AA99EA6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09" name="Oval 17">
            <a:extLst>
              <a:ext uri="{FF2B5EF4-FFF2-40B4-BE49-F238E27FC236}">
                <a16:creationId xmlns:a16="http://schemas.microsoft.com/office/drawing/2014/main" id="{2977B391-822D-448B-7F41-1BEE2B23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3810" name="Oval 18">
            <a:extLst>
              <a:ext uri="{FF2B5EF4-FFF2-40B4-BE49-F238E27FC236}">
                <a16:creationId xmlns:a16="http://schemas.microsoft.com/office/drawing/2014/main" id="{34C12A4C-2D3D-F9EB-EF67-DEF7D008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1" name="Oval 19">
            <a:extLst>
              <a:ext uri="{FF2B5EF4-FFF2-40B4-BE49-F238E27FC236}">
                <a16:creationId xmlns:a16="http://schemas.microsoft.com/office/drawing/2014/main" id="{5E598BCA-5BF0-653A-D5CA-08B64BE6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2" name="Oval 20">
            <a:extLst>
              <a:ext uri="{FF2B5EF4-FFF2-40B4-BE49-F238E27FC236}">
                <a16:creationId xmlns:a16="http://schemas.microsoft.com/office/drawing/2014/main" id="{05B09CE0-06EC-F702-82DB-3CDFB1CD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3" name="Oval 21">
            <a:extLst>
              <a:ext uri="{FF2B5EF4-FFF2-40B4-BE49-F238E27FC236}">
                <a16:creationId xmlns:a16="http://schemas.microsoft.com/office/drawing/2014/main" id="{1D13354B-9ABA-8EBF-01A1-8E8180F5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3814" name="Oval 22">
            <a:extLst>
              <a:ext uri="{FF2B5EF4-FFF2-40B4-BE49-F238E27FC236}">
                <a16:creationId xmlns:a16="http://schemas.microsoft.com/office/drawing/2014/main" id="{B8713557-2A28-D640-0B59-1F917829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5" name="Oval 23">
            <a:extLst>
              <a:ext uri="{FF2B5EF4-FFF2-40B4-BE49-F238E27FC236}">
                <a16:creationId xmlns:a16="http://schemas.microsoft.com/office/drawing/2014/main" id="{A80F1B89-FE73-F70C-298A-46120E59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6" name="Oval 24">
            <a:extLst>
              <a:ext uri="{FF2B5EF4-FFF2-40B4-BE49-F238E27FC236}">
                <a16:creationId xmlns:a16="http://schemas.microsoft.com/office/drawing/2014/main" id="{FB806714-B6BC-10D6-7F95-5E53EAA6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id="{57F3FA3F-CCB7-A941-4E88-304857A95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3818" name="Oval 26">
            <a:extLst>
              <a:ext uri="{FF2B5EF4-FFF2-40B4-BE49-F238E27FC236}">
                <a16:creationId xmlns:a16="http://schemas.microsoft.com/office/drawing/2014/main" id="{47E657E4-EC89-43AB-B270-86492899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19" name="Oval 27">
            <a:extLst>
              <a:ext uri="{FF2B5EF4-FFF2-40B4-BE49-F238E27FC236}">
                <a16:creationId xmlns:a16="http://schemas.microsoft.com/office/drawing/2014/main" id="{D674B2C7-FD22-5E0A-0D1A-E6DC4503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3820" name="Oval 28">
            <a:extLst>
              <a:ext uri="{FF2B5EF4-FFF2-40B4-BE49-F238E27FC236}">
                <a16:creationId xmlns:a16="http://schemas.microsoft.com/office/drawing/2014/main" id="{06EE668D-A445-801E-19F4-E68784DB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3821" name="Group 29">
            <a:extLst>
              <a:ext uri="{FF2B5EF4-FFF2-40B4-BE49-F238E27FC236}">
                <a16:creationId xmlns:a16="http://schemas.microsoft.com/office/drawing/2014/main" id="{8C8926A3-50E5-77E0-C286-C9822E0D30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3822" name="AutoShape 30">
              <a:extLst>
                <a:ext uri="{FF2B5EF4-FFF2-40B4-BE49-F238E27FC236}">
                  <a16:creationId xmlns:a16="http://schemas.microsoft.com/office/drawing/2014/main" id="{31FEF811-5C6F-FCDD-E440-19893C5A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3" name="Rectangle 31">
              <a:extLst>
                <a:ext uri="{FF2B5EF4-FFF2-40B4-BE49-F238E27FC236}">
                  <a16:creationId xmlns:a16="http://schemas.microsoft.com/office/drawing/2014/main" id="{9627C21B-5D92-D658-6236-00CEFB65F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4" name="Rectangle 32">
              <a:extLst>
                <a:ext uri="{FF2B5EF4-FFF2-40B4-BE49-F238E27FC236}">
                  <a16:creationId xmlns:a16="http://schemas.microsoft.com/office/drawing/2014/main" id="{5188E790-9E5F-69F1-30AD-52D81C2433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5" name="Rectangle 33">
              <a:extLst>
                <a:ext uri="{FF2B5EF4-FFF2-40B4-BE49-F238E27FC236}">
                  <a16:creationId xmlns:a16="http://schemas.microsoft.com/office/drawing/2014/main" id="{170A8052-5C1B-B59B-F54F-1888FA9A53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6" name="Oval 34">
              <a:extLst>
                <a:ext uri="{FF2B5EF4-FFF2-40B4-BE49-F238E27FC236}">
                  <a16:creationId xmlns:a16="http://schemas.microsoft.com/office/drawing/2014/main" id="{A8C08C88-42C7-EB50-6C04-F6A940C8A7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7" name="Oval 35">
              <a:extLst>
                <a:ext uri="{FF2B5EF4-FFF2-40B4-BE49-F238E27FC236}">
                  <a16:creationId xmlns:a16="http://schemas.microsoft.com/office/drawing/2014/main" id="{DE636736-23AB-EBF8-5066-E3FAEBB956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28" name="Oval 36">
              <a:extLst>
                <a:ext uri="{FF2B5EF4-FFF2-40B4-BE49-F238E27FC236}">
                  <a16:creationId xmlns:a16="http://schemas.microsoft.com/office/drawing/2014/main" id="{28801A9F-34D3-811A-3094-106778698C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829" name="Text Box 37">
            <a:extLst>
              <a:ext uri="{FF2B5EF4-FFF2-40B4-BE49-F238E27FC236}">
                <a16:creationId xmlns:a16="http://schemas.microsoft.com/office/drawing/2014/main" id="{A098BF58-D6BC-F0BE-CC97-C36BDE3C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calcium ions are re-absorbed back into the T system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">
            <a:extLst>
              <a:ext uri="{FF2B5EF4-FFF2-40B4-BE49-F238E27FC236}">
                <a16:creationId xmlns:a16="http://schemas.microsoft.com/office/drawing/2014/main" id="{B2361902-2CCC-515A-2C44-2957E076F229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07396555-DCF4-1BEE-F313-0E5000E7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CE33A0C3-4162-DFF6-CF2F-288E3FB4F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5BBCADAB-C8D9-DE55-18B0-B2C8CF2E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2" name="Freeform 6">
            <a:extLst>
              <a:ext uri="{FF2B5EF4-FFF2-40B4-BE49-F238E27FC236}">
                <a16:creationId xmlns:a16="http://schemas.microsoft.com/office/drawing/2014/main" id="{6C5E4701-D69A-C0F0-FA8F-B393FABBA7B7}"/>
              </a:ext>
            </a:extLst>
          </p:cNvPr>
          <p:cNvSpPr>
            <a:spLocks/>
          </p:cNvSpPr>
          <p:nvPr/>
        </p:nvSpPr>
        <p:spPr bwMode="auto">
          <a:xfrm>
            <a:off x="-979488" y="2741613"/>
            <a:ext cx="7824788" cy="1206500"/>
          </a:xfrm>
          <a:custGeom>
            <a:avLst/>
            <a:gdLst>
              <a:gd name="T0" fmla="*/ 0 w 4929"/>
              <a:gd name="T1" fmla="*/ 213 h 760"/>
              <a:gd name="T2" fmla="*/ 834 w 4929"/>
              <a:gd name="T3" fmla="*/ 571 h 760"/>
              <a:gd name="T4" fmla="*/ 1563 w 4929"/>
              <a:gd name="T5" fmla="*/ 697 h 760"/>
              <a:gd name="T6" fmla="*/ 2643 w 4929"/>
              <a:gd name="T7" fmla="*/ 247 h 760"/>
              <a:gd name="T8" fmla="*/ 3417 w 4929"/>
              <a:gd name="T9" fmla="*/ 85 h 760"/>
              <a:gd name="T10" fmla="*/ 4929 w 4929"/>
              <a:gd name="T11" fmla="*/ 76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9" h="760">
                <a:moveTo>
                  <a:pt x="0" y="213"/>
                </a:moveTo>
                <a:cubicBezTo>
                  <a:pt x="139" y="273"/>
                  <a:pt x="574" y="490"/>
                  <a:pt x="834" y="571"/>
                </a:cubicBezTo>
                <a:cubicBezTo>
                  <a:pt x="1094" y="652"/>
                  <a:pt x="1262" y="751"/>
                  <a:pt x="1563" y="697"/>
                </a:cubicBezTo>
                <a:cubicBezTo>
                  <a:pt x="1864" y="643"/>
                  <a:pt x="2334" y="349"/>
                  <a:pt x="2643" y="247"/>
                </a:cubicBezTo>
                <a:cubicBezTo>
                  <a:pt x="2952" y="145"/>
                  <a:pt x="3036" y="0"/>
                  <a:pt x="3417" y="85"/>
                </a:cubicBezTo>
                <a:cubicBezTo>
                  <a:pt x="3798" y="170"/>
                  <a:pt x="4614" y="620"/>
                  <a:pt x="4929" y="760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3" name="Freeform 7">
            <a:extLst>
              <a:ext uri="{FF2B5EF4-FFF2-40B4-BE49-F238E27FC236}">
                <a16:creationId xmlns:a16="http://schemas.microsoft.com/office/drawing/2014/main" id="{D3C234A2-FC64-F88E-F314-D941EDCCB0BB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935A840D-AD0C-6DE8-AAE6-B037586A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5" name="Oval 9">
            <a:extLst>
              <a:ext uri="{FF2B5EF4-FFF2-40B4-BE49-F238E27FC236}">
                <a16:creationId xmlns:a16="http://schemas.microsoft.com/office/drawing/2014/main" id="{C45CC38A-2CF6-F30D-27BC-C565728B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2BDBF3B6-A40E-8A81-13A8-80F3ABF5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Oval 11">
            <a:extLst>
              <a:ext uri="{FF2B5EF4-FFF2-40B4-BE49-F238E27FC236}">
                <a16:creationId xmlns:a16="http://schemas.microsoft.com/office/drawing/2014/main" id="{CE05BA0B-E2AA-15B8-5CA1-740705EA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9E5C7458-FE2B-E3EA-2C37-F3072AF7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B3DEA7E6-2733-8EB4-A886-D15850C2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4830" name="Oval 14">
            <a:extLst>
              <a:ext uri="{FF2B5EF4-FFF2-40B4-BE49-F238E27FC236}">
                <a16:creationId xmlns:a16="http://schemas.microsoft.com/office/drawing/2014/main" id="{E79549C5-5298-464C-5857-0F9A1C3F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4831" name="Oval 15">
            <a:extLst>
              <a:ext uri="{FF2B5EF4-FFF2-40B4-BE49-F238E27FC236}">
                <a16:creationId xmlns:a16="http://schemas.microsoft.com/office/drawing/2014/main" id="{6E8810E9-501F-A469-7C8C-E8832870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2" name="Oval 16">
            <a:extLst>
              <a:ext uri="{FF2B5EF4-FFF2-40B4-BE49-F238E27FC236}">
                <a16:creationId xmlns:a16="http://schemas.microsoft.com/office/drawing/2014/main" id="{0818BB04-F257-CAE3-B0D1-504DD339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89CF3125-C399-FAC2-9868-B5924342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4C20570A-AFB0-B534-38B0-96B69455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030A8602-2F14-03AB-B565-53D8EAD6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758B0206-E210-BCC3-DFBF-D00CBA9A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29007DDB-E2F1-87FA-80E2-1E99CFA1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38" name="Oval 22">
            <a:extLst>
              <a:ext uri="{FF2B5EF4-FFF2-40B4-BE49-F238E27FC236}">
                <a16:creationId xmlns:a16="http://schemas.microsoft.com/office/drawing/2014/main" id="{36BF14BF-23E2-3CB1-90AE-D4EC752E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309E664F-89CF-5CDD-C7FD-16D06954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B4C7F577-5742-8600-13B4-83344700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FDFA5465-A9FC-89A1-5003-51069B8F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4842" name="Group 26">
            <a:extLst>
              <a:ext uri="{FF2B5EF4-FFF2-40B4-BE49-F238E27FC236}">
                <a16:creationId xmlns:a16="http://schemas.microsoft.com/office/drawing/2014/main" id="{0C600FC0-CEAF-DF08-4B15-EFAEE83982F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4843" name="AutoShape 27">
              <a:extLst>
                <a:ext uri="{FF2B5EF4-FFF2-40B4-BE49-F238E27FC236}">
                  <a16:creationId xmlns:a16="http://schemas.microsoft.com/office/drawing/2014/main" id="{987E8E95-6DCB-7EA0-F260-1C6EE49A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4" name="Rectangle 28">
              <a:extLst>
                <a:ext uri="{FF2B5EF4-FFF2-40B4-BE49-F238E27FC236}">
                  <a16:creationId xmlns:a16="http://schemas.microsoft.com/office/drawing/2014/main" id="{C74E7328-E7CA-48A0-22FB-5496820B37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5" name="Rectangle 29">
              <a:extLst>
                <a:ext uri="{FF2B5EF4-FFF2-40B4-BE49-F238E27FC236}">
                  <a16:creationId xmlns:a16="http://schemas.microsoft.com/office/drawing/2014/main" id="{B60BC4F4-80EB-5C4D-02C0-2864F40FD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6" name="Rectangle 30">
              <a:extLst>
                <a:ext uri="{FF2B5EF4-FFF2-40B4-BE49-F238E27FC236}">
                  <a16:creationId xmlns:a16="http://schemas.microsoft.com/office/drawing/2014/main" id="{B0385EF7-D761-1880-EEF4-272C433C35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7" name="Oval 31">
              <a:extLst>
                <a:ext uri="{FF2B5EF4-FFF2-40B4-BE49-F238E27FC236}">
                  <a16:creationId xmlns:a16="http://schemas.microsoft.com/office/drawing/2014/main" id="{9CFE7AA4-C75F-68F3-ACF1-6A7E570DE2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8" name="Oval 32">
              <a:extLst>
                <a:ext uri="{FF2B5EF4-FFF2-40B4-BE49-F238E27FC236}">
                  <a16:creationId xmlns:a16="http://schemas.microsoft.com/office/drawing/2014/main" id="{61BBC17F-11F5-2991-C10B-2A7F3B665C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9" name="Oval 33">
              <a:extLst>
                <a:ext uri="{FF2B5EF4-FFF2-40B4-BE49-F238E27FC236}">
                  <a16:creationId xmlns:a16="http://schemas.microsoft.com/office/drawing/2014/main" id="{8C2CC241-B638-3315-7BC1-D389C588EA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850" name="Text Box 34">
            <a:extLst>
              <a:ext uri="{FF2B5EF4-FFF2-40B4-BE49-F238E27FC236}">
                <a16:creationId xmlns:a16="http://schemas.microsoft.com/office/drawing/2014/main" id="{113E2346-4D57-B0F0-6C5F-399502C3B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troponin reverts to its normal shape and the tropomyosin move back to block the myosin binding sites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">
            <a:extLst>
              <a:ext uri="{FF2B5EF4-FFF2-40B4-BE49-F238E27FC236}">
                <a16:creationId xmlns:a16="http://schemas.microsoft.com/office/drawing/2014/main" id="{9295387D-0D0C-33B1-FE8B-DF67A6E9E8C2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3" name="AutoShape 3">
            <a:extLst>
              <a:ext uri="{FF2B5EF4-FFF2-40B4-BE49-F238E27FC236}">
                <a16:creationId xmlns:a16="http://schemas.microsoft.com/office/drawing/2014/main" id="{4B2B5C7C-B98D-4787-D9B1-229D5B13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38D9B1BD-6AC6-446B-DA99-4898BE4F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8E479BB9-202D-D990-8EC1-E73EF0CC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Freeform 6">
            <a:extLst>
              <a:ext uri="{FF2B5EF4-FFF2-40B4-BE49-F238E27FC236}">
                <a16:creationId xmlns:a16="http://schemas.microsoft.com/office/drawing/2014/main" id="{5E9A0E0B-3D50-8B80-A3BA-7BC56020AE93}"/>
              </a:ext>
            </a:extLst>
          </p:cNvPr>
          <p:cNvSpPr>
            <a:spLocks/>
          </p:cNvSpPr>
          <p:nvPr/>
        </p:nvSpPr>
        <p:spPr bwMode="auto">
          <a:xfrm>
            <a:off x="-979488" y="2851150"/>
            <a:ext cx="8023226" cy="1006475"/>
          </a:xfrm>
          <a:custGeom>
            <a:avLst/>
            <a:gdLst>
              <a:gd name="T0" fmla="*/ 0 w 5054"/>
              <a:gd name="T1" fmla="*/ 144 h 634"/>
              <a:gd name="T2" fmla="*/ 834 w 5054"/>
              <a:gd name="T3" fmla="*/ 502 h 634"/>
              <a:gd name="T4" fmla="*/ 1535 w 5054"/>
              <a:gd name="T5" fmla="*/ 544 h 634"/>
              <a:gd name="T6" fmla="*/ 2643 w 5054"/>
              <a:gd name="T7" fmla="*/ 178 h 634"/>
              <a:gd name="T8" fmla="*/ 3371 w 5054"/>
              <a:gd name="T9" fmla="*/ 76 h 634"/>
              <a:gd name="T10" fmla="*/ 5054 w 5054"/>
              <a:gd name="T11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54" h="634">
                <a:moveTo>
                  <a:pt x="0" y="144"/>
                </a:moveTo>
                <a:cubicBezTo>
                  <a:pt x="139" y="204"/>
                  <a:pt x="578" y="435"/>
                  <a:pt x="834" y="502"/>
                </a:cubicBezTo>
                <a:cubicBezTo>
                  <a:pt x="1090" y="569"/>
                  <a:pt x="1234" y="598"/>
                  <a:pt x="1535" y="544"/>
                </a:cubicBezTo>
                <a:cubicBezTo>
                  <a:pt x="1836" y="490"/>
                  <a:pt x="2337" y="256"/>
                  <a:pt x="2643" y="178"/>
                </a:cubicBezTo>
                <a:cubicBezTo>
                  <a:pt x="2949" y="100"/>
                  <a:pt x="2969" y="0"/>
                  <a:pt x="3371" y="76"/>
                </a:cubicBezTo>
                <a:cubicBezTo>
                  <a:pt x="3773" y="152"/>
                  <a:pt x="4704" y="518"/>
                  <a:pt x="5054" y="63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7" name="Freeform 7">
            <a:extLst>
              <a:ext uri="{FF2B5EF4-FFF2-40B4-BE49-F238E27FC236}">
                <a16:creationId xmlns:a16="http://schemas.microsoft.com/office/drawing/2014/main" id="{2F06AAC2-682C-5BA2-A49D-BFF815312502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B3451192-4665-65E1-F4CE-DE31D00E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Oval 9">
            <a:extLst>
              <a:ext uri="{FF2B5EF4-FFF2-40B4-BE49-F238E27FC236}">
                <a16:creationId xmlns:a16="http://schemas.microsoft.com/office/drawing/2014/main" id="{2A23C30B-306C-B442-8E44-81B46A1D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Oval 10">
            <a:extLst>
              <a:ext uri="{FF2B5EF4-FFF2-40B4-BE49-F238E27FC236}">
                <a16:creationId xmlns:a16="http://schemas.microsoft.com/office/drawing/2014/main" id="{48281958-246A-10C8-97BA-7D309881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Oval 11">
            <a:extLst>
              <a:ext uri="{FF2B5EF4-FFF2-40B4-BE49-F238E27FC236}">
                <a16:creationId xmlns:a16="http://schemas.microsoft.com/office/drawing/2014/main" id="{13A90A44-A783-6D75-EC96-9FD6C632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C5FEAD45-0890-B3A3-5CD6-6DBD7451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B2F54C8D-D1E7-94DA-63BD-308BF9F8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5854" name="Oval 14">
            <a:extLst>
              <a:ext uri="{FF2B5EF4-FFF2-40B4-BE49-F238E27FC236}">
                <a16:creationId xmlns:a16="http://schemas.microsoft.com/office/drawing/2014/main" id="{7153AC5D-97EB-70FD-D611-DCD9D208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5D0E9A8E-A1FC-8CC0-FB4C-CC582642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21751A65-34B3-BD64-7D79-18780F53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57" name="Oval 17">
            <a:extLst>
              <a:ext uri="{FF2B5EF4-FFF2-40B4-BE49-F238E27FC236}">
                <a16:creationId xmlns:a16="http://schemas.microsoft.com/office/drawing/2014/main" id="{4BF8B32F-EBF1-BD41-E0CF-BF21640F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58" name="Oval 18">
            <a:extLst>
              <a:ext uri="{FF2B5EF4-FFF2-40B4-BE49-F238E27FC236}">
                <a16:creationId xmlns:a16="http://schemas.microsoft.com/office/drawing/2014/main" id="{FCA9B0FA-9161-B3F1-6FFB-B1B392A7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DAD0A865-E226-B5FA-152A-2357E196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1345B76F-7F7F-8B5A-D314-2475781B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61" name="Oval 21">
            <a:extLst>
              <a:ext uri="{FF2B5EF4-FFF2-40B4-BE49-F238E27FC236}">
                <a16:creationId xmlns:a16="http://schemas.microsoft.com/office/drawing/2014/main" id="{ABCD73EC-6848-A7EA-6F5C-1FA1C734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62" name="Oval 22">
            <a:extLst>
              <a:ext uri="{FF2B5EF4-FFF2-40B4-BE49-F238E27FC236}">
                <a16:creationId xmlns:a16="http://schemas.microsoft.com/office/drawing/2014/main" id="{0A23600D-670E-493D-223D-9AFAE3CC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5863" name="Oval 23">
            <a:extLst>
              <a:ext uri="{FF2B5EF4-FFF2-40B4-BE49-F238E27FC236}">
                <a16:creationId xmlns:a16="http://schemas.microsoft.com/office/drawing/2014/main" id="{5A5CF3EE-B2B7-2341-D854-3CE9041A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AD915C5B-9ECE-27CA-7207-65400A32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5865" name="Oval 25">
            <a:extLst>
              <a:ext uri="{FF2B5EF4-FFF2-40B4-BE49-F238E27FC236}">
                <a16:creationId xmlns:a16="http://schemas.microsoft.com/office/drawing/2014/main" id="{9D7929C9-AEE8-B159-0BB4-B010D96F1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5866" name="Group 26">
            <a:extLst>
              <a:ext uri="{FF2B5EF4-FFF2-40B4-BE49-F238E27FC236}">
                <a16:creationId xmlns:a16="http://schemas.microsoft.com/office/drawing/2014/main" id="{0104447D-09E2-9CA6-BBA4-BD028DF5495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5867" name="AutoShape 27">
              <a:extLst>
                <a:ext uri="{FF2B5EF4-FFF2-40B4-BE49-F238E27FC236}">
                  <a16:creationId xmlns:a16="http://schemas.microsoft.com/office/drawing/2014/main" id="{19961EBC-8CFE-858E-C896-4410DC55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8" name="Rectangle 28">
              <a:extLst>
                <a:ext uri="{FF2B5EF4-FFF2-40B4-BE49-F238E27FC236}">
                  <a16:creationId xmlns:a16="http://schemas.microsoft.com/office/drawing/2014/main" id="{5C9E2EB8-3ED6-7942-1892-14F9A49DD7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69" name="Rectangle 29">
              <a:extLst>
                <a:ext uri="{FF2B5EF4-FFF2-40B4-BE49-F238E27FC236}">
                  <a16:creationId xmlns:a16="http://schemas.microsoft.com/office/drawing/2014/main" id="{C0C2D5CA-6A48-DB71-2DFE-FF832F019C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0" name="Rectangle 30">
              <a:extLst>
                <a:ext uri="{FF2B5EF4-FFF2-40B4-BE49-F238E27FC236}">
                  <a16:creationId xmlns:a16="http://schemas.microsoft.com/office/drawing/2014/main" id="{D83C49B2-635D-1FBA-9F1C-D1738BFA9D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1" name="Oval 31">
              <a:extLst>
                <a:ext uri="{FF2B5EF4-FFF2-40B4-BE49-F238E27FC236}">
                  <a16:creationId xmlns:a16="http://schemas.microsoft.com/office/drawing/2014/main" id="{DC05CC65-EEA3-F36B-4322-130387F36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2" name="Oval 32">
              <a:extLst>
                <a:ext uri="{FF2B5EF4-FFF2-40B4-BE49-F238E27FC236}">
                  <a16:creationId xmlns:a16="http://schemas.microsoft.com/office/drawing/2014/main" id="{4A0F2710-D55B-E536-2BAF-5CBA697A9C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873" name="Oval 33">
              <a:extLst>
                <a:ext uri="{FF2B5EF4-FFF2-40B4-BE49-F238E27FC236}">
                  <a16:creationId xmlns:a16="http://schemas.microsoft.com/office/drawing/2014/main" id="{4CEE4D3B-5702-0AC0-6923-1103829A1A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74" name="Text Box 34">
            <a:extLst>
              <a:ext uri="{FF2B5EF4-FFF2-40B4-BE49-F238E27FC236}">
                <a16:creationId xmlns:a16="http://schemas.microsoft.com/office/drawing/2014/main" id="{0127B709-6549-7F86-C762-A8962B12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troponin reverts to its normal shape and the tropomyosin move back to block the myosin binding sites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reeform 2">
            <a:extLst>
              <a:ext uri="{FF2B5EF4-FFF2-40B4-BE49-F238E27FC236}">
                <a16:creationId xmlns:a16="http://schemas.microsoft.com/office/drawing/2014/main" id="{A956B581-A96C-D900-42BB-0E3417CCCAD1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80A91AAE-817A-93C6-770E-2220EFA6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94973482-03F2-9E65-EC04-40524CDC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A339E936-26FB-F901-FB35-D7A352FC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0" name="Freeform 6">
            <a:extLst>
              <a:ext uri="{FF2B5EF4-FFF2-40B4-BE49-F238E27FC236}">
                <a16:creationId xmlns:a16="http://schemas.microsoft.com/office/drawing/2014/main" id="{BBEFA399-CEAE-6342-BF25-E1D316E04D04}"/>
              </a:ext>
            </a:extLst>
          </p:cNvPr>
          <p:cNvSpPr>
            <a:spLocks/>
          </p:cNvSpPr>
          <p:nvPr/>
        </p:nvSpPr>
        <p:spPr bwMode="auto">
          <a:xfrm>
            <a:off x="-979488" y="2968625"/>
            <a:ext cx="8094663" cy="788988"/>
          </a:xfrm>
          <a:custGeom>
            <a:avLst/>
            <a:gdLst>
              <a:gd name="T0" fmla="*/ 0 w 5099"/>
              <a:gd name="T1" fmla="*/ 70 h 497"/>
              <a:gd name="T2" fmla="*/ 834 w 5099"/>
              <a:gd name="T3" fmla="*/ 428 h 497"/>
              <a:gd name="T4" fmla="*/ 1499 w 5099"/>
              <a:gd name="T5" fmla="*/ 434 h 497"/>
              <a:gd name="T6" fmla="*/ 2643 w 5099"/>
              <a:gd name="T7" fmla="*/ 104 h 497"/>
              <a:gd name="T8" fmla="*/ 3452 w 5099"/>
              <a:gd name="T9" fmla="*/ 65 h 497"/>
              <a:gd name="T10" fmla="*/ 5099 w 5099"/>
              <a:gd name="T11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9" h="497">
                <a:moveTo>
                  <a:pt x="0" y="70"/>
                </a:moveTo>
                <a:cubicBezTo>
                  <a:pt x="139" y="130"/>
                  <a:pt x="584" y="367"/>
                  <a:pt x="834" y="428"/>
                </a:cubicBezTo>
                <a:cubicBezTo>
                  <a:pt x="1084" y="489"/>
                  <a:pt x="1198" y="488"/>
                  <a:pt x="1499" y="434"/>
                </a:cubicBezTo>
                <a:cubicBezTo>
                  <a:pt x="1800" y="380"/>
                  <a:pt x="2317" y="166"/>
                  <a:pt x="2643" y="104"/>
                </a:cubicBezTo>
                <a:cubicBezTo>
                  <a:pt x="2969" y="42"/>
                  <a:pt x="3043" y="0"/>
                  <a:pt x="3452" y="65"/>
                </a:cubicBezTo>
                <a:cubicBezTo>
                  <a:pt x="3861" y="130"/>
                  <a:pt x="4756" y="407"/>
                  <a:pt x="5099" y="497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1" name="Freeform 7">
            <a:extLst>
              <a:ext uri="{FF2B5EF4-FFF2-40B4-BE49-F238E27FC236}">
                <a16:creationId xmlns:a16="http://schemas.microsoft.com/office/drawing/2014/main" id="{BB57ACFB-1C84-9ABA-556C-6D6257E2C14D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883B7884-700F-8021-32A2-48E8487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3" name="Oval 9">
            <a:extLst>
              <a:ext uri="{FF2B5EF4-FFF2-40B4-BE49-F238E27FC236}">
                <a16:creationId xmlns:a16="http://schemas.microsoft.com/office/drawing/2014/main" id="{C17C8095-E589-46CF-5A3E-BE9971E6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4" name="Oval 10">
            <a:extLst>
              <a:ext uri="{FF2B5EF4-FFF2-40B4-BE49-F238E27FC236}">
                <a16:creationId xmlns:a16="http://schemas.microsoft.com/office/drawing/2014/main" id="{99D85823-81AB-0410-385C-8E79762C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Oval 11">
            <a:extLst>
              <a:ext uri="{FF2B5EF4-FFF2-40B4-BE49-F238E27FC236}">
                <a16:creationId xmlns:a16="http://schemas.microsoft.com/office/drawing/2014/main" id="{EAF77100-B974-58B7-FB0D-7E574162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Oval 12">
            <a:extLst>
              <a:ext uri="{FF2B5EF4-FFF2-40B4-BE49-F238E27FC236}">
                <a16:creationId xmlns:a16="http://schemas.microsoft.com/office/drawing/2014/main" id="{487E6F34-B39D-1112-8210-36764B3B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1B89C986-0E86-377E-72A2-A3B74EC4B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6878" name="Oval 14">
            <a:extLst>
              <a:ext uri="{FF2B5EF4-FFF2-40B4-BE49-F238E27FC236}">
                <a16:creationId xmlns:a16="http://schemas.microsoft.com/office/drawing/2014/main" id="{454FB20D-5415-8FBA-F40A-E91656E0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6879" name="Oval 15">
            <a:extLst>
              <a:ext uri="{FF2B5EF4-FFF2-40B4-BE49-F238E27FC236}">
                <a16:creationId xmlns:a16="http://schemas.microsoft.com/office/drawing/2014/main" id="{A6024CE3-7A9A-69CD-66EE-C08CEDFF7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0" name="Oval 16">
            <a:extLst>
              <a:ext uri="{FF2B5EF4-FFF2-40B4-BE49-F238E27FC236}">
                <a16:creationId xmlns:a16="http://schemas.microsoft.com/office/drawing/2014/main" id="{1EEB9F74-60BB-DD37-3A21-F22976A3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1" name="Oval 17">
            <a:extLst>
              <a:ext uri="{FF2B5EF4-FFF2-40B4-BE49-F238E27FC236}">
                <a16:creationId xmlns:a16="http://schemas.microsoft.com/office/drawing/2014/main" id="{101D7E3F-27CF-AC7C-82D4-B87932CA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2" name="Oval 18">
            <a:extLst>
              <a:ext uri="{FF2B5EF4-FFF2-40B4-BE49-F238E27FC236}">
                <a16:creationId xmlns:a16="http://schemas.microsoft.com/office/drawing/2014/main" id="{CD5E5955-0A46-4D2D-5136-24D514BC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6883" name="Oval 19">
            <a:extLst>
              <a:ext uri="{FF2B5EF4-FFF2-40B4-BE49-F238E27FC236}">
                <a16:creationId xmlns:a16="http://schemas.microsoft.com/office/drawing/2014/main" id="{A7B21226-CC59-2B22-6B7E-75CA1D31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4" name="Oval 20">
            <a:extLst>
              <a:ext uri="{FF2B5EF4-FFF2-40B4-BE49-F238E27FC236}">
                <a16:creationId xmlns:a16="http://schemas.microsoft.com/office/drawing/2014/main" id="{F3F40B83-A7C4-BE8E-4ABE-AE3E1800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5" name="Oval 21">
            <a:extLst>
              <a:ext uri="{FF2B5EF4-FFF2-40B4-BE49-F238E27FC236}">
                <a16:creationId xmlns:a16="http://schemas.microsoft.com/office/drawing/2014/main" id="{A8A25666-7CE5-24F2-C9CA-F725BC1D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6" name="Oval 22">
            <a:extLst>
              <a:ext uri="{FF2B5EF4-FFF2-40B4-BE49-F238E27FC236}">
                <a16:creationId xmlns:a16="http://schemas.microsoft.com/office/drawing/2014/main" id="{A62173E8-C3D1-8E76-1401-D5887F9C4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6887" name="Oval 23">
            <a:extLst>
              <a:ext uri="{FF2B5EF4-FFF2-40B4-BE49-F238E27FC236}">
                <a16:creationId xmlns:a16="http://schemas.microsoft.com/office/drawing/2014/main" id="{A5F59CD0-AE20-29F5-97E7-14AB57DA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8" name="Oval 24">
            <a:extLst>
              <a:ext uri="{FF2B5EF4-FFF2-40B4-BE49-F238E27FC236}">
                <a16:creationId xmlns:a16="http://schemas.microsoft.com/office/drawing/2014/main" id="{1B19A272-BF21-2A40-19C3-61804D81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6889" name="Oval 25">
            <a:extLst>
              <a:ext uri="{FF2B5EF4-FFF2-40B4-BE49-F238E27FC236}">
                <a16:creationId xmlns:a16="http://schemas.microsoft.com/office/drawing/2014/main" id="{F43AA69F-8CBD-660F-6DB8-54DAF7F4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6890" name="Group 26">
            <a:extLst>
              <a:ext uri="{FF2B5EF4-FFF2-40B4-BE49-F238E27FC236}">
                <a16:creationId xmlns:a16="http://schemas.microsoft.com/office/drawing/2014/main" id="{285F1518-52A9-0718-20FF-C5BFCA38690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6891" name="AutoShape 27">
              <a:extLst>
                <a:ext uri="{FF2B5EF4-FFF2-40B4-BE49-F238E27FC236}">
                  <a16:creationId xmlns:a16="http://schemas.microsoft.com/office/drawing/2014/main" id="{34625E8F-051A-7A52-9AE2-D52D7215D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9DA3576F-093F-E499-08C2-3EC7E3839B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2ABB9815-D57D-3CFA-29AC-07E4B7EC3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1497119D-9A67-8B8B-2B50-7980037E42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5" name="Oval 31">
              <a:extLst>
                <a:ext uri="{FF2B5EF4-FFF2-40B4-BE49-F238E27FC236}">
                  <a16:creationId xmlns:a16="http://schemas.microsoft.com/office/drawing/2014/main" id="{9DC24929-9641-A24E-E221-B3E170090C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6" name="Oval 32">
              <a:extLst>
                <a:ext uri="{FF2B5EF4-FFF2-40B4-BE49-F238E27FC236}">
                  <a16:creationId xmlns:a16="http://schemas.microsoft.com/office/drawing/2014/main" id="{1484043D-FE7E-B081-D8D5-E92BC20BB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7" name="Oval 33">
              <a:extLst>
                <a:ext uri="{FF2B5EF4-FFF2-40B4-BE49-F238E27FC236}">
                  <a16:creationId xmlns:a16="http://schemas.microsoft.com/office/drawing/2014/main" id="{ECD84CA9-2839-5316-22FF-446A358AE7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898" name="Text Box 34">
            <a:extLst>
              <a:ext uri="{FF2B5EF4-FFF2-40B4-BE49-F238E27FC236}">
                <a16:creationId xmlns:a16="http://schemas.microsoft.com/office/drawing/2014/main" id="{10C262F9-E454-E53F-B29F-4994A107E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the troponin reverts to its normal shape and the tropomyosin move back to block the myosin binding sites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2">
            <a:extLst>
              <a:ext uri="{FF2B5EF4-FFF2-40B4-BE49-F238E27FC236}">
                <a16:creationId xmlns:a16="http://schemas.microsoft.com/office/drawing/2014/main" id="{595786C4-5E47-E5C0-6D34-6A98E7B41E4D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1" name="AutoShape 3">
            <a:extLst>
              <a:ext uri="{FF2B5EF4-FFF2-40B4-BE49-F238E27FC236}">
                <a16:creationId xmlns:a16="http://schemas.microsoft.com/office/drawing/2014/main" id="{5D109E5E-B111-C5F7-3647-02EF5EFB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2" name="AutoShape 4">
            <a:extLst>
              <a:ext uri="{FF2B5EF4-FFF2-40B4-BE49-F238E27FC236}">
                <a16:creationId xmlns:a16="http://schemas.microsoft.com/office/drawing/2014/main" id="{DF5E72D3-9B5D-41B4-AD7C-6F72AE8C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127A2CA6-B3DE-243B-C08F-D784184C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4" name="Freeform 6">
            <a:extLst>
              <a:ext uri="{FF2B5EF4-FFF2-40B4-BE49-F238E27FC236}">
                <a16:creationId xmlns:a16="http://schemas.microsoft.com/office/drawing/2014/main" id="{F7933F8A-788F-5C52-E249-B18E7697A4E8}"/>
              </a:ext>
            </a:extLst>
          </p:cNvPr>
          <p:cNvSpPr>
            <a:spLocks/>
          </p:cNvSpPr>
          <p:nvPr/>
        </p:nvSpPr>
        <p:spPr bwMode="auto">
          <a:xfrm>
            <a:off x="-979488" y="2968625"/>
            <a:ext cx="8094663" cy="788988"/>
          </a:xfrm>
          <a:custGeom>
            <a:avLst/>
            <a:gdLst>
              <a:gd name="T0" fmla="*/ 0 w 5099"/>
              <a:gd name="T1" fmla="*/ 70 h 497"/>
              <a:gd name="T2" fmla="*/ 834 w 5099"/>
              <a:gd name="T3" fmla="*/ 428 h 497"/>
              <a:gd name="T4" fmla="*/ 1499 w 5099"/>
              <a:gd name="T5" fmla="*/ 434 h 497"/>
              <a:gd name="T6" fmla="*/ 2643 w 5099"/>
              <a:gd name="T7" fmla="*/ 104 h 497"/>
              <a:gd name="T8" fmla="*/ 3452 w 5099"/>
              <a:gd name="T9" fmla="*/ 65 h 497"/>
              <a:gd name="T10" fmla="*/ 5099 w 5099"/>
              <a:gd name="T11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9" h="497">
                <a:moveTo>
                  <a:pt x="0" y="70"/>
                </a:moveTo>
                <a:cubicBezTo>
                  <a:pt x="139" y="130"/>
                  <a:pt x="584" y="367"/>
                  <a:pt x="834" y="428"/>
                </a:cubicBezTo>
                <a:cubicBezTo>
                  <a:pt x="1084" y="489"/>
                  <a:pt x="1198" y="488"/>
                  <a:pt x="1499" y="434"/>
                </a:cubicBezTo>
                <a:cubicBezTo>
                  <a:pt x="1800" y="380"/>
                  <a:pt x="2317" y="166"/>
                  <a:pt x="2643" y="104"/>
                </a:cubicBezTo>
                <a:cubicBezTo>
                  <a:pt x="2969" y="42"/>
                  <a:pt x="3043" y="0"/>
                  <a:pt x="3452" y="65"/>
                </a:cubicBezTo>
                <a:cubicBezTo>
                  <a:pt x="3861" y="130"/>
                  <a:pt x="4756" y="407"/>
                  <a:pt x="5099" y="497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5" name="Freeform 7">
            <a:extLst>
              <a:ext uri="{FF2B5EF4-FFF2-40B4-BE49-F238E27FC236}">
                <a16:creationId xmlns:a16="http://schemas.microsoft.com/office/drawing/2014/main" id="{55E2FE67-F12C-AAF2-FEE6-7FEE530D98A6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9345048C-9158-52CB-6242-905B736E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D9409C3B-C2F2-AF2C-2E8F-7AF94A8A7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Oval 10">
            <a:extLst>
              <a:ext uri="{FF2B5EF4-FFF2-40B4-BE49-F238E27FC236}">
                <a16:creationId xmlns:a16="http://schemas.microsoft.com/office/drawing/2014/main" id="{F5BCE192-B116-F387-A4C5-B8BCAAC1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Oval 11">
            <a:extLst>
              <a:ext uri="{FF2B5EF4-FFF2-40B4-BE49-F238E27FC236}">
                <a16:creationId xmlns:a16="http://schemas.microsoft.com/office/drawing/2014/main" id="{7A719FEB-83D0-3038-AC50-20FD25B9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9FC23038-EFBE-2BF2-8C1E-B617B8D6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3363C632-AAE1-8DB4-CE3D-0F1FFD37D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F0A1A511-E97E-D430-A23D-53F7A415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0E625BE1-1CD7-3E98-B567-C2557596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EC292E64-0A21-7F97-DB34-758D9095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80DA00FB-3C69-CD43-C767-13DF1B9B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8DD87506-FC6D-991C-8E23-CFFD7A02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7907" name="Oval 19">
            <a:extLst>
              <a:ext uri="{FF2B5EF4-FFF2-40B4-BE49-F238E27FC236}">
                <a16:creationId xmlns:a16="http://schemas.microsoft.com/office/drawing/2014/main" id="{FB6C1A3F-9D89-C375-0304-ABF35EB4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08" name="Oval 20">
            <a:extLst>
              <a:ext uri="{FF2B5EF4-FFF2-40B4-BE49-F238E27FC236}">
                <a16:creationId xmlns:a16="http://schemas.microsoft.com/office/drawing/2014/main" id="{A7CB062F-D520-6628-60D3-F9D6BF76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09" name="Oval 21">
            <a:extLst>
              <a:ext uri="{FF2B5EF4-FFF2-40B4-BE49-F238E27FC236}">
                <a16:creationId xmlns:a16="http://schemas.microsoft.com/office/drawing/2014/main" id="{15D41F45-9A52-5F09-E38F-B58210AB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10" name="Oval 22">
            <a:extLst>
              <a:ext uri="{FF2B5EF4-FFF2-40B4-BE49-F238E27FC236}">
                <a16:creationId xmlns:a16="http://schemas.microsoft.com/office/drawing/2014/main" id="{0E41D3D7-7C64-742A-A888-6D5442188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7911" name="Oval 23">
            <a:extLst>
              <a:ext uri="{FF2B5EF4-FFF2-40B4-BE49-F238E27FC236}">
                <a16:creationId xmlns:a16="http://schemas.microsoft.com/office/drawing/2014/main" id="{F68E10ED-F372-CD7D-1615-C4E141D7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12" name="Oval 24">
            <a:extLst>
              <a:ext uri="{FF2B5EF4-FFF2-40B4-BE49-F238E27FC236}">
                <a16:creationId xmlns:a16="http://schemas.microsoft.com/office/drawing/2014/main" id="{D892C797-97E7-104D-3E26-ACF5C084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7913" name="Oval 25">
            <a:extLst>
              <a:ext uri="{FF2B5EF4-FFF2-40B4-BE49-F238E27FC236}">
                <a16:creationId xmlns:a16="http://schemas.microsoft.com/office/drawing/2014/main" id="{0A2F0FEB-B639-02D9-1369-4D6988A6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7914" name="Group 26">
            <a:extLst>
              <a:ext uri="{FF2B5EF4-FFF2-40B4-BE49-F238E27FC236}">
                <a16:creationId xmlns:a16="http://schemas.microsoft.com/office/drawing/2014/main" id="{11D5F4EA-9EBE-6B17-545B-803522AEBF0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7915" name="AutoShape 27">
              <a:extLst>
                <a:ext uri="{FF2B5EF4-FFF2-40B4-BE49-F238E27FC236}">
                  <a16:creationId xmlns:a16="http://schemas.microsoft.com/office/drawing/2014/main" id="{BC20EB44-5B9F-DBED-3CFA-A0A23C31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D00DE71B-B685-5BE9-E29A-6D11EC8ECE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22D70246-DC7F-7F2D-241E-4FA368EE48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8" name="Rectangle 30">
              <a:extLst>
                <a:ext uri="{FF2B5EF4-FFF2-40B4-BE49-F238E27FC236}">
                  <a16:creationId xmlns:a16="http://schemas.microsoft.com/office/drawing/2014/main" id="{ECECEAB1-8381-3718-12DA-D572F68D0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9" name="Oval 31">
              <a:extLst>
                <a:ext uri="{FF2B5EF4-FFF2-40B4-BE49-F238E27FC236}">
                  <a16:creationId xmlns:a16="http://schemas.microsoft.com/office/drawing/2014/main" id="{0A8D6599-63DF-B22B-F05B-6A3D4A8580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20" name="Oval 32">
              <a:extLst>
                <a:ext uri="{FF2B5EF4-FFF2-40B4-BE49-F238E27FC236}">
                  <a16:creationId xmlns:a16="http://schemas.microsoft.com/office/drawing/2014/main" id="{E04B4C7B-C972-ADCD-75AC-ABD8EC59D2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21" name="Oval 33">
              <a:extLst>
                <a:ext uri="{FF2B5EF4-FFF2-40B4-BE49-F238E27FC236}">
                  <a16:creationId xmlns:a16="http://schemas.microsoft.com/office/drawing/2014/main" id="{2CD3DD83-C307-376E-C65D-7E8F1B1D8D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7922" name="Text Box 34">
            <a:extLst>
              <a:ext uri="{FF2B5EF4-FFF2-40B4-BE49-F238E27FC236}">
                <a16:creationId xmlns:a16="http://schemas.microsoft.com/office/drawing/2014/main" id="{5891C9BC-B19C-EEBB-EFB6-8457906E2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phosphocreatine regenerates ATP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">
            <a:extLst>
              <a:ext uri="{FF2B5EF4-FFF2-40B4-BE49-F238E27FC236}">
                <a16:creationId xmlns:a16="http://schemas.microsoft.com/office/drawing/2014/main" id="{6B762060-1D2C-FD28-B5BD-A0575C095840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9C29B98F-61D9-C849-ADD8-CD6209B5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5EFDAF61-4408-679F-33B9-C9235377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0DA979BB-C356-5CE8-48A1-03C4AFEE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8" name="Freeform 6">
            <a:extLst>
              <a:ext uri="{FF2B5EF4-FFF2-40B4-BE49-F238E27FC236}">
                <a16:creationId xmlns:a16="http://schemas.microsoft.com/office/drawing/2014/main" id="{B419D5E6-6369-4AC7-BB3D-C24141881C5A}"/>
              </a:ext>
            </a:extLst>
          </p:cNvPr>
          <p:cNvSpPr>
            <a:spLocks/>
          </p:cNvSpPr>
          <p:nvPr/>
        </p:nvSpPr>
        <p:spPr bwMode="auto">
          <a:xfrm>
            <a:off x="-979488" y="2968625"/>
            <a:ext cx="8094663" cy="788988"/>
          </a:xfrm>
          <a:custGeom>
            <a:avLst/>
            <a:gdLst>
              <a:gd name="T0" fmla="*/ 0 w 5099"/>
              <a:gd name="T1" fmla="*/ 70 h 497"/>
              <a:gd name="T2" fmla="*/ 834 w 5099"/>
              <a:gd name="T3" fmla="*/ 428 h 497"/>
              <a:gd name="T4" fmla="*/ 1499 w 5099"/>
              <a:gd name="T5" fmla="*/ 434 h 497"/>
              <a:gd name="T6" fmla="*/ 2643 w 5099"/>
              <a:gd name="T7" fmla="*/ 104 h 497"/>
              <a:gd name="T8" fmla="*/ 3452 w 5099"/>
              <a:gd name="T9" fmla="*/ 65 h 497"/>
              <a:gd name="T10" fmla="*/ 5099 w 5099"/>
              <a:gd name="T11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9" h="497">
                <a:moveTo>
                  <a:pt x="0" y="70"/>
                </a:moveTo>
                <a:cubicBezTo>
                  <a:pt x="139" y="130"/>
                  <a:pt x="584" y="367"/>
                  <a:pt x="834" y="428"/>
                </a:cubicBezTo>
                <a:cubicBezTo>
                  <a:pt x="1084" y="489"/>
                  <a:pt x="1198" y="488"/>
                  <a:pt x="1499" y="434"/>
                </a:cubicBezTo>
                <a:cubicBezTo>
                  <a:pt x="1800" y="380"/>
                  <a:pt x="2317" y="166"/>
                  <a:pt x="2643" y="104"/>
                </a:cubicBezTo>
                <a:cubicBezTo>
                  <a:pt x="2969" y="42"/>
                  <a:pt x="3043" y="0"/>
                  <a:pt x="3452" y="65"/>
                </a:cubicBezTo>
                <a:cubicBezTo>
                  <a:pt x="3861" y="130"/>
                  <a:pt x="4756" y="407"/>
                  <a:pt x="5099" y="497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9" name="Freeform 7">
            <a:extLst>
              <a:ext uri="{FF2B5EF4-FFF2-40B4-BE49-F238E27FC236}">
                <a16:creationId xmlns:a16="http://schemas.microsoft.com/office/drawing/2014/main" id="{F8859834-B9F3-F413-1D51-714E4F4F31E4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0" name="Oval 8">
            <a:extLst>
              <a:ext uri="{FF2B5EF4-FFF2-40B4-BE49-F238E27FC236}">
                <a16:creationId xmlns:a16="http://schemas.microsoft.com/office/drawing/2014/main" id="{C846EDE3-49D5-0653-C511-04237F1D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B8171701-371D-40D6-B86C-4A1DB84B2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2" name="Oval 10">
            <a:extLst>
              <a:ext uri="{FF2B5EF4-FFF2-40B4-BE49-F238E27FC236}">
                <a16:creationId xmlns:a16="http://schemas.microsoft.com/office/drawing/2014/main" id="{2E9B2373-7700-6837-ABD8-D5DFE019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3" name="Oval 11">
            <a:extLst>
              <a:ext uri="{FF2B5EF4-FFF2-40B4-BE49-F238E27FC236}">
                <a16:creationId xmlns:a16="http://schemas.microsoft.com/office/drawing/2014/main" id="{75AD88F2-4ED7-4819-AB20-C4F11EAF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4" name="Oval 12">
            <a:extLst>
              <a:ext uri="{FF2B5EF4-FFF2-40B4-BE49-F238E27FC236}">
                <a16:creationId xmlns:a16="http://schemas.microsoft.com/office/drawing/2014/main" id="{F12ADA9A-6A8E-A25E-7BE5-DF716F35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16018859-B99A-B925-A1DF-B6FDFBB9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8926" name="Oval 14">
            <a:extLst>
              <a:ext uri="{FF2B5EF4-FFF2-40B4-BE49-F238E27FC236}">
                <a16:creationId xmlns:a16="http://schemas.microsoft.com/office/drawing/2014/main" id="{3F152B5F-66DA-A25E-F36C-8A4F6390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8927" name="Oval 15">
            <a:extLst>
              <a:ext uri="{FF2B5EF4-FFF2-40B4-BE49-F238E27FC236}">
                <a16:creationId xmlns:a16="http://schemas.microsoft.com/office/drawing/2014/main" id="{CEA9BFF0-A452-C23C-AC38-211AB5BC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28" name="Oval 16">
            <a:extLst>
              <a:ext uri="{FF2B5EF4-FFF2-40B4-BE49-F238E27FC236}">
                <a16:creationId xmlns:a16="http://schemas.microsoft.com/office/drawing/2014/main" id="{5264B81B-D65F-36A0-1DFE-D4C5959B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79CBFFC7-42EE-4EF2-8643-2F615CE8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0" name="Oval 18">
            <a:extLst>
              <a:ext uri="{FF2B5EF4-FFF2-40B4-BE49-F238E27FC236}">
                <a16:creationId xmlns:a16="http://schemas.microsoft.com/office/drawing/2014/main" id="{CDABD70C-7FEF-5E15-6F72-2B985B35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8931" name="Oval 19">
            <a:extLst>
              <a:ext uri="{FF2B5EF4-FFF2-40B4-BE49-F238E27FC236}">
                <a16:creationId xmlns:a16="http://schemas.microsoft.com/office/drawing/2014/main" id="{D491CCC1-A806-7E14-C7C9-3BB4D0EA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1D8871CA-53AA-2D59-8A8E-48C15EF9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3" name="Oval 21">
            <a:extLst>
              <a:ext uri="{FF2B5EF4-FFF2-40B4-BE49-F238E27FC236}">
                <a16:creationId xmlns:a16="http://schemas.microsoft.com/office/drawing/2014/main" id="{5F5BDCA4-781B-2A26-3304-1804FE2F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4" name="Oval 22">
            <a:extLst>
              <a:ext uri="{FF2B5EF4-FFF2-40B4-BE49-F238E27FC236}">
                <a16:creationId xmlns:a16="http://schemas.microsoft.com/office/drawing/2014/main" id="{EC64146E-C7C6-6F25-325A-4878B6D5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8935" name="Oval 23">
            <a:extLst>
              <a:ext uri="{FF2B5EF4-FFF2-40B4-BE49-F238E27FC236}">
                <a16:creationId xmlns:a16="http://schemas.microsoft.com/office/drawing/2014/main" id="{EABE7307-F6B0-482C-003D-6DEF9287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6" name="Oval 24">
            <a:extLst>
              <a:ext uri="{FF2B5EF4-FFF2-40B4-BE49-F238E27FC236}">
                <a16:creationId xmlns:a16="http://schemas.microsoft.com/office/drawing/2014/main" id="{FA614D81-22AB-EDF5-1BD6-C48BF9BA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8937" name="Oval 25">
            <a:extLst>
              <a:ext uri="{FF2B5EF4-FFF2-40B4-BE49-F238E27FC236}">
                <a16:creationId xmlns:a16="http://schemas.microsoft.com/office/drawing/2014/main" id="{B10E348B-A3DF-89EA-C30C-D688335E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8938" name="Group 26">
            <a:extLst>
              <a:ext uri="{FF2B5EF4-FFF2-40B4-BE49-F238E27FC236}">
                <a16:creationId xmlns:a16="http://schemas.microsoft.com/office/drawing/2014/main" id="{2A845713-2130-377C-2B16-B0169064AF7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8939" name="AutoShape 27">
              <a:extLst>
                <a:ext uri="{FF2B5EF4-FFF2-40B4-BE49-F238E27FC236}">
                  <a16:creationId xmlns:a16="http://schemas.microsoft.com/office/drawing/2014/main" id="{8F624B92-3008-9AC6-16EA-761ED277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0" name="Rectangle 28">
              <a:extLst>
                <a:ext uri="{FF2B5EF4-FFF2-40B4-BE49-F238E27FC236}">
                  <a16:creationId xmlns:a16="http://schemas.microsoft.com/office/drawing/2014/main" id="{F754ADCA-D2A0-4EE2-65E4-DCB8AC0D39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1" name="Rectangle 29">
              <a:extLst>
                <a:ext uri="{FF2B5EF4-FFF2-40B4-BE49-F238E27FC236}">
                  <a16:creationId xmlns:a16="http://schemas.microsoft.com/office/drawing/2014/main" id="{1B32CD03-EA21-539F-BE9E-C7150A6352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2" name="Rectangle 30">
              <a:extLst>
                <a:ext uri="{FF2B5EF4-FFF2-40B4-BE49-F238E27FC236}">
                  <a16:creationId xmlns:a16="http://schemas.microsoft.com/office/drawing/2014/main" id="{F7ED6C15-5B75-CEAE-34EB-F77AA3CA82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3" name="Oval 31">
              <a:extLst>
                <a:ext uri="{FF2B5EF4-FFF2-40B4-BE49-F238E27FC236}">
                  <a16:creationId xmlns:a16="http://schemas.microsoft.com/office/drawing/2014/main" id="{AD0DAFBB-11B7-2D6C-9DB8-B010063C02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4" name="Oval 32">
              <a:extLst>
                <a:ext uri="{FF2B5EF4-FFF2-40B4-BE49-F238E27FC236}">
                  <a16:creationId xmlns:a16="http://schemas.microsoft.com/office/drawing/2014/main" id="{4DAC8BF6-E582-E7CD-9B9C-CFCA960096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45" name="Oval 33">
              <a:extLst>
                <a:ext uri="{FF2B5EF4-FFF2-40B4-BE49-F238E27FC236}">
                  <a16:creationId xmlns:a16="http://schemas.microsoft.com/office/drawing/2014/main" id="{02DA071A-834B-BCC4-776E-B683F463DC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946" name="Text Box 34">
            <a:extLst>
              <a:ext uri="{FF2B5EF4-FFF2-40B4-BE49-F238E27FC236}">
                <a16:creationId xmlns:a16="http://schemas.microsoft.com/office/drawing/2014/main" id="{5F547B30-6F21-7665-85D8-6EF04EE86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phosphocreatine regenerates ATP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2">
            <a:extLst>
              <a:ext uri="{FF2B5EF4-FFF2-40B4-BE49-F238E27FC236}">
                <a16:creationId xmlns:a16="http://schemas.microsoft.com/office/drawing/2014/main" id="{FC4E70C6-0C00-4BE9-27DF-DCB2B3F2015D}"/>
              </a:ext>
            </a:extLst>
          </p:cNvPr>
          <p:cNvSpPr>
            <a:spLocks/>
          </p:cNvSpPr>
          <p:nvPr/>
        </p:nvSpPr>
        <p:spPr bwMode="auto">
          <a:xfrm>
            <a:off x="-863600" y="2922588"/>
            <a:ext cx="8113713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39" name="AutoShape 3">
            <a:extLst>
              <a:ext uri="{FF2B5EF4-FFF2-40B4-BE49-F238E27FC236}">
                <a16:creationId xmlns:a16="http://schemas.microsoft.com/office/drawing/2014/main" id="{8A7B404E-84D0-C4F7-4CB3-ED10FC22E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34480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0" name="AutoShape 4">
            <a:extLst>
              <a:ext uri="{FF2B5EF4-FFF2-40B4-BE49-F238E27FC236}">
                <a16:creationId xmlns:a16="http://schemas.microsoft.com/office/drawing/2014/main" id="{17B3D8E7-7F7C-8B4B-6C31-4D364C50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29146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712D8B7C-7902-A41A-3297-40E44818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425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2" name="Freeform 6">
            <a:extLst>
              <a:ext uri="{FF2B5EF4-FFF2-40B4-BE49-F238E27FC236}">
                <a16:creationId xmlns:a16="http://schemas.microsoft.com/office/drawing/2014/main" id="{79B792B6-FF1F-0FB5-DD46-7A2EE3B58A07}"/>
              </a:ext>
            </a:extLst>
          </p:cNvPr>
          <p:cNvSpPr>
            <a:spLocks/>
          </p:cNvSpPr>
          <p:nvPr/>
        </p:nvSpPr>
        <p:spPr bwMode="auto">
          <a:xfrm>
            <a:off x="-979488" y="2968625"/>
            <a:ext cx="8094663" cy="788988"/>
          </a:xfrm>
          <a:custGeom>
            <a:avLst/>
            <a:gdLst>
              <a:gd name="T0" fmla="*/ 0 w 5099"/>
              <a:gd name="T1" fmla="*/ 70 h 497"/>
              <a:gd name="T2" fmla="*/ 834 w 5099"/>
              <a:gd name="T3" fmla="*/ 428 h 497"/>
              <a:gd name="T4" fmla="*/ 1499 w 5099"/>
              <a:gd name="T5" fmla="*/ 434 h 497"/>
              <a:gd name="T6" fmla="*/ 2643 w 5099"/>
              <a:gd name="T7" fmla="*/ 104 h 497"/>
              <a:gd name="T8" fmla="*/ 3452 w 5099"/>
              <a:gd name="T9" fmla="*/ 65 h 497"/>
              <a:gd name="T10" fmla="*/ 5099 w 5099"/>
              <a:gd name="T11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9" h="497">
                <a:moveTo>
                  <a:pt x="0" y="70"/>
                </a:moveTo>
                <a:cubicBezTo>
                  <a:pt x="139" y="130"/>
                  <a:pt x="584" y="367"/>
                  <a:pt x="834" y="428"/>
                </a:cubicBezTo>
                <a:cubicBezTo>
                  <a:pt x="1084" y="489"/>
                  <a:pt x="1198" y="488"/>
                  <a:pt x="1499" y="434"/>
                </a:cubicBezTo>
                <a:cubicBezTo>
                  <a:pt x="1800" y="380"/>
                  <a:pt x="2317" y="166"/>
                  <a:pt x="2643" y="104"/>
                </a:cubicBezTo>
                <a:cubicBezTo>
                  <a:pt x="2969" y="42"/>
                  <a:pt x="3043" y="0"/>
                  <a:pt x="3452" y="65"/>
                </a:cubicBezTo>
                <a:cubicBezTo>
                  <a:pt x="3861" y="130"/>
                  <a:pt x="4756" y="407"/>
                  <a:pt x="5099" y="497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3" name="Freeform 7">
            <a:extLst>
              <a:ext uri="{FF2B5EF4-FFF2-40B4-BE49-F238E27FC236}">
                <a16:creationId xmlns:a16="http://schemas.microsoft.com/office/drawing/2014/main" id="{F4216969-7F4F-6101-CAF7-2FCDF2BEFFD7}"/>
              </a:ext>
            </a:extLst>
          </p:cNvPr>
          <p:cNvSpPr>
            <a:spLocks/>
          </p:cNvSpPr>
          <p:nvPr/>
        </p:nvSpPr>
        <p:spPr bwMode="auto">
          <a:xfrm>
            <a:off x="-762000" y="2971800"/>
            <a:ext cx="8012113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4" name="Oval 8">
            <a:extLst>
              <a:ext uri="{FF2B5EF4-FFF2-40B4-BE49-F238E27FC236}">
                <a16:creationId xmlns:a16="http://schemas.microsoft.com/office/drawing/2014/main" id="{CD3C17FC-272D-0887-341A-F9CCB61D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9908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8AB13D85-2D6B-9A55-AC39-629A06C03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9488" y="30670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6" name="Oval 10">
            <a:extLst>
              <a:ext uri="{FF2B5EF4-FFF2-40B4-BE49-F238E27FC236}">
                <a16:creationId xmlns:a16="http://schemas.microsoft.com/office/drawing/2014/main" id="{C8819CAB-2313-3529-9F33-8DE30087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2194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9A535E53-D8EF-F312-013E-9FA8996D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329565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7385CC8F-4613-F497-2EBE-D1D33F42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7088" y="329565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9EF9C0CD-378E-3717-48D7-648CE513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9950" name="Oval 14">
            <a:extLst>
              <a:ext uri="{FF2B5EF4-FFF2-40B4-BE49-F238E27FC236}">
                <a16:creationId xmlns:a16="http://schemas.microsoft.com/office/drawing/2014/main" id="{90FEE62E-3523-C5ED-EE61-9D45650C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8194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9951" name="Oval 15">
            <a:extLst>
              <a:ext uri="{FF2B5EF4-FFF2-40B4-BE49-F238E27FC236}">
                <a16:creationId xmlns:a16="http://schemas.microsoft.com/office/drawing/2014/main" id="{2AEC62C7-8965-61EC-5CF8-35093565A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2" name="Oval 16">
            <a:extLst>
              <a:ext uri="{FF2B5EF4-FFF2-40B4-BE49-F238E27FC236}">
                <a16:creationId xmlns:a16="http://schemas.microsoft.com/office/drawing/2014/main" id="{1652BB7B-ECA5-45A9-ED7E-C1B8A01A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8194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3" name="Oval 17">
            <a:extLst>
              <a:ext uri="{FF2B5EF4-FFF2-40B4-BE49-F238E27FC236}">
                <a16:creationId xmlns:a16="http://schemas.microsoft.com/office/drawing/2014/main" id="{4DF5BD27-6544-67AE-27CC-501E3F89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4" name="Oval 18">
            <a:extLst>
              <a:ext uri="{FF2B5EF4-FFF2-40B4-BE49-F238E27FC236}">
                <a16:creationId xmlns:a16="http://schemas.microsoft.com/office/drawing/2014/main" id="{A17027AF-FF15-5BC6-B766-B4BF98DD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27432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9955" name="Oval 19">
            <a:extLst>
              <a:ext uri="{FF2B5EF4-FFF2-40B4-BE49-F238E27FC236}">
                <a16:creationId xmlns:a16="http://schemas.microsoft.com/office/drawing/2014/main" id="{7D4D2133-4DDF-C80C-F05F-2E445F15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6" name="Oval 20">
            <a:extLst>
              <a:ext uri="{FF2B5EF4-FFF2-40B4-BE49-F238E27FC236}">
                <a16:creationId xmlns:a16="http://schemas.microsoft.com/office/drawing/2014/main" id="{6EDC3BD5-0578-7745-0B37-E9FFAAE7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432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7" name="Oval 21">
            <a:extLst>
              <a:ext uri="{FF2B5EF4-FFF2-40B4-BE49-F238E27FC236}">
                <a16:creationId xmlns:a16="http://schemas.microsoft.com/office/drawing/2014/main" id="{C272C289-2F17-2B3C-B83A-A49189F0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58" name="Oval 22">
            <a:extLst>
              <a:ext uri="{FF2B5EF4-FFF2-40B4-BE49-F238E27FC236}">
                <a16:creationId xmlns:a16="http://schemas.microsoft.com/office/drawing/2014/main" id="{C6A8A42E-55D8-4D9C-BCC4-EA8D55AA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09800"/>
            <a:ext cx="392112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A</a:t>
            </a:r>
          </a:p>
        </p:txBody>
      </p:sp>
      <p:sp>
        <p:nvSpPr>
          <p:cNvPr id="39959" name="Oval 23">
            <a:extLst>
              <a:ext uri="{FF2B5EF4-FFF2-40B4-BE49-F238E27FC236}">
                <a16:creationId xmlns:a16="http://schemas.microsoft.com/office/drawing/2014/main" id="{2077AC89-2E98-65E3-CEDE-16B0B812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60" name="Oval 24">
            <a:extLst>
              <a:ext uri="{FF2B5EF4-FFF2-40B4-BE49-F238E27FC236}">
                <a16:creationId xmlns:a16="http://schemas.microsoft.com/office/drawing/2014/main" id="{AB6A566B-2252-71B4-9A9B-E7FA833A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2209800"/>
            <a:ext cx="219075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sp>
        <p:nvSpPr>
          <p:cNvPr id="39961" name="Oval 25">
            <a:extLst>
              <a:ext uri="{FF2B5EF4-FFF2-40B4-BE49-F238E27FC236}">
                <a16:creationId xmlns:a16="http://schemas.microsoft.com/office/drawing/2014/main" id="{05001CDB-FFED-135B-9450-E590266D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17488" cy="228600"/>
          </a:xfrm>
          <a:prstGeom prst="ellipse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/>
              <a:t>P</a:t>
            </a:r>
            <a:r>
              <a:rPr lang="en-GB" altLang="en-US" sz="1200" baseline="-25000"/>
              <a:t>i</a:t>
            </a:r>
            <a:endParaRPr lang="en-GB" altLang="en-US" sz="1200"/>
          </a:p>
        </p:txBody>
      </p:sp>
      <p:grpSp>
        <p:nvGrpSpPr>
          <p:cNvPr id="39962" name="Group 26">
            <a:extLst>
              <a:ext uri="{FF2B5EF4-FFF2-40B4-BE49-F238E27FC236}">
                <a16:creationId xmlns:a16="http://schemas.microsoft.com/office/drawing/2014/main" id="{A9B7F4E8-B4D0-3D86-6AE2-27FBCDB9A79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8153400" cy="2514600"/>
            <a:chOff x="240" y="240"/>
            <a:chExt cx="5136" cy="1584"/>
          </a:xfrm>
        </p:grpSpPr>
        <p:sp>
          <p:nvSpPr>
            <p:cNvPr id="39963" name="AutoShape 27">
              <a:extLst>
                <a:ext uri="{FF2B5EF4-FFF2-40B4-BE49-F238E27FC236}">
                  <a16:creationId xmlns:a16="http://schemas.microsoft.com/office/drawing/2014/main" id="{FF52D6D5-89A0-035C-DF97-2FA5D5B7F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136" cy="43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4" name="Rectangle 28">
              <a:extLst>
                <a:ext uri="{FF2B5EF4-FFF2-40B4-BE49-F238E27FC236}">
                  <a16:creationId xmlns:a16="http://schemas.microsoft.com/office/drawing/2014/main" id="{74691E50-497A-035E-23FD-ED1A63B4F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68875">
              <a:off x="912" y="864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5" name="Rectangle 29">
              <a:extLst>
                <a:ext uri="{FF2B5EF4-FFF2-40B4-BE49-F238E27FC236}">
                  <a16:creationId xmlns:a16="http://schemas.microsoft.com/office/drawing/2014/main" id="{5EC9BA7F-E52C-DE8B-3976-B9424B7D06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6907">
              <a:off x="3916" y="869"/>
              <a:ext cx="1404" cy="10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6" name="Rectangle 30">
              <a:extLst>
                <a:ext uri="{FF2B5EF4-FFF2-40B4-BE49-F238E27FC236}">
                  <a16:creationId xmlns:a16="http://schemas.microsoft.com/office/drawing/2014/main" id="{C652B404-138F-34DF-7CB1-065DA9A57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2822">
              <a:off x="2304" y="768"/>
              <a:ext cx="1200" cy="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7" name="Oval 31">
              <a:extLst>
                <a:ext uri="{FF2B5EF4-FFF2-40B4-BE49-F238E27FC236}">
                  <a16:creationId xmlns:a16="http://schemas.microsoft.com/office/drawing/2014/main" id="{9F6480B9-44CD-80B9-C730-57E6B184F4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1680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8" name="Oval 32">
              <a:extLst>
                <a:ext uri="{FF2B5EF4-FFF2-40B4-BE49-F238E27FC236}">
                  <a16:creationId xmlns:a16="http://schemas.microsoft.com/office/drawing/2014/main" id="{6E36CF20-472E-EBB9-D4F4-53171FB03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4944" y="1248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69" name="Oval 33">
              <a:extLst>
                <a:ext uri="{FF2B5EF4-FFF2-40B4-BE49-F238E27FC236}">
                  <a16:creationId xmlns:a16="http://schemas.microsoft.com/office/drawing/2014/main" id="{926790EB-E657-C5D1-57DE-3DA0E90ED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3453">
              <a:off x="3264" y="960"/>
              <a:ext cx="240" cy="57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970" name="Text Box 34">
            <a:extLst>
              <a:ext uri="{FF2B5EF4-FFF2-40B4-BE49-F238E27FC236}">
                <a16:creationId xmlns:a16="http://schemas.microsoft.com/office/drawing/2014/main" id="{055AF742-C58E-EEF9-3F9F-9F442C4EF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5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phosphocreatine regenerates ATP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D0B157DB-928D-65DC-58CD-641683BC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2513"/>
            <a:ext cx="79200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cs typeface="Arial" panose="020B0604020202020204" pitchFamily="34" charset="0"/>
              </a:rPr>
              <a:t>This powerpoint was kindly donated to </a:t>
            </a:r>
            <a:r>
              <a:rPr lang="en-GB" altLang="en-US">
                <a:cs typeface="Arial" panose="020B0604020202020204" pitchFamily="34" charset="0"/>
                <a:hlinkClick r:id="rId3"/>
              </a:rPr>
              <a:t>www.worldofteaching.com</a:t>
            </a:r>
            <a:endParaRPr lang="en-GB" altLang="en-US">
              <a:cs typeface="Arial" panose="020B0604020202020204" pitchFamily="34" charset="0"/>
            </a:endParaRPr>
          </a:p>
          <a:p>
            <a:endParaRPr lang="en-GB" altLang="en-US">
              <a:cs typeface="Arial" panose="020B0604020202020204" pitchFamily="34" charset="0"/>
            </a:endParaRPr>
          </a:p>
          <a:p>
            <a:endParaRPr lang="en-GB" altLang="en-US">
              <a:cs typeface="Arial" panose="020B0604020202020204" pitchFamily="34" charset="0"/>
            </a:endParaRPr>
          </a:p>
          <a:p>
            <a:endParaRPr lang="en-GB" altLang="en-US">
              <a:cs typeface="Arial" panose="020B0604020202020204" pitchFamily="34" charset="0"/>
            </a:endParaRPr>
          </a:p>
          <a:p>
            <a:endParaRPr lang="en-GB" altLang="en-US">
              <a:cs typeface="Arial" panose="020B0604020202020204" pitchFamily="34" charset="0"/>
            </a:endParaRPr>
          </a:p>
          <a:p>
            <a:r>
              <a:rPr lang="en-GB" altLang="en-US">
                <a:cs typeface="Arial" panose="020B0604020202020204" pitchFamily="34" charset="0"/>
                <a:hlinkClick r:id="rId3"/>
              </a:rPr>
              <a:t>http://www.worldofteaching.com</a:t>
            </a:r>
            <a:r>
              <a:rPr lang="en-GB" altLang="en-US">
                <a:cs typeface="Arial" panose="020B0604020202020204" pitchFamily="34" charset="0"/>
              </a:rPr>
              <a:t> is home to over a thousand powerpoints submitted by teachers. This is a completely free site and requires no registration. Please visit and I hope it will help in your teaching.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>
            <a:extLst>
              <a:ext uri="{FF2B5EF4-FFF2-40B4-BE49-F238E27FC236}">
                <a16:creationId xmlns:a16="http://schemas.microsoft.com/office/drawing/2014/main" id="{8E2D696B-3DD6-B815-420A-DC94C56D5515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7" name="Freeform 3">
            <a:extLst>
              <a:ext uri="{FF2B5EF4-FFF2-40B4-BE49-F238E27FC236}">
                <a16:creationId xmlns:a16="http://schemas.microsoft.com/office/drawing/2014/main" id="{DD24C6E7-F547-1445-4618-F80CEDF3C4B5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Freeform 4">
            <a:extLst>
              <a:ext uri="{FF2B5EF4-FFF2-40B4-BE49-F238E27FC236}">
                <a16:creationId xmlns:a16="http://schemas.microsoft.com/office/drawing/2014/main" id="{FA3A402D-9743-A731-C95A-DE0C75D83324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777B917F-B4E4-B97B-5143-B6168AB9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EAB8D488-4F1A-C168-7AAB-85DD34B6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BCD925A9-078E-B569-A306-A70F3717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57F4BBAA-BACB-FA9A-9B7B-C7C1C85B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9DD208C4-7011-05A2-A475-6151E9D5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actin</a:t>
            </a: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FD41326D-3BC0-ECBA-F040-EBFBA8A32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0625"/>
            <a:ext cx="182880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B320D864-90E2-A8D4-8F6A-CF13BABD4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troponin</a:t>
            </a: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53876C6F-474D-7BB6-3053-CE4340C3F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76600"/>
            <a:ext cx="457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1AE2CFEA-C91D-4725-3F0B-A350CB01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tropomyosin</a:t>
            </a:r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FE7C6997-23C7-8386-915B-7F425F08A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057400"/>
            <a:ext cx="1676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>
            <a:extLst>
              <a:ext uri="{FF2B5EF4-FFF2-40B4-BE49-F238E27FC236}">
                <a16:creationId xmlns:a16="http://schemas.microsoft.com/office/drawing/2014/main" id="{98F08E55-4805-EEC7-130D-B447457C6B82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6" name="AutoShape 18">
            <a:extLst>
              <a:ext uri="{FF2B5EF4-FFF2-40B4-BE49-F238E27FC236}">
                <a16:creationId xmlns:a16="http://schemas.microsoft.com/office/drawing/2014/main" id="{4CBE05E8-EC38-FEDC-C081-61DB9178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id="{FCDAE93F-81E7-273B-A166-EF97B1A4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53B80E9D-F69D-107D-1988-17A682B5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1" name="Freeform 3">
            <a:extLst>
              <a:ext uri="{FF2B5EF4-FFF2-40B4-BE49-F238E27FC236}">
                <a16:creationId xmlns:a16="http://schemas.microsoft.com/office/drawing/2014/main" id="{C650CAF1-EE57-A781-9EA8-DC4FF6D5159C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2" name="Freeform 4">
            <a:extLst>
              <a:ext uri="{FF2B5EF4-FFF2-40B4-BE49-F238E27FC236}">
                <a16:creationId xmlns:a16="http://schemas.microsoft.com/office/drawing/2014/main" id="{6607E8C2-71BB-B55A-6709-CC64A0F3D3A2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643DFBDE-F3F2-E78A-D8BD-9CB93B15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6EEDD4B4-237E-A935-2C23-D7A849B8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30D4BE30-5A4C-2A92-C8EF-0D3F536B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EBA2D241-4DBE-1AEC-55B8-B5886EB9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3395B877-126E-5BF0-64F5-37CD1D01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actin</a:t>
            </a:r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1781733-6209-F925-4BF3-95A6606CD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0625"/>
            <a:ext cx="182880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4573DA2C-F017-A181-2997-9EA24F36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troponin</a:t>
            </a: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1F594FD2-A4B9-2842-994F-32961F0FB3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76600"/>
            <a:ext cx="457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DDB380F6-FB7F-B35E-E341-9C9B2D911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tropomyosin</a:t>
            </a:r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EBC929FA-6644-13D3-B6A1-B59E2E04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057400"/>
            <a:ext cx="1676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>
            <a:extLst>
              <a:ext uri="{FF2B5EF4-FFF2-40B4-BE49-F238E27FC236}">
                <a16:creationId xmlns:a16="http://schemas.microsoft.com/office/drawing/2014/main" id="{CA750099-D11E-02F5-A49E-563504C9196C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27089088-EC28-4478-E12F-16BE834E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6" name="AutoShape 4">
            <a:extLst>
              <a:ext uri="{FF2B5EF4-FFF2-40B4-BE49-F238E27FC236}">
                <a16:creationId xmlns:a16="http://schemas.microsoft.com/office/drawing/2014/main" id="{FDB6D670-EABC-EB6D-E11B-F0DBAD74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433BCA82-970E-AEC5-5717-678283FD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Freeform 6">
            <a:extLst>
              <a:ext uri="{FF2B5EF4-FFF2-40B4-BE49-F238E27FC236}">
                <a16:creationId xmlns:a16="http://schemas.microsoft.com/office/drawing/2014/main" id="{F98F7E62-CD29-0D6B-1FDC-AA46DDF45EA8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Freeform 7">
            <a:extLst>
              <a:ext uri="{FF2B5EF4-FFF2-40B4-BE49-F238E27FC236}">
                <a16:creationId xmlns:a16="http://schemas.microsoft.com/office/drawing/2014/main" id="{E0D39678-6942-7F18-6084-65F0B02C59E9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Oval 8">
            <a:extLst>
              <a:ext uri="{FF2B5EF4-FFF2-40B4-BE49-F238E27FC236}">
                <a16:creationId xmlns:a16="http://schemas.microsoft.com/office/drawing/2014/main" id="{2A9A1457-BD33-6B8D-085B-49DD6FEF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46A68CA7-F6D3-C58E-D250-9F30AFC9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2" name="Oval 10">
            <a:extLst>
              <a:ext uri="{FF2B5EF4-FFF2-40B4-BE49-F238E27FC236}">
                <a16:creationId xmlns:a16="http://schemas.microsoft.com/office/drawing/2014/main" id="{34FAAFEE-F9B7-0977-3CBA-D8E470E5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Oval 11">
            <a:extLst>
              <a:ext uri="{FF2B5EF4-FFF2-40B4-BE49-F238E27FC236}">
                <a16:creationId xmlns:a16="http://schemas.microsoft.com/office/drawing/2014/main" id="{E9B047A7-0EA7-AFC7-25B5-82AA141F8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90301348-3714-7A46-ADD8-E0C339EFD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actin</a:t>
            </a: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71617387-2E33-BD9D-AB8E-9F7740BC2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0625"/>
            <a:ext cx="1828800" cy="1065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9D3E0F89-1C4F-9468-2B5A-7555E0BD2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troponin</a:t>
            </a:r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92D10ED6-4D1D-9BF6-CBB2-09607C8132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76600"/>
            <a:ext cx="457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A24C67A1-0076-46B7-B4C9-87B0397B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tropomyosin</a:t>
            </a:r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55935D7D-06F3-662A-7E5A-4DD1F181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057400"/>
            <a:ext cx="1676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B1AC2AEB-49BD-2BA8-0811-5B863E3FC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myosin binding site</a:t>
            </a:r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D2A17425-52D5-50EE-8C6A-22844387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1905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>
            <a:extLst>
              <a:ext uri="{FF2B5EF4-FFF2-40B4-BE49-F238E27FC236}">
                <a16:creationId xmlns:a16="http://schemas.microsoft.com/office/drawing/2014/main" id="{87F84118-B3AA-FE10-9BA1-F5BE02B6048E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8FFAAFEE-415A-86E3-1F30-2BE7E8C9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5B26682E-9AE0-79A0-659C-54015E3C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4D77EB4A-BCD4-1286-3CC0-3BACAD04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Freeform 6">
            <a:extLst>
              <a:ext uri="{FF2B5EF4-FFF2-40B4-BE49-F238E27FC236}">
                <a16:creationId xmlns:a16="http://schemas.microsoft.com/office/drawing/2014/main" id="{6C9F5FCB-D693-1DD8-71DA-F87F012A978A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Freeform 7">
            <a:extLst>
              <a:ext uri="{FF2B5EF4-FFF2-40B4-BE49-F238E27FC236}">
                <a16:creationId xmlns:a16="http://schemas.microsoft.com/office/drawing/2014/main" id="{6C988B0F-0EBA-A7D4-D7DE-53DFA0C0F998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6903311A-1BCC-6FEA-2DEF-6A5AC292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Oval 9">
            <a:extLst>
              <a:ext uri="{FF2B5EF4-FFF2-40B4-BE49-F238E27FC236}">
                <a16:creationId xmlns:a16="http://schemas.microsoft.com/office/drawing/2014/main" id="{7C736B9C-A8D3-C9B3-EAAA-4CEB76DF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4A74D774-80ED-8376-1D4D-2CFB4087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992C96A8-600B-2E6D-CF28-E14A9CCD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F93AB3C8-EEFD-5D3D-AA43-93212DF514BA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28DCE776-3BDB-3DD7-90CC-A6693B59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289B2E26-929B-8969-2064-6563FA34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AutoShape 5">
            <a:extLst>
              <a:ext uri="{FF2B5EF4-FFF2-40B4-BE49-F238E27FC236}">
                <a16:creationId xmlns:a16="http://schemas.microsoft.com/office/drawing/2014/main" id="{5EF51E15-2D0F-A83D-79CD-3AD71457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B607D64E-4485-2C64-E7CD-C857940CB999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34E428C2-884D-637E-18D2-85D8BD97E5B2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1EA97E95-C160-532A-405E-8B691513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434E4B2A-FCA4-A206-3F9B-B093A35CE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08F2067A-2D1E-0A08-D673-2C16412B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CEC4922A-3BC0-0343-F962-9728C668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Oval 12">
            <a:extLst>
              <a:ext uri="{FF2B5EF4-FFF2-40B4-BE49-F238E27FC236}">
                <a16:creationId xmlns:a16="http://schemas.microsoft.com/office/drawing/2014/main" id="{1A53BB73-172F-67D2-49F1-ABF0DB2E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0253" name="Oval 13">
            <a:extLst>
              <a:ext uri="{FF2B5EF4-FFF2-40B4-BE49-F238E27FC236}">
                <a16:creationId xmlns:a16="http://schemas.microsoft.com/office/drawing/2014/main" id="{9B2873B5-0373-4360-36C5-45C1EF90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0254" name="Oval 14">
            <a:extLst>
              <a:ext uri="{FF2B5EF4-FFF2-40B4-BE49-F238E27FC236}">
                <a16:creationId xmlns:a16="http://schemas.microsoft.com/office/drawing/2014/main" id="{2578CE67-A08B-5135-53DF-8324EBFE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2EAF100F-800D-F05C-A997-D5324C30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 autoUpdateAnimBg="0"/>
      <p:bldP spid="10253" grpId="0" animBg="1" autoUpdateAnimBg="0"/>
      <p:bldP spid="10254" grpId="0" animBg="1" autoUpdateAnimBg="0"/>
      <p:bldP spid="102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reeform 4">
            <a:extLst>
              <a:ext uri="{FF2B5EF4-FFF2-40B4-BE49-F238E27FC236}">
                <a16:creationId xmlns:a16="http://schemas.microsoft.com/office/drawing/2014/main" id="{BD4CEB33-793E-E292-4B8A-D919FC473B4E}"/>
              </a:ext>
            </a:extLst>
          </p:cNvPr>
          <p:cNvSpPr>
            <a:spLocks/>
          </p:cNvSpPr>
          <p:nvPr/>
        </p:nvSpPr>
        <p:spPr bwMode="auto">
          <a:xfrm>
            <a:off x="420688" y="2903538"/>
            <a:ext cx="8113712" cy="898525"/>
          </a:xfrm>
          <a:custGeom>
            <a:avLst/>
            <a:gdLst>
              <a:gd name="T0" fmla="*/ 0 w 5111"/>
              <a:gd name="T1" fmla="*/ 256 h 566"/>
              <a:gd name="T2" fmla="*/ 1175 w 5111"/>
              <a:gd name="T3" fmla="*/ 523 h 566"/>
              <a:gd name="T4" fmla="*/ 2697 w 5111"/>
              <a:gd name="T5" fmla="*/ 0 h 566"/>
              <a:gd name="T6" fmla="*/ 4055 w 5111"/>
              <a:gd name="T7" fmla="*/ 523 h 566"/>
              <a:gd name="T8" fmla="*/ 5111 w 5111"/>
              <a:gd name="T9" fmla="*/ 18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1" h="566">
                <a:moveTo>
                  <a:pt x="0" y="256"/>
                </a:moveTo>
                <a:cubicBezTo>
                  <a:pt x="197" y="301"/>
                  <a:pt x="726" y="566"/>
                  <a:pt x="1175" y="523"/>
                </a:cubicBezTo>
                <a:cubicBezTo>
                  <a:pt x="1624" y="480"/>
                  <a:pt x="2217" y="0"/>
                  <a:pt x="2697" y="0"/>
                </a:cubicBezTo>
                <a:cubicBezTo>
                  <a:pt x="3177" y="0"/>
                  <a:pt x="3653" y="492"/>
                  <a:pt x="4055" y="523"/>
                </a:cubicBezTo>
                <a:cubicBezTo>
                  <a:pt x="4457" y="554"/>
                  <a:pt x="4779" y="359"/>
                  <a:pt x="5111" y="187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FE18E010-5890-B3EF-721A-23F3366F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C3120378-87A0-5BE2-6379-9EC36392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40862E18-06AD-CD9D-8F9C-7A691511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381000" cy="304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Freeform 8">
            <a:extLst>
              <a:ext uri="{FF2B5EF4-FFF2-40B4-BE49-F238E27FC236}">
                <a16:creationId xmlns:a16="http://schemas.microsoft.com/office/drawing/2014/main" id="{8631BDF5-0ED8-1EE7-4030-782778C012DE}"/>
              </a:ext>
            </a:extLst>
          </p:cNvPr>
          <p:cNvSpPr>
            <a:spLocks/>
          </p:cNvSpPr>
          <p:nvPr/>
        </p:nvSpPr>
        <p:spPr bwMode="auto">
          <a:xfrm>
            <a:off x="685800" y="2806700"/>
            <a:ext cx="7543800" cy="977900"/>
          </a:xfrm>
          <a:custGeom>
            <a:avLst/>
            <a:gdLst>
              <a:gd name="T0" fmla="*/ 0 w 4752"/>
              <a:gd name="T1" fmla="*/ 152 h 616"/>
              <a:gd name="T2" fmla="*/ 864 w 4752"/>
              <a:gd name="T3" fmla="*/ 440 h 616"/>
              <a:gd name="T4" fmla="*/ 1776 w 4752"/>
              <a:gd name="T5" fmla="*/ 584 h 616"/>
              <a:gd name="T6" fmla="*/ 2640 w 4752"/>
              <a:gd name="T7" fmla="*/ 248 h 616"/>
              <a:gd name="T8" fmla="*/ 3456 w 4752"/>
              <a:gd name="T9" fmla="*/ 56 h 616"/>
              <a:gd name="T10" fmla="*/ 4752 w 4752"/>
              <a:gd name="T11" fmla="*/ 58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2" h="616">
                <a:moveTo>
                  <a:pt x="0" y="152"/>
                </a:moveTo>
                <a:cubicBezTo>
                  <a:pt x="284" y="260"/>
                  <a:pt x="568" y="368"/>
                  <a:pt x="864" y="440"/>
                </a:cubicBezTo>
                <a:cubicBezTo>
                  <a:pt x="1160" y="512"/>
                  <a:pt x="1480" y="616"/>
                  <a:pt x="1776" y="584"/>
                </a:cubicBezTo>
                <a:cubicBezTo>
                  <a:pt x="2072" y="552"/>
                  <a:pt x="2360" y="336"/>
                  <a:pt x="2640" y="248"/>
                </a:cubicBezTo>
                <a:cubicBezTo>
                  <a:pt x="2920" y="160"/>
                  <a:pt x="3104" y="0"/>
                  <a:pt x="3456" y="56"/>
                </a:cubicBezTo>
                <a:cubicBezTo>
                  <a:pt x="3808" y="112"/>
                  <a:pt x="4528" y="496"/>
                  <a:pt x="4752" y="584"/>
                </a:cubicBezTo>
              </a:path>
            </a:pathLst>
          </a:custGeom>
          <a:noFill/>
          <a:ln w="1016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3" name="Freeform 9">
            <a:extLst>
              <a:ext uri="{FF2B5EF4-FFF2-40B4-BE49-F238E27FC236}">
                <a16:creationId xmlns:a16="http://schemas.microsoft.com/office/drawing/2014/main" id="{05999261-5A22-DC44-6681-9F3FF210016E}"/>
              </a:ext>
            </a:extLst>
          </p:cNvPr>
          <p:cNvSpPr>
            <a:spLocks/>
          </p:cNvSpPr>
          <p:nvPr/>
        </p:nvSpPr>
        <p:spPr bwMode="auto">
          <a:xfrm>
            <a:off x="522288" y="2952750"/>
            <a:ext cx="8012112" cy="849313"/>
          </a:xfrm>
          <a:custGeom>
            <a:avLst/>
            <a:gdLst>
              <a:gd name="T0" fmla="*/ 0 w 5047"/>
              <a:gd name="T1" fmla="*/ 389 h 535"/>
              <a:gd name="T2" fmla="*/ 1111 w 5047"/>
              <a:gd name="T3" fmla="*/ 28 h 535"/>
              <a:gd name="T4" fmla="*/ 2688 w 5047"/>
              <a:gd name="T5" fmla="*/ 535 h 535"/>
              <a:gd name="T6" fmla="*/ 3991 w 5047"/>
              <a:gd name="T7" fmla="*/ 28 h 535"/>
              <a:gd name="T8" fmla="*/ 5047 w 5047"/>
              <a:gd name="T9" fmla="*/ 36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7" h="535">
                <a:moveTo>
                  <a:pt x="0" y="389"/>
                </a:moveTo>
                <a:cubicBezTo>
                  <a:pt x="187" y="329"/>
                  <a:pt x="663" y="4"/>
                  <a:pt x="1111" y="28"/>
                </a:cubicBezTo>
                <a:cubicBezTo>
                  <a:pt x="1559" y="52"/>
                  <a:pt x="2208" y="535"/>
                  <a:pt x="2688" y="535"/>
                </a:cubicBezTo>
                <a:cubicBezTo>
                  <a:pt x="3168" y="535"/>
                  <a:pt x="3598" y="56"/>
                  <a:pt x="3991" y="28"/>
                </a:cubicBezTo>
                <a:cubicBezTo>
                  <a:pt x="4384" y="0"/>
                  <a:pt x="4715" y="192"/>
                  <a:pt x="5047" y="364"/>
                </a:cubicBezTo>
              </a:path>
            </a:pathLst>
          </a:custGeom>
          <a:noFill/>
          <a:ln w="254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E8FF1B50-59D9-A9E4-99D6-8C247A99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9A428A9A-5006-A453-A3B7-1E9BC255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09777A50-9024-8DEC-7BE9-31ECD343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0CB9344E-0CF9-48B6-F499-B9D94648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E5FA3890-352D-B5BF-0C87-8425633E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E1F96124-EA86-079E-B4AD-BFB0FA96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1280" name="Oval 16">
            <a:extLst>
              <a:ext uri="{FF2B5EF4-FFF2-40B4-BE49-F238E27FC236}">
                <a16:creationId xmlns:a16="http://schemas.microsoft.com/office/drawing/2014/main" id="{751147C8-C6B5-2222-E374-5993F6EA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1281" name="Oval 17">
            <a:extLst>
              <a:ext uri="{FF2B5EF4-FFF2-40B4-BE49-F238E27FC236}">
                <a16:creationId xmlns:a16="http://schemas.microsoft.com/office/drawing/2014/main" id="{F57795AB-E88F-6AF6-12EF-46BFC190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/>
              <a:t>Ca</a:t>
            </a:r>
            <a:r>
              <a:rPr lang="en-GB" altLang="en-US" sz="1400" baseline="30000"/>
              <a:t>2+</a:t>
            </a:r>
            <a:endParaRPr lang="en-GB" altLang="en-US" sz="1400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A2275F64-95E5-3CED-A2D2-1A176CCD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8674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Calcium ions are released from the sarcolemma after stimulation from the T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mal">
  <a:themeElements>
    <a:clrScheme name="norm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rm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orm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Settings\nalford\Application Data\Microsoft\Templates\normal.pot</Template>
  <TotalTime>67</TotalTime>
  <Words>684</Words>
  <Application>Microsoft Office PowerPoint</Application>
  <PresentationFormat>On-screen Show (4:3)</PresentationFormat>
  <Paragraphs>349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Times New Roman</vt:lpstr>
      <vt:lpstr>Arial</vt:lpstr>
      <vt:lpstr>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Alford</dc:creator>
  <cp:lastModifiedBy>Nayan GRIFFITHS</cp:lastModifiedBy>
  <cp:revision>7</cp:revision>
  <dcterms:created xsi:type="dcterms:W3CDTF">2003-04-10T07:54:56Z</dcterms:created>
  <dcterms:modified xsi:type="dcterms:W3CDTF">2023-03-14T10:32:02Z</dcterms:modified>
</cp:coreProperties>
</file>