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0b15fc8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0b15fc8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0b15fc8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0b15fc8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f9bd20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f9bd20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f9bd20f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f9bd20f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f9bd20f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f9bd20f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6f9bd20f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6f9bd20f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f9bd20f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f9bd20f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f9bd20fe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f9bd20f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f9bd20fe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f9bd20f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f9bd20fe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f9bd20fe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2156a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2156a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2156a7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2156a7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2156a7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2156a7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f9bd20f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f9bd20f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f9bd20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f9bd20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90b15fc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90b15fc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0b15fc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0b15fc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0b15fc85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0b15fc85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0b15fc8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0b15fc8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aUpUY5Z6ci_DIg12xNm2WOZnqD6O0Zhg/view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Evan Brittain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Roselyn Duong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Nick Myers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Stats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75" y="2270125"/>
            <a:ext cx="3875926" cy="19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625" y="2750300"/>
            <a:ext cx="4548675" cy="78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88" y="1990100"/>
            <a:ext cx="6168425" cy="2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</a:t>
            </a:r>
            <a:r>
              <a:rPr lang="en"/>
              <a:t>Testing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Flow Graphs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code and determine possible nodes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tests by finding set of all possible paths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diagrams to illustrate 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Roboelectric API to automate test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Testing Areas - Database interactions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Insert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Update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All Data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5" y="2104375"/>
            <a:ext cx="4753701" cy="2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323" y="3042875"/>
            <a:ext cx="3852125" cy="6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Tasks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5" y="2362725"/>
            <a:ext cx="4612800" cy="1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51" y="2930375"/>
            <a:ext cx="4252400" cy="8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Data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25" y="1902175"/>
            <a:ext cx="3793374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200" y="2231775"/>
            <a:ext cx="4226400" cy="2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Data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3688211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676" y="1318650"/>
            <a:ext cx="3406475" cy="20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675" y="3378895"/>
            <a:ext cx="3406475" cy="140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Data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2440800"/>
            <a:ext cx="4601175" cy="132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725" y="2440800"/>
            <a:ext cx="4426800" cy="15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150"/>
            <a:ext cx="8839204" cy="367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 title="testingDemo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550" y="1272025"/>
            <a:ext cx="4581575" cy="34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891525"/>
            <a:ext cx="8520600" cy="29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various functional and non-functional issues of the Task Manager app using unit, module, and system tests; as well as analyzing test coverage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Front End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white box testing to buttons and form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diagrams to show transition between activities and alert dialog boxes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Back End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white box testing for all database transactions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control flow graphs to test implementation as designed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a result, our total coverage is 90%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were able to apply the knowledge we gained of quality assurance and testing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Practiced white-box testing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learned about the different types of models and graphs and we were able to implement our own control flow graphs and state diagrams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 testing can be difficult to determine correct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requires you to think differently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the importance of quality assurance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Software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6179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software we tested is a Task Manager - an Android app where users can log and track the completion of personal tasks.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Task Manager: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a SQLite database to store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multiple interfaces (sc</a:t>
            </a:r>
            <a:r>
              <a:rPr lang="en"/>
              <a:t>reens) </a:t>
            </a:r>
            <a:r>
              <a:rPr lang="en"/>
              <a:t>for user interaction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Prompts for input and displays fields, lists, reports, etc.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Stores and plots historical task activity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850" y="1942075"/>
            <a:ext cx="3557000" cy="26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403" y="1878850"/>
            <a:ext cx="7065182" cy="293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Test Specification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functional requirements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and removing a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Starting and stopping the timer for a task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Viewing and editing task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Viewing historical task runtimes graphically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Accurate write/read operations on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Testing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Testing Areas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Add/Delete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Start/Stop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View/Edit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View Stats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diagrams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Illustrate transitions users will experience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tests by finding set of all possible paths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Eliminate redundant tests to find minimum test set for maximum coverage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Espresso API to automate all user interface tests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Add/Delete Task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25" y="2048585"/>
            <a:ext cx="3577425" cy="201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1925" y="2374097"/>
            <a:ext cx="4787650" cy="1365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Start/Stop Task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25" y="2307325"/>
            <a:ext cx="4494575" cy="12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73500"/>
            <a:ext cx="3733175" cy="21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View/Edit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0212"/>
            <a:ext cx="3603399" cy="20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350" y="2291463"/>
            <a:ext cx="4718675" cy="13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