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0"/>
    <a:srgbClr val="008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2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5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D7F0-0C9D-40AB-A9AD-FC4DDDCA3EF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D99D8F-B09A-477A-A905-84D098385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4" y="1627362"/>
            <a:ext cx="9710737" cy="3755676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6AF1C1-918A-46CC-84A5-78E831FF3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84" y="1627362"/>
            <a:ext cx="9710737" cy="37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F0949-8816-4CFB-9FF5-9F84A0C4EF2A}"/>
              </a:ext>
            </a:extLst>
          </p:cNvPr>
          <p:cNvSpPr/>
          <p:nvPr/>
        </p:nvSpPr>
        <p:spPr>
          <a:xfrm>
            <a:off x="2609850" y="2383631"/>
            <a:ext cx="7848600" cy="2090738"/>
          </a:xfrm>
          <a:prstGeom prst="rect">
            <a:avLst/>
          </a:prstGeom>
          <a:solidFill>
            <a:srgbClr val="0087D7"/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26327-436E-4C48-A2D7-CB9AC72925F4}"/>
              </a:ext>
            </a:extLst>
          </p:cNvPr>
          <p:cNvSpPr txBox="1"/>
          <p:nvPr/>
        </p:nvSpPr>
        <p:spPr>
          <a:xfrm>
            <a:off x="3343275" y="1910299"/>
            <a:ext cx="6410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Montserrat ExtraBold" panose="0000090000000000000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6232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208CE-C251-4619-B1CC-B30EB53C80EB}"/>
              </a:ext>
            </a:extLst>
          </p:cNvPr>
          <p:cNvSpPr/>
          <p:nvPr/>
        </p:nvSpPr>
        <p:spPr>
          <a:xfrm>
            <a:off x="1733551" y="566738"/>
            <a:ext cx="2762250" cy="6858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Problem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C92299-68FA-467B-9217-B707B1154289}"/>
              </a:ext>
            </a:extLst>
          </p:cNvPr>
          <p:cNvSpPr/>
          <p:nvPr/>
        </p:nvSpPr>
        <p:spPr>
          <a:xfrm>
            <a:off x="4810126" y="390525"/>
            <a:ext cx="7153270" cy="1038224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Skills Gap &amp; Mismatch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F8B5BB-3C93-4D48-9303-587A569340B4}"/>
              </a:ext>
            </a:extLst>
          </p:cNvPr>
          <p:cNvCxnSpPr>
            <a:cxnSpLocks/>
          </p:cNvCxnSpPr>
          <p:nvPr/>
        </p:nvCxnSpPr>
        <p:spPr>
          <a:xfrm>
            <a:off x="4649216" y="268941"/>
            <a:ext cx="0" cy="115980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1BC9450-713A-4479-8442-5281E56B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92" y="4664279"/>
            <a:ext cx="4564776" cy="72183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5F2F14-02E6-4ECB-9B48-1A6D637E7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28" y="4242728"/>
            <a:ext cx="1473088" cy="5971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18DE4-307F-49E0-B3EE-33FC5EA17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4" y="5656956"/>
            <a:ext cx="8695173" cy="90685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46FE8B-2EA7-4901-9DB3-B4842B186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588" y="5091639"/>
            <a:ext cx="1473088" cy="585612"/>
          </a:xfrm>
          <a:prstGeom prst="round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7D2C5-7A48-44BA-8209-732388393101}"/>
              </a:ext>
            </a:extLst>
          </p:cNvPr>
          <p:cNvSpPr txBox="1"/>
          <p:nvPr/>
        </p:nvSpPr>
        <p:spPr>
          <a:xfrm>
            <a:off x="9074871" y="6597849"/>
            <a:ext cx="352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philstar.com    rappler.com    ecop.org.ph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6E64-B754-46CD-AC8E-D2D75912C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672" y="1729121"/>
            <a:ext cx="4938408" cy="251360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47A59-8FC5-4817-959A-61E8FF71C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858" y="1510474"/>
            <a:ext cx="1482439" cy="68324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119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1A4B6-EC17-4996-86AB-CC7851E467FF}"/>
              </a:ext>
            </a:extLst>
          </p:cNvPr>
          <p:cNvSpPr/>
          <p:nvPr/>
        </p:nvSpPr>
        <p:spPr>
          <a:xfrm>
            <a:off x="1914526" y="576263"/>
            <a:ext cx="9448799" cy="881062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Proposed Solution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8866F2-AFE3-4978-835A-0EED9F9F068F}"/>
              </a:ext>
            </a:extLst>
          </p:cNvPr>
          <p:cNvCxnSpPr>
            <a:cxnSpLocks/>
          </p:cNvCxnSpPr>
          <p:nvPr/>
        </p:nvCxnSpPr>
        <p:spPr>
          <a:xfrm flipH="1">
            <a:off x="5657852" y="1695450"/>
            <a:ext cx="177164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4F713F-F405-4D60-A6CA-F6A07CCE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5" y="2008362"/>
            <a:ext cx="9710737" cy="37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9EBA9-E4AD-400F-9357-1D69B2C1DB1B}"/>
              </a:ext>
            </a:extLst>
          </p:cNvPr>
          <p:cNvSpPr/>
          <p:nvPr/>
        </p:nvSpPr>
        <p:spPr>
          <a:xfrm>
            <a:off x="2947770" y="507971"/>
            <a:ext cx="7153270" cy="1038224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>
                  <a:solidFill>
                    <a:schemeClr val="bg1"/>
                  </a:solidFill>
                </a:ln>
                <a:solidFill>
                  <a:srgbClr val="FFC200"/>
                </a:solidFill>
                <a:latin typeface="Montserrat ExtraBold" panose="00000900000000000000" pitchFamily="50" charset="0"/>
              </a:rPr>
              <a:t>Target Audience</a:t>
            </a:r>
          </a:p>
        </p:txBody>
      </p:sp>
      <p:pic>
        <p:nvPicPr>
          <p:cNvPr id="8" name="Picture 7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154C761C-A7E7-4592-AEE7-42ECB227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54" y="3149716"/>
            <a:ext cx="3429000" cy="1933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B83F01-99E5-46B0-BA7D-5C8649BFA4FA}"/>
              </a:ext>
            </a:extLst>
          </p:cNvPr>
          <p:cNvSpPr/>
          <p:nvPr/>
        </p:nvSpPr>
        <p:spPr>
          <a:xfrm>
            <a:off x="2496162" y="2214737"/>
            <a:ext cx="3148230" cy="1038224"/>
          </a:xfrm>
          <a:prstGeom prst="rect">
            <a:avLst/>
          </a:prstGeom>
          <a:solidFill>
            <a:srgbClr val="FFC2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 Alternates SemiBold" panose="00000700000000000000" pitchFamily="50" charset="0"/>
              </a:rPr>
              <a:t>Job Seekers</a:t>
            </a:r>
          </a:p>
        </p:txBody>
      </p:sp>
      <p:pic>
        <p:nvPicPr>
          <p:cNvPr id="11" name="Picture 10" descr="A group of people in front of a crowd&#10;&#10;Description automatically generated">
            <a:extLst>
              <a:ext uri="{FF2B5EF4-FFF2-40B4-BE49-F238E27FC236}">
                <a16:creationId xmlns:a16="http://schemas.microsoft.com/office/drawing/2014/main" id="{4DE76AB1-3939-487D-9453-342F189D7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04" y="3149715"/>
            <a:ext cx="3429000" cy="19335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F83178-E7AB-47F9-B168-A404E3839AE5}"/>
              </a:ext>
            </a:extLst>
          </p:cNvPr>
          <p:cNvSpPr/>
          <p:nvPr/>
        </p:nvSpPr>
        <p:spPr>
          <a:xfrm>
            <a:off x="6775989" y="2214737"/>
            <a:ext cx="3148230" cy="1038224"/>
          </a:xfrm>
          <a:prstGeom prst="rect">
            <a:avLst/>
          </a:prstGeom>
          <a:solidFill>
            <a:srgbClr val="FFC2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 Alternates SemiBold" panose="00000700000000000000" pitchFamily="50" charset="0"/>
              </a:rPr>
              <a:t>Fresh Graduates</a:t>
            </a:r>
          </a:p>
        </p:txBody>
      </p:sp>
    </p:spTree>
    <p:extLst>
      <p:ext uri="{BB962C8B-B14F-4D97-AF65-F5344CB8AC3E}">
        <p14:creationId xmlns:p14="http://schemas.microsoft.com/office/powerpoint/2010/main" val="374417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71A0E-3D8E-4777-9EB1-7B216D660998}"/>
              </a:ext>
            </a:extLst>
          </p:cNvPr>
          <p:cNvSpPr/>
          <p:nvPr/>
        </p:nvSpPr>
        <p:spPr>
          <a:xfrm>
            <a:off x="1733551" y="566738"/>
            <a:ext cx="2762250" cy="6858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8192D-2556-47DD-B2A9-81D82981D51C}"/>
              </a:ext>
            </a:extLst>
          </p:cNvPr>
          <p:cNvSpPr/>
          <p:nvPr/>
        </p:nvSpPr>
        <p:spPr>
          <a:xfrm>
            <a:off x="4810126" y="390525"/>
            <a:ext cx="7153270" cy="1038224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atin typeface="Montserrat ExtraBold" panose="00000900000000000000" pitchFamily="50" charset="0"/>
              </a:rPr>
              <a:t>Description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47DE3C-30B2-48AC-B42F-9A0B77FD0DAD}"/>
              </a:ext>
            </a:extLst>
          </p:cNvPr>
          <p:cNvCxnSpPr>
            <a:cxnSpLocks/>
          </p:cNvCxnSpPr>
          <p:nvPr/>
        </p:nvCxnSpPr>
        <p:spPr>
          <a:xfrm>
            <a:off x="4672855" y="322729"/>
            <a:ext cx="0" cy="11060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BF7667-FB31-4E92-8B65-6BB7599CFDB5}"/>
              </a:ext>
            </a:extLst>
          </p:cNvPr>
          <p:cNvGrpSpPr/>
          <p:nvPr/>
        </p:nvGrpSpPr>
        <p:grpSpPr>
          <a:xfrm>
            <a:off x="1612736" y="2137698"/>
            <a:ext cx="6562931" cy="4630747"/>
            <a:chOff x="1997612" y="1927998"/>
            <a:chExt cx="9063976" cy="431420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63BE63E-5EC6-4B2E-8D95-9A9F64F5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786"/>
            <a:stretch/>
          </p:blipFill>
          <p:spPr>
            <a:xfrm>
              <a:off x="1997612" y="1927998"/>
              <a:ext cx="9063976" cy="4314201"/>
            </a:xfrm>
            <a:prstGeom prst="rect">
              <a:avLst/>
            </a:prstGeom>
          </p:spPr>
        </p:pic>
        <p:pic>
          <p:nvPicPr>
            <p:cNvPr id="26" name="Picture 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83A7147-D0DF-4C8B-9052-A9598B2F3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748" y="2681898"/>
              <a:ext cx="672468" cy="17560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52016D2-9321-4CEB-96B0-0731347CDB02}"/>
              </a:ext>
            </a:extLst>
          </p:cNvPr>
          <p:cNvSpPr txBox="1"/>
          <p:nvPr/>
        </p:nvSpPr>
        <p:spPr>
          <a:xfrm>
            <a:off x="1741668" y="1409562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 Rounded MT Bold" panose="020F0704030504030204" pitchFamily="34" charset="0"/>
              </a:rPr>
              <a:t>Add a Service in the Existing Website of Nonprofit Organization (pbed.ph)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3512AF-1A40-4F99-AC03-D7B12291707D}"/>
              </a:ext>
            </a:extLst>
          </p:cNvPr>
          <p:cNvCxnSpPr>
            <a:cxnSpLocks/>
          </p:cNvCxnSpPr>
          <p:nvPr/>
        </p:nvCxnSpPr>
        <p:spPr>
          <a:xfrm flipV="1">
            <a:off x="7598004" y="2372179"/>
            <a:ext cx="1597595" cy="568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90B1E4-63D9-47DA-B13C-C13E6AE88CC3}"/>
              </a:ext>
            </a:extLst>
          </p:cNvPr>
          <p:cNvCxnSpPr>
            <a:cxnSpLocks/>
          </p:cNvCxnSpPr>
          <p:nvPr/>
        </p:nvCxnSpPr>
        <p:spPr>
          <a:xfrm>
            <a:off x="7598004" y="3120628"/>
            <a:ext cx="1597595" cy="13838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CC61E2-6D8A-4CB5-9578-E2ABECBAE017}"/>
              </a:ext>
            </a:extLst>
          </p:cNvPr>
          <p:cNvSpPr txBox="1"/>
          <p:nvPr/>
        </p:nvSpPr>
        <p:spPr>
          <a:xfrm>
            <a:off x="10428610" y="2137698"/>
            <a:ext cx="1534786" cy="646331"/>
          </a:xfrm>
          <a:prstGeom prst="rect">
            <a:avLst/>
          </a:prstGeom>
          <a:solidFill>
            <a:srgbClr val="FFC200"/>
          </a:solidFill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Arial Rounded MT Bold" panose="020F0704030504030204" pitchFamily="34" charset="0"/>
              </a:rPr>
              <a:t>IBM Watson Discovery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2BA6A7-782B-41A4-8DBC-3187F1DD7D38}"/>
              </a:ext>
            </a:extLst>
          </p:cNvPr>
          <p:cNvSpPr txBox="1"/>
          <p:nvPr/>
        </p:nvSpPr>
        <p:spPr>
          <a:xfrm>
            <a:off x="10464800" y="4070228"/>
            <a:ext cx="1534786" cy="923330"/>
          </a:xfrm>
          <a:prstGeom prst="rect">
            <a:avLst/>
          </a:prstGeom>
          <a:solidFill>
            <a:srgbClr val="FFC200"/>
          </a:solidFill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Arial Rounded MT Bold" panose="020F0704030504030204" pitchFamily="34" charset="0"/>
              </a:rPr>
              <a:t>IBM Personality Insights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61DB02-C4FA-4DF8-A5B4-6C6A34D02CA5}"/>
              </a:ext>
            </a:extLst>
          </p:cNvPr>
          <p:cNvGrpSpPr/>
          <p:nvPr/>
        </p:nvGrpSpPr>
        <p:grpSpPr>
          <a:xfrm>
            <a:off x="9004342" y="3846847"/>
            <a:ext cx="1315114" cy="1315113"/>
            <a:chOff x="8637475" y="1731334"/>
            <a:chExt cx="1315114" cy="13151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9C5B7A-3C85-4723-8B49-C0C6662F9219}"/>
                </a:ext>
              </a:extLst>
            </p:cNvPr>
            <p:cNvSpPr/>
            <p:nvPr/>
          </p:nvSpPr>
          <p:spPr>
            <a:xfrm>
              <a:off x="8637475" y="1731334"/>
              <a:ext cx="1315114" cy="1315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D18BAB9-958C-41E1-84F4-1E2BB247F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606" y="1881686"/>
              <a:ext cx="1070852" cy="107085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65D71-8040-46B9-93CD-7D9E87117357}"/>
              </a:ext>
            </a:extLst>
          </p:cNvPr>
          <p:cNvGrpSpPr/>
          <p:nvPr/>
        </p:nvGrpSpPr>
        <p:grpSpPr>
          <a:xfrm>
            <a:off x="8988787" y="1805515"/>
            <a:ext cx="1315113" cy="1315113"/>
            <a:chOff x="7857079" y="2150095"/>
            <a:chExt cx="1315113" cy="131511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CF1994-3E0F-4EDE-A7E0-71244B2F7880}"/>
                </a:ext>
              </a:extLst>
            </p:cNvPr>
            <p:cNvSpPr/>
            <p:nvPr/>
          </p:nvSpPr>
          <p:spPr>
            <a:xfrm>
              <a:off x="7857079" y="2150095"/>
              <a:ext cx="1315113" cy="1315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77ADD4-D498-4875-BC58-D274A754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0312" y="2302531"/>
              <a:ext cx="1046436" cy="1046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71A0E-3D8E-4777-9EB1-7B216D660998}"/>
              </a:ext>
            </a:extLst>
          </p:cNvPr>
          <p:cNvSpPr/>
          <p:nvPr/>
        </p:nvSpPr>
        <p:spPr>
          <a:xfrm>
            <a:off x="1733551" y="566738"/>
            <a:ext cx="2762250" cy="6858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8192D-2556-47DD-B2A9-81D82981D51C}"/>
              </a:ext>
            </a:extLst>
          </p:cNvPr>
          <p:cNvSpPr/>
          <p:nvPr/>
        </p:nvSpPr>
        <p:spPr>
          <a:xfrm>
            <a:off x="4810126" y="373747"/>
            <a:ext cx="7153270" cy="1038224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atin typeface="Montserrat ExtraBold" panose="00000900000000000000" pitchFamily="50" charset="0"/>
              </a:rPr>
              <a:t>Description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47DE3C-30B2-48AC-B42F-9A0B77FD0DAD}"/>
              </a:ext>
            </a:extLst>
          </p:cNvPr>
          <p:cNvCxnSpPr>
            <a:cxnSpLocks/>
          </p:cNvCxnSpPr>
          <p:nvPr/>
        </p:nvCxnSpPr>
        <p:spPr>
          <a:xfrm>
            <a:off x="4610102" y="276225"/>
            <a:ext cx="0" cy="12668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BE6023F5-B971-4BAA-ACF9-2E0C5622C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44" y="1620575"/>
            <a:ext cx="4092617" cy="179052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187130-D79A-41E2-8FE0-A50981D7AD2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86260" y="2515836"/>
            <a:ext cx="756784" cy="54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7A32E0-8A61-47DC-A56F-4F9153CE98BA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3687301" y="4058279"/>
            <a:ext cx="4397607" cy="9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788FDF-C960-4BA8-BAB9-FC4E6BA02C1F}"/>
              </a:ext>
            </a:extLst>
          </p:cNvPr>
          <p:cNvCxnSpPr>
            <a:cxnSpLocks/>
            <a:stCxn id="19" idx="2"/>
            <a:endCxn id="23" idx="1"/>
          </p:cNvCxnSpPr>
          <p:nvPr/>
        </p:nvCxnSpPr>
        <p:spPr>
          <a:xfrm>
            <a:off x="2669173" y="4930227"/>
            <a:ext cx="1135292" cy="719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37381-D41B-444D-81AF-BE850DF79156}"/>
              </a:ext>
            </a:extLst>
          </p:cNvPr>
          <p:cNvSpPr/>
          <p:nvPr/>
        </p:nvSpPr>
        <p:spPr>
          <a:xfrm>
            <a:off x="1571624" y="1986470"/>
            <a:ext cx="2762250" cy="34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87D7"/>
                </a:solidFill>
              </a:rPr>
              <a:t>Personality Insights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BBA834-8CFE-4D33-B341-F9B74C46F9D9}"/>
              </a:ext>
            </a:extLst>
          </p:cNvPr>
          <p:cNvGrpSpPr/>
          <p:nvPr/>
        </p:nvGrpSpPr>
        <p:grpSpPr>
          <a:xfrm>
            <a:off x="1651046" y="3060840"/>
            <a:ext cx="2036255" cy="2013140"/>
            <a:chOff x="8637475" y="1731334"/>
            <a:chExt cx="1315114" cy="13151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BBBB27-0D38-43E5-B49C-8CB3E507661E}"/>
                </a:ext>
              </a:extLst>
            </p:cNvPr>
            <p:cNvSpPr/>
            <p:nvPr/>
          </p:nvSpPr>
          <p:spPr>
            <a:xfrm>
              <a:off x="8637475" y="1731334"/>
              <a:ext cx="1315114" cy="1315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FFE31B3-331E-4290-826C-451AE0528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606" y="1881686"/>
              <a:ext cx="1070852" cy="1070852"/>
            </a:xfrm>
            <a:prstGeom prst="rect">
              <a:avLst/>
            </a:prstGeom>
          </p:spPr>
        </p:pic>
      </p:grpSp>
      <p:pic>
        <p:nvPicPr>
          <p:cNvPr id="24" name="Picture 23" descr="A blue and white sign&#10;&#10;Description automatically generated">
            <a:extLst>
              <a:ext uri="{FF2B5EF4-FFF2-40B4-BE49-F238E27FC236}">
                <a16:creationId xmlns:a16="http://schemas.microsoft.com/office/drawing/2014/main" id="{E5E095EF-FDA1-4296-8151-BF71FE3CC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908" y="3123066"/>
            <a:ext cx="4065417" cy="1870426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68836E7-8B49-481B-9C23-4FF41968D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65" y="4753968"/>
            <a:ext cx="4231196" cy="17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71A0E-3D8E-4777-9EB1-7B216D660998}"/>
              </a:ext>
            </a:extLst>
          </p:cNvPr>
          <p:cNvSpPr/>
          <p:nvPr/>
        </p:nvSpPr>
        <p:spPr>
          <a:xfrm>
            <a:off x="1733551" y="566738"/>
            <a:ext cx="2762250" cy="6858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8192D-2556-47DD-B2A9-81D82981D51C}"/>
              </a:ext>
            </a:extLst>
          </p:cNvPr>
          <p:cNvSpPr/>
          <p:nvPr/>
        </p:nvSpPr>
        <p:spPr>
          <a:xfrm>
            <a:off x="4810126" y="390525"/>
            <a:ext cx="7153270" cy="1038224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atin typeface="Montserrat ExtraBold" panose="00000900000000000000" pitchFamily="50" charset="0"/>
              </a:rPr>
              <a:t>Description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47DE3C-30B2-48AC-B42F-9A0B77FD0DAD}"/>
              </a:ext>
            </a:extLst>
          </p:cNvPr>
          <p:cNvCxnSpPr>
            <a:cxnSpLocks/>
          </p:cNvCxnSpPr>
          <p:nvPr/>
        </p:nvCxnSpPr>
        <p:spPr>
          <a:xfrm>
            <a:off x="4610102" y="276225"/>
            <a:ext cx="0" cy="12668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B50E66-651C-44C2-9DCC-B7D0670954DF}"/>
              </a:ext>
            </a:extLst>
          </p:cNvPr>
          <p:cNvCxnSpPr>
            <a:cxnSpLocks/>
          </p:cNvCxnSpPr>
          <p:nvPr/>
        </p:nvCxnSpPr>
        <p:spPr>
          <a:xfrm flipV="1">
            <a:off x="3891283" y="1973248"/>
            <a:ext cx="2090068" cy="14072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6E2415-2396-4784-BB3F-BBF4DC6AE18B}"/>
              </a:ext>
            </a:extLst>
          </p:cNvPr>
          <p:cNvCxnSpPr>
            <a:cxnSpLocks/>
          </p:cNvCxnSpPr>
          <p:nvPr/>
        </p:nvCxnSpPr>
        <p:spPr>
          <a:xfrm flipV="1">
            <a:off x="3882894" y="4025802"/>
            <a:ext cx="2090068" cy="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BAF54A-383E-42AF-8BAF-F2EF3828D36F}"/>
              </a:ext>
            </a:extLst>
          </p:cNvPr>
          <p:cNvCxnSpPr>
            <a:cxnSpLocks/>
          </p:cNvCxnSpPr>
          <p:nvPr/>
        </p:nvCxnSpPr>
        <p:spPr>
          <a:xfrm>
            <a:off x="3874505" y="4712345"/>
            <a:ext cx="2106846" cy="1365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CBD25-8BDB-4B32-9345-E08FBB61B0A3}"/>
              </a:ext>
            </a:extLst>
          </p:cNvPr>
          <p:cNvSpPr/>
          <p:nvPr/>
        </p:nvSpPr>
        <p:spPr>
          <a:xfrm>
            <a:off x="1550996" y="2357167"/>
            <a:ext cx="2762250" cy="34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87D7"/>
                </a:solidFill>
              </a:rPr>
              <a:t>Watson Discovery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6F06E9-3550-44C7-AE8F-C0B24917932C}"/>
              </a:ext>
            </a:extLst>
          </p:cNvPr>
          <p:cNvGrpSpPr/>
          <p:nvPr/>
        </p:nvGrpSpPr>
        <p:grpSpPr>
          <a:xfrm>
            <a:off x="1924230" y="2881408"/>
            <a:ext cx="1988880" cy="2051631"/>
            <a:chOff x="7857079" y="2150095"/>
            <a:chExt cx="1315113" cy="131511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812ED8-5712-4C2D-A296-F0DA451B1CE9}"/>
                </a:ext>
              </a:extLst>
            </p:cNvPr>
            <p:cNvSpPr/>
            <p:nvPr/>
          </p:nvSpPr>
          <p:spPr>
            <a:xfrm>
              <a:off x="7857079" y="2150095"/>
              <a:ext cx="1315113" cy="13151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EA9057D-7DE4-4280-816F-4EEE5A3F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00312" y="2302531"/>
              <a:ext cx="1046436" cy="104643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197C83-CA98-4D17-8E2E-CF74790C3DEA}"/>
              </a:ext>
            </a:extLst>
          </p:cNvPr>
          <p:cNvGrpSpPr/>
          <p:nvPr/>
        </p:nvGrpSpPr>
        <p:grpSpPr>
          <a:xfrm>
            <a:off x="5972962" y="1500090"/>
            <a:ext cx="3180464" cy="1611138"/>
            <a:chOff x="896648" y="674702"/>
            <a:chExt cx="3665106" cy="177553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9BBB68-F423-483D-8595-A0C685B78626}"/>
                </a:ext>
              </a:extLst>
            </p:cNvPr>
            <p:cNvSpPr/>
            <p:nvPr/>
          </p:nvSpPr>
          <p:spPr>
            <a:xfrm>
              <a:off x="896648" y="674702"/>
              <a:ext cx="3497799" cy="1775535"/>
            </a:xfrm>
            <a:prstGeom prst="rect">
              <a:avLst/>
            </a:prstGeom>
            <a:solidFill>
              <a:srgbClr val="172D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8FD715-4705-4881-8ECA-3385E00C23E7}"/>
                </a:ext>
              </a:extLst>
            </p:cNvPr>
            <p:cNvSpPr txBox="1"/>
            <p:nvPr/>
          </p:nvSpPr>
          <p:spPr>
            <a:xfrm>
              <a:off x="1825063" y="1003481"/>
              <a:ext cx="2736691" cy="1047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Training Suggestions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2E641729-47B3-465B-8F02-A484489B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8444" y="939178"/>
              <a:ext cx="1247361" cy="131819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99BF51-CC03-4633-87F9-E14DAB7C0B7A}"/>
              </a:ext>
            </a:extLst>
          </p:cNvPr>
          <p:cNvGrpSpPr/>
          <p:nvPr/>
        </p:nvGrpSpPr>
        <p:grpSpPr>
          <a:xfrm>
            <a:off x="5972962" y="3259686"/>
            <a:ext cx="3180458" cy="1611138"/>
            <a:chOff x="896648" y="2714713"/>
            <a:chExt cx="3839899" cy="177553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398319-C871-48DE-B5F1-CFE390C0298C}"/>
                </a:ext>
              </a:extLst>
            </p:cNvPr>
            <p:cNvGrpSpPr/>
            <p:nvPr/>
          </p:nvGrpSpPr>
          <p:grpSpPr>
            <a:xfrm>
              <a:off x="896648" y="2714713"/>
              <a:ext cx="3839899" cy="1775535"/>
              <a:chOff x="896648" y="674702"/>
              <a:chExt cx="3839899" cy="177553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7B7A24-6094-450A-AB5F-DEDBD8898EAA}"/>
                  </a:ext>
                </a:extLst>
              </p:cNvPr>
              <p:cNvSpPr/>
              <p:nvPr/>
            </p:nvSpPr>
            <p:spPr>
              <a:xfrm>
                <a:off x="896648" y="674702"/>
                <a:ext cx="3664620" cy="1775535"/>
              </a:xfrm>
              <a:prstGeom prst="rect">
                <a:avLst/>
              </a:prstGeom>
              <a:solidFill>
                <a:srgbClr val="172D5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438E2E-1685-438C-95D5-D0EB802E7C0C}"/>
                  </a:ext>
                </a:extLst>
              </p:cNvPr>
              <p:cNvSpPr txBox="1"/>
              <p:nvPr/>
            </p:nvSpPr>
            <p:spPr>
              <a:xfrm>
                <a:off x="1999856" y="1003481"/>
                <a:ext cx="273669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</a:rPr>
                  <a:t>Course Suggestions</a:t>
                </a:r>
              </a:p>
            </p:txBody>
          </p:sp>
        </p:grp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A08F8DD8-2083-4B2C-948D-BC793E447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6776" y="3024122"/>
              <a:ext cx="1200597" cy="120059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89327B-DFC3-4966-BAE5-80C95C9A9352}"/>
              </a:ext>
            </a:extLst>
          </p:cNvPr>
          <p:cNvGrpSpPr/>
          <p:nvPr/>
        </p:nvGrpSpPr>
        <p:grpSpPr>
          <a:xfrm>
            <a:off x="5981351" y="5030770"/>
            <a:ext cx="3180458" cy="1611139"/>
            <a:chOff x="5700948" y="639487"/>
            <a:chExt cx="3629595" cy="177553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0ECC5C0-9C4E-4257-99AA-90C259EC0104}"/>
                </a:ext>
              </a:extLst>
            </p:cNvPr>
            <p:cNvGrpSpPr/>
            <p:nvPr/>
          </p:nvGrpSpPr>
          <p:grpSpPr>
            <a:xfrm>
              <a:off x="5700948" y="639487"/>
              <a:ext cx="3629595" cy="1775535"/>
              <a:chOff x="932159" y="559597"/>
              <a:chExt cx="3629595" cy="1775535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7EE4F63-84A1-4B51-AD4F-70CFEB81558B}"/>
                  </a:ext>
                </a:extLst>
              </p:cNvPr>
              <p:cNvSpPr/>
              <p:nvPr/>
            </p:nvSpPr>
            <p:spPr>
              <a:xfrm>
                <a:off x="932159" y="559597"/>
                <a:ext cx="3497799" cy="1775535"/>
              </a:xfrm>
              <a:prstGeom prst="rect">
                <a:avLst/>
              </a:prstGeom>
              <a:solidFill>
                <a:srgbClr val="172D5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45876B-F6AE-4631-9012-171E282841D3}"/>
                  </a:ext>
                </a:extLst>
              </p:cNvPr>
              <p:cNvSpPr txBox="1"/>
              <p:nvPr/>
            </p:nvSpPr>
            <p:spPr>
              <a:xfrm>
                <a:off x="1825063" y="1154976"/>
                <a:ext cx="27366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</a:rPr>
                  <a:t>Articles</a:t>
                </a:r>
              </a:p>
            </p:txBody>
          </p:sp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8F0FD8-634D-4ABB-8BC2-9172B540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82264" y="915665"/>
              <a:ext cx="1223176" cy="1223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6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D3E21-76F1-4B4D-BC63-EF07678C1269}"/>
              </a:ext>
            </a:extLst>
          </p:cNvPr>
          <p:cNvSpPr/>
          <p:nvPr/>
        </p:nvSpPr>
        <p:spPr>
          <a:xfrm>
            <a:off x="3266552" y="2731054"/>
            <a:ext cx="7153270" cy="1038224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>
                  <a:solidFill>
                    <a:schemeClr val="bg1"/>
                  </a:solidFill>
                </a:ln>
                <a:solidFill>
                  <a:srgbClr val="0087D7"/>
                </a:solidFill>
                <a:latin typeface="Montserrat ExtraBold" panose="00000900000000000000" pitchFamily="50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36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65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Montserrat Alternates SemiBold</vt:lpstr>
      <vt:lpstr>Montserrat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Adams Rocamora</dc:creator>
  <cp:lastModifiedBy>Michael Adams Rocamora</cp:lastModifiedBy>
  <cp:revision>30</cp:revision>
  <dcterms:created xsi:type="dcterms:W3CDTF">2020-01-08T06:42:17Z</dcterms:created>
  <dcterms:modified xsi:type="dcterms:W3CDTF">2020-01-17T10:49:54Z</dcterms:modified>
</cp:coreProperties>
</file>