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7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5F94-EFBA-4C02-9576-BFAC6DC41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3D05-2576-4461-A968-67D2DB2D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6014-4D85-42FE-BFDD-5AF02166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9A02-C271-465A-B0A0-1BC93B1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8F07-215D-488D-B71C-BED4F7B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8ECD-D00F-4A21-9BC1-D97433A2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A9DDA-B3D9-4DFA-9EE2-BF44218C6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0063-21C7-4D9F-8C58-EF18BEBA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F296-09A2-4FFD-8A0F-FE4F404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6F23E-9E4B-4370-B2EB-94A2980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0CA10-13BA-4942-955F-AADB533F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B6CA-B112-4069-90AC-F8A9E675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909D-92F8-4DC8-B9FF-CBE641D8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6899-29A2-4D67-8A83-CF3F572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1B2B-BADD-4520-A5ED-EB5F2E25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6039-A963-43CB-A148-CEF020E1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627C-89DD-4FBC-B041-15662475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A2EB-20AD-4003-9817-2D10670B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6470-C22A-472B-BC79-9D744374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4F10-6B5C-49E8-8893-B721C032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3517-BCA5-4253-9E48-F918128B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299A-20FA-407F-9333-5F2C0AB5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E74E-1922-4B68-9911-4CC297BE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9029-C764-41A4-ACFE-73431265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794E-48C3-4BFA-991C-009C5BC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316B-B417-47B4-A301-C2379E95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2940-5E77-45B6-B8DF-0947AB330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1FB62-C31F-4267-AA8A-4DB71478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A2FD-020A-479D-9658-3CF3A45A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E3E8-1237-4D3B-BD38-27806959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BE51-07F2-44F0-A6D1-1E17A0A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3B55-6068-4BEF-92E3-0F91743F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DCB2-1AB2-41EB-B23D-520C0A62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F8CE-D5C9-44A2-85BD-D4FBFF67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17FE-5A30-49FB-94C6-F4214BF0D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7D09-3A10-4BEB-B456-CACE1D3ED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77ED7-DD52-4853-B461-940A90C9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88D1-F8D8-4952-9D5E-BBBC8E6A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49160-5964-40DA-92E0-B8DAF205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4C47-590D-44A4-BA64-2C33239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5B185-8B05-4DF4-A66E-E0A38EA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29301-B141-401D-B7B2-55538C47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53764-128B-4580-B84E-935124A4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94E9C-CE6D-4871-8D2E-57B6E29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EAD39-27C2-4649-9395-E2639541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06FA2-6C6E-4758-A0B7-CB23F47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DB8A-B6AD-41CF-BCCA-981976F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AFF6-59F9-4779-8D1B-4A50EF3D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A1332-5C12-40D0-A2D8-FB24703F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3AF7-83B4-4DC4-A796-2E609740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CADBA-B691-4875-ADDF-2A281C92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A897-506E-4C2E-96B2-B83B668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FBD1-FF5C-4EC6-A9CD-C23AB1DC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8539C-DA2B-4CD9-8E23-CD9BDDC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529B-20D0-4259-B359-433DC22F2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1DE4-7B02-4CB8-8E2A-3F2CD760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C4600-2577-4464-AEA8-5648AC93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7D11-2803-4788-B5DC-D0E781C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890EC-02CF-4478-8CB9-568AC3CB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C431-2110-4E2C-9BB0-DADBDE48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E06F-AD3C-43DF-BE75-D7F4535E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D7F0-0C9D-40AB-A9AD-FC4DDDCA3EF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A79F-99FF-4F54-89F7-F7491D0B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7AB3-7DBC-403B-B7B1-3AD4B9624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3302-BB93-4030-9890-A9F7764E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411D4-0BF7-49AB-A108-2741835933E0}"/>
              </a:ext>
            </a:extLst>
          </p:cNvPr>
          <p:cNvSpPr/>
          <p:nvPr/>
        </p:nvSpPr>
        <p:spPr>
          <a:xfrm>
            <a:off x="1504949" y="2038350"/>
            <a:ext cx="3552825" cy="2590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369099-98CC-4F7F-B2AB-9E3F8D7E2C86}"/>
              </a:ext>
            </a:extLst>
          </p:cNvPr>
          <p:cNvSpPr/>
          <p:nvPr/>
        </p:nvSpPr>
        <p:spPr>
          <a:xfrm>
            <a:off x="5057774" y="2038350"/>
            <a:ext cx="7134226" cy="25908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D99D8F-B09A-477A-A905-84D09838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4" y="1627362"/>
            <a:ext cx="9710737" cy="37556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64228B5-CF2C-42B6-9886-98AFFB5BAB2F}"/>
              </a:ext>
            </a:extLst>
          </p:cNvPr>
          <p:cNvSpPr/>
          <p:nvPr/>
        </p:nvSpPr>
        <p:spPr>
          <a:xfrm>
            <a:off x="1523999" y="2038350"/>
            <a:ext cx="3552825" cy="2590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8371E9-6A7D-4CA8-B2EC-657DEB989F4A}"/>
              </a:ext>
            </a:extLst>
          </p:cNvPr>
          <p:cNvSpPr/>
          <p:nvPr/>
        </p:nvSpPr>
        <p:spPr>
          <a:xfrm>
            <a:off x="5076824" y="2038350"/>
            <a:ext cx="7134226" cy="25908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AF1C1-918A-46CC-84A5-78E831FF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84" y="1627362"/>
            <a:ext cx="9710737" cy="37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F0949-8816-4CFB-9FF5-9F84A0C4EF2A}"/>
              </a:ext>
            </a:extLst>
          </p:cNvPr>
          <p:cNvSpPr/>
          <p:nvPr/>
        </p:nvSpPr>
        <p:spPr>
          <a:xfrm>
            <a:off x="2609850" y="2383631"/>
            <a:ext cx="7848600" cy="2090738"/>
          </a:xfrm>
          <a:prstGeom prst="rect">
            <a:avLst/>
          </a:prstGeom>
          <a:solidFill>
            <a:srgbClr val="0087D7"/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6327-436E-4C48-A2D7-CB9AC72925F4}"/>
              </a:ext>
            </a:extLst>
          </p:cNvPr>
          <p:cNvSpPr txBox="1"/>
          <p:nvPr/>
        </p:nvSpPr>
        <p:spPr>
          <a:xfrm>
            <a:off x="3343275" y="1910299"/>
            <a:ext cx="6410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ExtraBold" panose="00000900000000000000" pitchFamily="50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6232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208CE-C251-4619-B1CC-B30EB53C80EB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C92299-68FA-467B-9217-B707B1154289}"/>
              </a:ext>
            </a:extLst>
          </p:cNvPr>
          <p:cNvSpPr/>
          <p:nvPr/>
        </p:nvSpPr>
        <p:spPr>
          <a:xfrm>
            <a:off x="4810126" y="390525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Skills Gap &amp; Mismatch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F8B5BB-3C93-4D48-9303-587A569340B4}"/>
              </a:ext>
            </a:extLst>
          </p:cNvPr>
          <p:cNvCxnSpPr>
            <a:cxnSpLocks/>
          </p:cNvCxnSpPr>
          <p:nvPr/>
        </p:nvCxnSpPr>
        <p:spPr>
          <a:xfrm>
            <a:off x="4610102" y="276225"/>
            <a:ext cx="0" cy="12668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BC9450-713A-4479-8442-5281E56B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64" y="2522141"/>
            <a:ext cx="4564776" cy="9068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F2F14-02E6-4ECB-9B48-1A6D637E7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6" y="2002135"/>
            <a:ext cx="1473088" cy="5971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18DE4-307F-49E0-B3EE-33FC5EA1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64" y="4627194"/>
            <a:ext cx="8695173" cy="11659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46FE8B-2EA7-4901-9DB3-B4842B186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526" y="4027675"/>
            <a:ext cx="1473088" cy="6576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A4B6-EC17-4996-86AB-CC7851E467FF}"/>
              </a:ext>
            </a:extLst>
          </p:cNvPr>
          <p:cNvSpPr/>
          <p:nvPr/>
        </p:nvSpPr>
        <p:spPr>
          <a:xfrm>
            <a:off x="1914526" y="576263"/>
            <a:ext cx="9448799" cy="881062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Proposed Solution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8866F2-AFE3-4978-835A-0EED9F9F068F}"/>
              </a:ext>
            </a:extLst>
          </p:cNvPr>
          <p:cNvCxnSpPr>
            <a:cxnSpLocks/>
          </p:cNvCxnSpPr>
          <p:nvPr/>
        </p:nvCxnSpPr>
        <p:spPr>
          <a:xfrm flipH="1">
            <a:off x="5657852" y="1695450"/>
            <a:ext cx="17716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61D628-8999-4E62-B6AF-E21CC44C4C47}"/>
              </a:ext>
            </a:extLst>
          </p:cNvPr>
          <p:cNvSpPr/>
          <p:nvPr/>
        </p:nvSpPr>
        <p:spPr>
          <a:xfrm>
            <a:off x="1504950" y="2419350"/>
            <a:ext cx="3552825" cy="2590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BB4D-835E-41C7-8A79-3681BDD3635B}"/>
              </a:ext>
            </a:extLst>
          </p:cNvPr>
          <p:cNvSpPr/>
          <p:nvPr/>
        </p:nvSpPr>
        <p:spPr>
          <a:xfrm>
            <a:off x="5057775" y="2419350"/>
            <a:ext cx="7134226" cy="25908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4F713F-F405-4D60-A6CA-F6A07CCE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5" y="2008362"/>
            <a:ext cx="9710737" cy="37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71A0E-3D8E-4777-9EB1-7B216D660998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8192D-2556-47DD-B2A9-81D82981D51C}"/>
              </a:ext>
            </a:extLst>
          </p:cNvPr>
          <p:cNvSpPr/>
          <p:nvPr/>
        </p:nvSpPr>
        <p:spPr>
          <a:xfrm>
            <a:off x="4810126" y="390525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Montserrat ExtraBold" panose="00000900000000000000" pitchFamily="50" charset="0"/>
              </a:rPr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7DE3C-30B2-48AC-B42F-9A0B77FD0DAD}"/>
              </a:ext>
            </a:extLst>
          </p:cNvPr>
          <p:cNvCxnSpPr>
            <a:cxnSpLocks/>
          </p:cNvCxnSpPr>
          <p:nvPr/>
        </p:nvCxnSpPr>
        <p:spPr>
          <a:xfrm>
            <a:off x="4610102" y="276225"/>
            <a:ext cx="0" cy="12668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BF7667-FB31-4E92-8B65-6BB7599CFDB5}"/>
              </a:ext>
            </a:extLst>
          </p:cNvPr>
          <p:cNvGrpSpPr/>
          <p:nvPr/>
        </p:nvGrpSpPr>
        <p:grpSpPr>
          <a:xfrm>
            <a:off x="1872544" y="2411738"/>
            <a:ext cx="5376071" cy="4069487"/>
            <a:chOff x="1997612" y="1927998"/>
            <a:chExt cx="9063976" cy="46282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63BE63E-5EC6-4B2E-8D95-9A9F64F5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7612" y="1927998"/>
              <a:ext cx="9063976" cy="4628272"/>
            </a:xfrm>
            <a:prstGeom prst="rect">
              <a:avLst/>
            </a:prstGeom>
          </p:spPr>
        </p:pic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3A7147-D0DF-4C8B-9052-A9598B2F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748" y="2681898"/>
              <a:ext cx="672468" cy="17560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52016D2-9321-4CEB-96B0-0731347CDB02}"/>
              </a:ext>
            </a:extLst>
          </p:cNvPr>
          <p:cNvSpPr txBox="1"/>
          <p:nvPr/>
        </p:nvSpPr>
        <p:spPr>
          <a:xfrm>
            <a:off x="1758080" y="159962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Add a Service in the Existing Website of Nonprofit Organization (pbed.ph)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3512AF-1A40-4F99-AC03-D7B12291707D}"/>
              </a:ext>
            </a:extLst>
          </p:cNvPr>
          <p:cNvCxnSpPr>
            <a:cxnSpLocks/>
          </p:cNvCxnSpPr>
          <p:nvPr/>
        </p:nvCxnSpPr>
        <p:spPr>
          <a:xfrm flipV="1">
            <a:off x="6891903" y="2372178"/>
            <a:ext cx="2303696" cy="704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90B1E4-63D9-47DA-B13C-C13E6AE88CC3}"/>
              </a:ext>
            </a:extLst>
          </p:cNvPr>
          <p:cNvCxnSpPr>
            <a:cxnSpLocks/>
          </p:cNvCxnSpPr>
          <p:nvPr/>
        </p:nvCxnSpPr>
        <p:spPr>
          <a:xfrm>
            <a:off x="6891903" y="3189385"/>
            <a:ext cx="2303696" cy="131511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C61E2-6D8A-4CB5-9578-E2ABECBAE017}"/>
              </a:ext>
            </a:extLst>
          </p:cNvPr>
          <p:cNvSpPr txBox="1"/>
          <p:nvPr/>
        </p:nvSpPr>
        <p:spPr>
          <a:xfrm>
            <a:off x="10428610" y="2137698"/>
            <a:ext cx="1534786" cy="646331"/>
          </a:xfrm>
          <a:prstGeom prst="rect">
            <a:avLst/>
          </a:prstGeom>
          <a:solidFill>
            <a:srgbClr val="008116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rial Rounded MT Bold" panose="020F0704030504030204" pitchFamily="34" charset="0"/>
              </a:rPr>
              <a:t>IBM Watson Discovery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2BA6A7-782B-41A4-8DBC-3187F1DD7D38}"/>
              </a:ext>
            </a:extLst>
          </p:cNvPr>
          <p:cNvSpPr txBox="1"/>
          <p:nvPr/>
        </p:nvSpPr>
        <p:spPr>
          <a:xfrm>
            <a:off x="10464800" y="4070228"/>
            <a:ext cx="1534786" cy="923330"/>
          </a:xfrm>
          <a:prstGeom prst="rect">
            <a:avLst/>
          </a:prstGeom>
          <a:solidFill>
            <a:srgbClr val="008116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Arial Rounded MT Bold" panose="020F0704030504030204" pitchFamily="34" charset="0"/>
              </a:rPr>
              <a:t>IBM Personality Insights</a:t>
            </a:r>
          </a:p>
        </p:txBody>
      </p:sp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1F98A62C-D3FD-4877-9494-6AD7E52CB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79" y="3846941"/>
            <a:ext cx="1315114" cy="1324260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7731C6FB-2667-48BE-A517-66122856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78" y="1929459"/>
            <a:ext cx="1315114" cy="1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71A0E-3D8E-4777-9EB1-7B216D660998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8192D-2556-47DD-B2A9-81D82981D51C}"/>
              </a:ext>
            </a:extLst>
          </p:cNvPr>
          <p:cNvSpPr/>
          <p:nvPr/>
        </p:nvSpPr>
        <p:spPr>
          <a:xfrm>
            <a:off x="4810126" y="373747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Montserrat ExtraBold" panose="00000900000000000000" pitchFamily="50" charset="0"/>
              </a:rPr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7DE3C-30B2-48AC-B42F-9A0B77FD0DAD}"/>
              </a:ext>
            </a:extLst>
          </p:cNvPr>
          <p:cNvCxnSpPr>
            <a:cxnSpLocks/>
          </p:cNvCxnSpPr>
          <p:nvPr/>
        </p:nvCxnSpPr>
        <p:spPr>
          <a:xfrm>
            <a:off x="4610102" y="276225"/>
            <a:ext cx="0" cy="12668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7BBF6E27-271F-47CB-8459-5F01BBFB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85" y="2511881"/>
            <a:ext cx="1667779" cy="167937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68836E7-8B49-481B-9C23-4FF41968D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06" y="3988359"/>
            <a:ext cx="2932299" cy="1240866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E5E095EF-FDA1-4296-8151-BF71FE3C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15" y="2703770"/>
            <a:ext cx="2895600" cy="1332214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BE6023F5-B971-4BAA-ACF9-2E0C5622C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05" y="1602815"/>
            <a:ext cx="2895599" cy="126682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187130-D79A-41E2-8FE0-A50981D7AD2A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745564" y="2236228"/>
            <a:ext cx="1627941" cy="11153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7A32E0-8A61-47DC-A56F-4F9153CE98BA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3745564" y="3351570"/>
            <a:ext cx="4920851" cy="183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788FDF-C960-4BA8-BAB9-FC4E6BA02C1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45564" y="3351570"/>
            <a:ext cx="1627942" cy="125722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37381-D41B-444D-81AF-BE850DF79156}"/>
              </a:ext>
            </a:extLst>
          </p:cNvPr>
          <p:cNvSpPr/>
          <p:nvPr/>
        </p:nvSpPr>
        <p:spPr>
          <a:xfrm>
            <a:off x="1571624" y="1986470"/>
            <a:ext cx="2762250" cy="34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7D7"/>
                </a:solidFill>
              </a:rPr>
              <a:t>Personality Insights</a:t>
            </a:r>
          </a:p>
        </p:txBody>
      </p:sp>
    </p:spTree>
    <p:extLst>
      <p:ext uri="{BB962C8B-B14F-4D97-AF65-F5344CB8AC3E}">
        <p14:creationId xmlns:p14="http://schemas.microsoft.com/office/powerpoint/2010/main" val="29570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71A0E-3D8E-4777-9EB1-7B216D660998}"/>
              </a:ext>
            </a:extLst>
          </p:cNvPr>
          <p:cNvSpPr/>
          <p:nvPr/>
        </p:nvSpPr>
        <p:spPr>
          <a:xfrm>
            <a:off x="1733551" y="566738"/>
            <a:ext cx="2762250" cy="6858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tserrat ExtraBold" panose="00000900000000000000" pitchFamily="50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8192D-2556-47DD-B2A9-81D82981D51C}"/>
              </a:ext>
            </a:extLst>
          </p:cNvPr>
          <p:cNvSpPr/>
          <p:nvPr/>
        </p:nvSpPr>
        <p:spPr>
          <a:xfrm>
            <a:off x="4810126" y="390525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Montserrat ExtraBold" panose="00000900000000000000" pitchFamily="50" charset="0"/>
              </a:rPr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7DE3C-30B2-48AC-B42F-9A0B77FD0DAD}"/>
              </a:ext>
            </a:extLst>
          </p:cNvPr>
          <p:cNvCxnSpPr>
            <a:cxnSpLocks/>
          </p:cNvCxnSpPr>
          <p:nvPr/>
        </p:nvCxnSpPr>
        <p:spPr>
          <a:xfrm>
            <a:off x="4610102" y="276225"/>
            <a:ext cx="0" cy="12668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C8CF40-CFE0-4D93-99C6-E8F1AF62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17" y="2971010"/>
            <a:ext cx="1679377" cy="167937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98122E-966F-45A4-A077-6A23CBDB0069}"/>
              </a:ext>
            </a:extLst>
          </p:cNvPr>
          <p:cNvSpPr/>
          <p:nvPr/>
        </p:nvSpPr>
        <p:spPr>
          <a:xfrm>
            <a:off x="5972962" y="2021747"/>
            <a:ext cx="3171038" cy="763398"/>
          </a:xfrm>
          <a:prstGeom prst="roundRect">
            <a:avLst/>
          </a:prstGeom>
          <a:solidFill>
            <a:schemeClr val="bg1"/>
          </a:solidFill>
          <a:ln>
            <a:solidFill>
              <a:srgbClr val="008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C200"/>
                  </a:solidFill>
                </a:ln>
                <a:solidFill>
                  <a:srgbClr val="FFC200"/>
                </a:solidFill>
                <a:latin typeface="Montserrat Black" panose="00000A00000000000000" pitchFamily="50" charset="0"/>
              </a:rPr>
              <a:t>Trainings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79A090-1D8D-417A-845D-B20DF54E311D}"/>
              </a:ext>
            </a:extLst>
          </p:cNvPr>
          <p:cNvSpPr/>
          <p:nvPr/>
        </p:nvSpPr>
        <p:spPr>
          <a:xfrm>
            <a:off x="5972962" y="3429000"/>
            <a:ext cx="3171038" cy="763398"/>
          </a:xfrm>
          <a:prstGeom prst="roundRect">
            <a:avLst/>
          </a:prstGeom>
          <a:solidFill>
            <a:schemeClr val="bg1"/>
          </a:solidFill>
          <a:ln>
            <a:solidFill>
              <a:srgbClr val="008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C200"/>
                  </a:solidFill>
                </a:ln>
                <a:solidFill>
                  <a:srgbClr val="FFC200"/>
                </a:solidFill>
                <a:latin typeface="Montserrat Black" panose="00000A00000000000000" pitchFamily="50" charset="0"/>
              </a:rPr>
              <a:t>Courses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DAFE46-AF79-4D79-A2BC-6B85BDC339F1}"/>
              </a:ext>
            </a:extLst>
          </p:cNvPr>
          <p:cNvSpPr/>
          <p:nvPr/>
        </p:nvSpPr>
        <p:spPr>
          <a:xfrm>
            <a:off x="5989740" y="4836253"/>
            <a:ext cx="3171038" cy="763398"/>
          </a:xfrm>
          <a:prstGeom prst="roundRect">
            <a:avLst/>
          </a:prstGeom>
          <a:solidFill>
            <a:schemeClr val="bg1"/>
          </a:solidFill>
          <a:ln>
            <a:solidFill>
              <a:srgbClr val="008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C200"/>
                  </a:solidFill>
                </a:ln>
                <a:solidFill>
                  <a:srgbClr val="FFC200"/>
                </a:solidFill>
                <a:latin typeface="Montserrat Black" panose="00000A00000000000000" pitchFamily="50" charset="0"/>
              </a:rPr>
              <a:t>Job Opportunities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B50E66-651C-44C2-9DCC-B7D0670954DF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3882894" y="2403446"/>
            <a:ext cx="2090068" cy="14072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6E2415-2396-4784-BB3F-BBF4DC6AE18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82894" y="3810699"/>
            <a:ext cx="2090068" cy="9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BAF54A-383E-42AF-8BAF-F2EF3828D36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82894" y="3810699"/>
            <a:ext cx="2106846" cy="14072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CBD25-8BDB-4B32-9345-E08FBB61B0A3}"/>
              </a:ext>
            </a:extLst>
          </p:cNvPr>
          <p:cNvSpPr/>
          <p:nvPr/>
        </p:nvSpPr>
        <p:spPr>
          <a:xfrm>
            <a:off x="1676401" y="2344327"/>
            <a:ext cx="2762250" cy="34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7D7"/>
                </a:solidFill>
              </a:rPr>
              <a:t>Watson Discovery</a:t>
            </a:r>
          </a:p>
        </p:txBody>
      </p:sp>
    </p:spTree>
    <p:extLst>
      <p:ext uri="{BB962C8B-B14F-4D97-AF65-F5344CB8AC3E}">
        <p14:creationId xmlns:p14="http://schemas.microsoft.com/office/powerpoint/2010/main" val="19316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9EBA9-E4AD-400F-9357-1D69B2C1DB1B}"/>
              </a:ext>
            </a:extLst>
          </p:cNvPr>
          <p:cNvSpPr/>
          <p:nvPr/>
        </p:nvSpPr>
        <p:spPr>
          <a:xfrm>
            <a:off x="2947770" y="507971"/>
            <a:ext cx="7153270" cy="1038224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>
                  <a:solidFill>
                    <a:schemeClr val="bg1"/>
                  </a:solidFill>
                </a:ln>
                <a:solidFill>
                  <a:srgbClr val="FFC200"/>
                </a:solidFill>
                <a:latin typeface="Montserrat ExtraBold" panose="00000900000000000000" pitchFamily="50" charset="0"/>
              </a:rPr>
              <a:t>Target Audience</a:t>
            </a:r>
          </a:p>
        </p:txBody>
      </p:sp>
      <p:pic>
        <p:nvPicPr>
          <p:cNvPr id="8" name="Picture 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154C761C-A7E7-4592-AEE7-42ECB227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54" y="3149716"/>
            <a:ext cx="3429000" cy="1933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B83F01-99E5-46B0-BA7D-5C8649BFA4FA}"/>
              </a:ext>
            </a:extLst>
          </p:cNvPr>
          <p:cNvSpPr/>
          <p:nvPr/>
        </p:nvSpPr>
        <p:spPr>
          <a:xfrm>
            <a:off x="2496162" y="2214737"/>
            <a:ext cx="3148230" cy="10382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 Alternates SemiBold" panose="00000700000000000000" pitchFamily="50" charset="0"/>
              </a:rPr>
              <a:t>Job Seekers</a:t>
            </a:r>
          </a:p>
        </p:txBody>
      </p:sp>
      <p:pic>
        <p:nvPicPr>
          <p:cNvPr id="11" name="Picture 10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4DE76AB1-3939-487D-9453-342F189D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04" y="3149715"/>
            <a:ext cx="3429000" cy="1933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83178-E7AB-47F9-B168-A404E3839AE5}"/>
              </a:ext>
            </a:extLst>
          </p:cNvPr>
          <p:cNvSpPr/>
          <p:nvPr/>
        </p:nvSpPr>
        <p:spPr>
          <a:xfrm>
            <a:off x="6775989" y="2214737"/>
            <a:ext cx="3148230" cy="10382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 Alternates SemiBold" panose="00000700000000000000" pitchFamily="50" charset="0"/>
              </a:rPr>
              <a:t>Fresh Graduates</a:t>
            </a:r>
          </a:p>
        </p:txBody>
      </p:sp>
    </p:spTree>
    <p:extLst>
      <p:ext uri="{BB962C8B-B14F-4D97-AF65-F5344CB8AC3E}">
        <p14:creationId xmlns:p14="http://schemas.microsoft.com/office/powerpoint/2010/main" val="37441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870CA-B4F4-4A52-93F0-2BF751C75E6F}"/>
              </a:ext>
            </a:extLst>
          </p:cNvPr>
          <p:cNvSpPr/>
          <p:nvPr/>
        </p:nvSpPr>
        <p:spPr>
          <a:xfrm>
            <a:off x="0" y="0"/>
            <a:ext cx="676275" cy="685800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8209-F3A0-4268-B99E-E322D5B646A3}"/>
              </a:ext>
            </a:extLst>
          </p:cNvPr>
          <p:cNvSpPr/>
          <p:nvPr/>
        </p:nvSpPr>
        <p:spPr>
          <a:xfrm>
            <a:off x="828675" y="0"/>
            <a:ext cx="676275" cy="6858000"/>
          </a:xfrm>
          <a:prstGeom prst="rect">
            <a:avLst/>
          </a:prstGeom>
          <a:solidFill>
            <a:srgbClr val="008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D3E21-76F1-4B4D-BC63-EF07678C1269}"/>
              </a:ext>
            </a:extLst>
          </p:cNvPr>
          <p:cNvSpPr/>
          <p:nvPr/>
        </p:nvSpPr>
        <p:spPr>
          <a:xfrm>
            <a:off x="3266552" y="2731054"/>
            <a:ext cx="7153270" cy="1038224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>
                  <a:solidFill>
                    <a:schemeClr val="bg1"/>
                  </a:solidFill>
                </a:ln>
                <a:solidFill>
                  <a:srgbClr val="0087D7"/>
                </a:solidFill>
                <a:latin typeface="Montserrat ExtraBold" panose="000009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Montserrat Alternates SemiBold</vt:lpstr>
      <vt:lpstr>Montserrat Black</vt:lpstr>
      <vt:lpstr>Montserrat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Adams Rocamora</dc:creator>
  <cp:lastModifiedBy>Michael Adams Rocamora</cp:lastModifiedBy>
  <cp:revision>18</cp:revision>
  <dcterms:created xsi:type="dcterms:W3CDTF">2020-01-08T06:42:17Z</dcterms:created>
  <dcterms:modified xsi:type="dcterms:W3CDTF">2020-01-10T01:19:38Z</dcterms:modified>
</cp:coreProperties>
</file>