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D5A"/>
    <a:srgbClr val="556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0683-25AB-4B14-886D-02F6115EB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EEC9F-ACE6-4032-A3A5-D874D119A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6CC3-94EA-4BA1-A953-CF7D05AD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52FB-9DA7-491C-9504-177811C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3D89-A987-4F7E-83A5-0BC4247F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FBEA-2D67-4147-ABBC-C8D6EED9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CE723-FDCA-484A-BCEC-B7FFC4291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80C35-E1F9-4D2D-A3A0-184D1FAA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AB04-7725-42E7-AB73-91E182FC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389A-7860-4D5B-9068-7CF22468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C3E2D-67CD-4561-B430-DB7306C75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A2172-43E9-4D75-A240-071CC1620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0998-8287-45CA-A826-357705A3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ED7F-A115-41EF-B3A5-DEB093CA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DEF5-9643-4B0D-8F18-3136A524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41AB-4568-4FB0-B0F3-2B14A9F2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2444-2D99-4ABB-A383-8212032F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4BCD6-9786-4AE8-B2A8-D4E5B49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DEB1B-8DB6-4B7C-80EB-11D61F51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3F9E-35DD-4E8D-ACA1-68F97A26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419A-26A7-4496-AE3F-0AC08DE2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67E3D-ACDD-48C4-89BE-21EC854B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5CC87-D152-4FC8-9598-5C17BBA6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18D1-CA6F-4782-8A0B-09E41CE3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AE86-AAA7-4379-9115-21A04FD1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0491-3AF3-45F1-8308-F8F074BE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BCE-FCF4-4F6C-A70B-1FF7D67A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1AFC4-6644-4A80-9C6D-01ACA67C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E156-FD07-4AB3-81C0-F0587284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402F7-087B-4991-8EA7-142F8D24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6B54-46F4-4AD0-9E47-85775E82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B3ED-7879-42E9-9CC2-EEDA0626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F65AE-6950-4B10-B5D8-A54C41F3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9B49F-676A-4837-A102-BAA263488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0044-35B8-4E67-8D11-9358DFB7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2131D-C506-43FE-9731-3D5F999C4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F05DC-B6F3-49A7-BD39-487C3B6E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47FAD-E026-42AC-AA7B-E12F2930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A3735-B604-4A82-A4B7-8FF49F2C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0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620B-AA70-4978-AA8C-F7B35F9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F5FB-D8C5-480E-98B0-863DFE20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9671-CFDC-48EC-9AD1-33749F43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83DCD-F0D3-4BB3-9B63-F0020DB6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87C32-4494-4486-9477-FB5C18CD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3B7D6-F0B7-4E49-A484-5CA99601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AD395-F363-4D64-881F-06A3BA51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9BD-7663-4BEA-AE44-AE9B0C49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B89F-75AC-42C0-A3A5-2E8C5FEA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C6982-57EA-4137-8981-D7E274D4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B0B4-03BF-4A86-B77A-C33C1910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5F785-6411-44AC-9072-66CFB14F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F764-03BA-4341-8FE8-6A1A385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CDB-8543-4AFB-9149-1C71AF75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91892-38A1-4DE4-9071-5D23294DC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B827A-8813-4E0D-A1C2-986DE37C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41DE1-DA9B-4C75-9A4C-730A55FF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7630A-25BE-4944-AEEE-ED4C8DC7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86BF5-8CE6-44DB-B9AD-2FE696F8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1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5D735-0434-4636-846D-66C116CB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2518-6D1F-4A54-90F2-DAAA6FF3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A487-28CC-4F37-89D4-42ECBD321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48EA0-BD0E-439F-9411-DA56B6D5F27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E7FC-98CF-497A-8B5F-81E1956B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6E2-C670-4CA1-A745-6E367BFB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942BF49-02CB-4A40-B8E3-72B97932B8AC}"/>
              </a:ext>
            </a:extLst>
          </p:cNvPr>
          <p:cNvGrpSpPr/>
          <p:nvPr/>
        </p:nvGrpSpPr>
        <p:grpSpPr>
          <a:xfrm>
            <a:off x="6272157" y="862375"/>
            <a:ext cx="5064840" cy="4997782"/>
            <a:chOff x="6272157" y="862375"/>
            <a:chExt cx="5064840" cy="499778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15B35D2-128E-4E0A-B795-A911CD7C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6272157" y="862375"/>
              <a:ext cx="5064840" cy="3468137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310A0E1-A485-4184-9410-C56CBA19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2472" y="2993866"/>
              <a:ext cx="3224213" cy="2866291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39C2-918B-44F3-B52D-5BA0FF066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157" y="799765"/>
            <a:ext cx="1249788" cy="1066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B81B3B-54AF-466B-95A6-9DEB8FFC2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683" y="785065"/>
            <a:ext cx="1249788" cy="10668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0A78D1-A594-47B8-8DA3-A2991C54C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7209" y="785065"/>
            <a:ext cx="1249788" cy="106689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9928ECF-DAC0-4DC4-9A80-DDFBB2897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4001" y="1272209"/>
            <a:ext cx="846100" cy="65591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0B7E9FC-4FBB-4018-9C53-FDD34051FF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3100" y="1272210"/>
            <a:ext cx="762953" cy="601916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58CCD83-541D-4EAD-B3AB-EAD98BBF5885}"/>
              </a:ext>
            </a:extLst>
          </p:cNvPr>
          <p:cNvSpPr/>
          <p:nvPr/>
        </p:nvSpPr>
        <p:spPr>
          <a:xfrm>
            <a:off x="10345794" y="1186378"/>
            <a:ext cx="732618" cy="665579"/>
          </a:xfrm>
          <a:prstGeom prst="triangle">
            <a:avLst>
              <a:gd name="adj" fmla="val 51646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0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077BD81-D742-4D29-A542-9EA44E2BD3DF}"/>
              </a:ext>
            </a:extLst>
          </p:cNvPr>
          <p:cNvGrpSpPr/>
          <p:nvPr/>
        </p:nvGrpSpPr>
        <p:grpSpPr>
          <a:xfrm>
            <a:off x="6512117" y="1542553"/>
            <a:ext cx="4707173" cy="4230094"/>
            <a:chOff x="5231976" y="918108"/>
            <a:chExt cx="4715252" cy="400493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F02329F-2DCF-4003-AE45-CB97C58E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0080" y="1324282"/>
              <a:ext cx="411516" cy="441998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BA9C3A2-23CA-459F-B2A2-AA645D7B4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60025" y="918108"/>
              <a:ext cx="2987203" cy="29872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E4FCD50-449B-4429-9A7A-7EA8787B2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1976" y="1324282"/>
              <a:ext cx="3283989" cy="3078739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59CA7C66-2FC6-457A-8B9E-08204EE79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254986">
              <a:off x="5400658" y="1377834"/>
              <a:ext cx="3545206" cy="3545206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613E66D-30E7-47CF-9336-A4007D1FA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28251">
              <a:off x="6162147" y="2120744"/>
              <a:ext cx="1185107" cy="1498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454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CA93FC-102D-41D2-B15A-067F73282248}"/>
              </a:ext>
            </a:extLst>
          </p:cNvPr>
          <p:cNvGrpSpPr/>
          <p:nvPr/>
        </p:nvGrpSpPr>
        <p:grpSpPr>
          <a:xfrm>
            <a:off x="451556" y="1"/>
            <a:ext cx="10160000" cy="6287910"/>
            <a:chOff x="451556" y="1"/>
            <a:chExt cx="10160000" cy="62879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86D0CF-194D-41FC-8DF5-0045A4CF78F4}"/>
                </a:ext>
              </a:extLst>
            </p:cNvPr>
            <p:cNvGrpSpPr/>
            <p:nvPr/>
          </p:nvGrpSpPr>
          <p:grpSpPr>
            <a:xfrm>
              <a:off x="451556" y="1"/>
              <a:ext cx="9764799" cy="6287910"/>
              <a:chOff x="3462791" y="744703"/>
              <a:chExt cx="4595854" cy="518096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F69CEF9-7B8B-4551-B373-38C6FC0380B0}"/>
                  </a:ext>
                </a:extLst>
              </p:cNvPr>
              <p:cNvSpPr/>
              <p:nvPr/>
            </p:nvSpPr>
            <p:spPr>
              <a:xfrm>
                <a:off x="3462791" y="1039907"/>
                <a:ext cx="4595854" cy="4885764"/>
              </a:xfrm>
              <a:prstGeom prst="rect">
                <a:avLst/>
              </a:prstGeom>
              <a:solidFill>
                <a:srgbClr val="172D5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00B0B6-967B-4139-850C-574A9CB35915}"/>
                  </a:ext>
                </a:extLst>
              </p:cNvPr>
              <p:cNvSpPr/>
              <p:nvPr/>
            </p:nvSpPr>
            <p:spPr>
              <a:xfrm>
                <a:off x="3578085" y="1196670"/>
                <a:ext cx="4365267" cy="458392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FC275B-E648-45EE-82B5-5992C7DAAF94}"/>
                  </a:ext>
                </a:extLst>
              </p:cNvPr>
              <p:cNvSpPr txBox="1"/>
              <p:nvPr/>
            </p:nvSpPr>
            <p:spPr>
              <a:xfrm>
                <a:off x="3700062" y="744703"/>
                <a:ext cx="1478844" cy="2180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600" dirty="0">
                    <a:solidFill>
                      <a:schemeClr val="bg1"/>
                    </a:solidFill>
                    <a:latin typeface="Berlin Sans FB Demi" panose="020E0802020502020306" pitchFamily="34" charset="0"/>
                    <a:cs typeface="Aharoni" panose="020B0604020202020204" pitchFamily="2" charset="-79"/>
                  </a:rPr>
                  <a:t>12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E78459-41FB-4D46-BC52-3A6D88CCED15}"/>
                  </a:ext>
                </a:extLst>
              </p:cNvPr>
              <p:cNvSpPr txBox="1"/>
              <p:nvPr/>
            </p:nvSpPr>
            <p:spPr>
              <a:xfrm>
                <a:off x="4666454" y="1352964"/>
                <a:ext cx="3182706" cy="1293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  <a:latin typeface="Berlin Sans FB Demi" panose="020E0802020502020306" pitchFamily="34" charset="0"/>
                    <a:cs typeface="Aharoni" panose="020B0604020202020204" pitchFamily="2" charset="-79"/>
                  </a:rPr>
                  <a:t>CHARACTERISTIC NEEDS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BBD786-D16C-4BCA-92C2-F93685878A30}"/>
                </a:ext>
              </a:extLst>
            </p:cNvPr>
            <p:cNvSpPr txBox="1"/>
            <p:nvPr/>
          </p:nvSpPr>
          <p:spPr>
            <a:xfrm>
              <a:off x="1295383" y="2804878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EXCITEMENT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8A61C5-E66C-469B-9F80-4E3D31609980}"/>
                </a:ext>
              </a:extLst>
            </p:cNvPr>
            <p:cNvSpPr txBox="1"/>
            <p:nvPr/>
          </p:nvSpPr>
          <p:spPr>
            <a:xfrm>
              <a:off x="1295379" y="3319162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HARMONY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1BDF49-2A5F-4E32-9A10-648D17648D19}"/>
                </a:ext>
              </a:extLst>
            </p:cNvPr>
            <p:cNvSpPr txBox="1"/>
            <p:nvPr/>
          </p:nvSpPr>
          <p:spPr>
            <a:xfrm>
              <a:off x="1295379" y="3833446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CURIOSITY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6D1F8-A004-4C9B-86CE-92F464804F57}"/>
                </a:ext>
              </a:extLst>
            </p:cNvPr>
            <p:cNvSpPr txBox="1"/>
            <p:nvPr/>
          </p:nvSpPr>
          <p:spPr>
            <a:xfrm>
              <a:off x="1295379" y="4347730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IDEAL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0956F1-3A26-4E5F-82A5-9CA5D0147E88}"/>
                </a:ext>
              </a:extLst>
            </p:cNvPr>
            <p:cNvSpPr txBox="1"/>
            <p:nvPr/>
          </p:nvSpPr>
          <p:spPr>
            <a:xfrm>
              <a:off x="1295379" y="4825835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CLOSENESS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14663E-7B1B-4A17-8423-D9D274E7A9FE}"/>
                </a:ext>
              </a:extLst>
            </p:cNvPr>
            <p:cNvSpPr txBox="1"/>
            <p:nvPr/>
          </p:nvSpPr>
          <p:spPr>
            <a:xfrm>
              <a:off x="1295378" y="5311430"/>
              <a:ext cx="545039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SELF-EXPRESSION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8EA4AC-EA78-4261-A91E-B916E9C177CB}"/>
                </a:ext>
              </a:extLst>
            </p:cNvPr>
            <p:cNvSpPr txBox="1"/>
            <p:nvPr/>
          </p:nvSpPr>
          <p:spPr>
            <a:xfrm>
              <a:off x="6027423" y="2812338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LIBERTY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9FA7BC-A635-4450-B825-3908506F2CCC}"/>
                </a:ext>
              </a:extLst>
            </p:cNvPr>
            <p:cNvSpPr txBox="1"/>
            <p:nvPr/>
          </p:nvSpPr>
          <p:spPr>
            <a:xfrm>
              <a:off x="6027417" y="3358383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LOVE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B614AD-3ED8-49F3-A4E8-9D3B41C778EF}"/>
                </a:ext>
              </a:extLst>
            </p:cNvPr>
            <p:cNvSpPr txBox="1"/>
            <p:nvPr/>
          </p:nvSpPr>
          <p:spPr>
            <a:xfrm>
              <a:off x="6027417" y="3872667"/>
              <a:ext cx="45841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PRACTICALITY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4ED0A6-202F-453E-9CF7-B00EDC1A98A2}"/>
                </a:ext>
              </a:extLst>
            </p:cNvPr>
            <p:cNvSpPr txBox="1"/>
            <p:nvPr/>
          </p:nvSpPr>
          <p:spPr>
            <a:xfrm>
              <a:off x="6027417" y="4386949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STABILITY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891D63-9D9F-4B27-B226-79F48E42F82A}"/>
                </a:ext>
              </a:extLst>
            </p:cNvPr>
            <p:cNvSpPr txBox="1"/>
            <p:nvPr/>
          </p:nvSpPr>
          <p:spPr>
            <a:xfrm>
              <a:off x="6027417" y="4901232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CHALLENGE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81D479-C8D2-430D-AEC7-CDAD37DBA8C7}"/>
                </a:ext>
              </a:extLst>
            </p:cNvPr>
            <p:cNvSpPr txBox="1"/>
            <p:nvPr/>
          </p:nvSpPr>
          <p:spPr>
            <a:xfrm>
              <a:off x="6027411" y="5340118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4F872A4-B21C-4B0D-827C-71F1C8286663}"/>
              </a:ext>
            </a:extLst>
          </p:cNvPr>
          <p:cNvGrpSpPr/>
          <p:nvPr/>
        </p:nvGrpSpPr>
        <p:grpSpPr>
          <a:xfrm>
            <a:off x="622386" y="465666"/>
            <a:ext cx="9629363" cy="5926667"/>
            <a:chOff x="1490133" y="268321"/>
            <a:chExt cx="9629363" cy="59266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7806A0F-39E9-49EA-A3D8-140605089D9F}"/>
                </a:ext>
              </a:extLst>
            </p:cNvPr>
            <p:cNvSpPr/>
            <p:nvPr/>
          </p:nvSpPr>
          <p:spPr>
            <a:xfrm>
              <a:off x="1490133" y="268321"/>
              <a:ext cx="9606844" cy="5926667"/>
            </a:xfrm>
            <a:prstGeom prst="rect">
              <a:avLst/>
            </a:prstGeom>
            <a:solidFill>
              <a:srgbClr val="172D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76B15B8-1565-46B5-97CA-E5D714E26C66}"/>
                </a:ext>
              </a:extLst>
            </p:cNvPr>
            <p:cNvSpPr/>
            <p:nvPr/>
          </p:nvSpPr>
          <p:spPr>
            <a:xfrm>
              <a:off x="4574820" y="3695812"/>
              <a:ext cx="3437469" cy="2072282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Montserrat Black" panose="00000A00000000000000" pitchFamily="50" charset="0"/>
                </a:rPr>
                <a:t>VALUES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6A23CC1-2CC7-4537-8E86-0204A442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925" y="3762308"/>
              <a:ext cx="2098731" cy="1547092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E462D5D-D94E-41C2-B893-E5EA134EE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22452" y="654756"/>
              <a:ext cx="1789991" cy="1474073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709FA16-F6E8-4454-8CBA-6E0A1512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8011" y="695782"/>
              <a:ext cx="1959145" cy="1474074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96CE9B7-0092-42C4-91A0-89218E14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98245" y="736810"/>
              <a:ext cx="1628422" cy="139201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466B51-6FAC-4DBB-A925-F3F078CCFCC0}"/>
                </a:ext>
              </a:extLst>
            </p:cNvPr>
            <p:cNvGrpSpPr/>
            <p:nvPr/>
          </p:nvGrpSpPr>
          <p:grpSpPr>
            <a:xfrm>
              <a:off x="1822452" y="3451743"/>
              <a:ext cx="1789991" cy="1709479"/>
              <a:chOff x="2054228" y="2842783"/>
              <a:chExt cx="1669362" cy="1709479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1F359AA3-D29B-4197-A632-B655BFC92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54228" y="2882900"/>
                <a:ext cx="1669362" cy="166936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2DAFC05-0B84-406C-B224-F6D30E291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0255" y="2842783"/>
                <a:ext cx="762234" cy="92972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B293B14-D2C1-4A18-B2EB-5C1200A55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15414" y="3232662"/>
                <a:ext cx="146989" cy="92972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90A6F0-0751-434D-A15E-ED8297AFC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73777" y="2997173"/>
                <a:ext cx="688711" cy="84004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7BF4CC0-0F03-4342-A1D7-9874738FE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31924" y="3046735"/>
                <a:ext cx="540254" cy="84004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41046D2-79E4-4F38-A6BC-B3B2C53B1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66642" y="3086852"/>
                <a:ext cx="426514" cy="840042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5995CF97-C190-4B80-992A-C3BD377FB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96141" y="3046735"/>
                <a:ext cx="967516" cy="96751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E1F74C-F92C-40F7-B660-08884778BF5A}"/>
                </a:ext>
              </a:extLst>
            </p:cNvPr>
            <p:cNvSpPr txBox="1"/>
            <p:nvPr/>
          </p:nvSpPr>
          <p:spPr>
            <a:xfrm>
              <a:off x="1714145" y="2427111"/>
              <a:ext cx="26140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Black" panose="00000A00000000000000" pitchFamily="50" charset="0"/>
                </a:rPr>
                <a:t>SELF-TRANSCENDENCE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929F3B-E51B-4CDE-980A-32FC7A066829}"/>
                </a:ext>
              </a:extLst>
            </p:cNvPr>
            <p:cNvSpPr txBox="1"/>
            <p:nvPr/>
          </p:nvSpPr>
          <p:spPr>
            <a:xfrm>
              <a:off x="5198011" y="2427111"/>
              <a:ext cx="26140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Black" panose="00000A00000000000000" pitchFamily="50" charset="0"/>
                </a:rPr>
                <a:t>HEDOISM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903233-F6D3-4E35-B94A-E69F1B5712B0}"/>
                </a:ext>
              </a:extLst>
            </p:cNvPr>
            <p:cNvSpPr txBox="1"/>
            <p:nvPr/>
          </p:nvSpPr>
          <p:spPr>
            <a:xfrm>
              <a:off x="8505415" y="2427110"/>
              <a:ext cx="26140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Black" panose="00000A00000000000000" pitchFamily="50" charset="0"/>
                </a:rPr>
                <a:t>SELF-ENHANCEMENT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3B4604-3ED6-4001-8F26-DDF832E0E36D}"/>
                </a:ext>
              </a:extLst>
            </p:cNvPr>
            <p:cNvSpPr txBox="1"/>
            <p:nvPr/>
          </p:nvSpPr>
          <p:spPr>
            <a:xfrm>
              <a:off x="1725436" y="5444928"/>
              <a:ext cx="26140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Black" panose="00000A00000000000000" pitchFamily="50" charset="0"/>
                </a:rPr>
                <a:t>CONSERVATION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935886-88E6-4820-9468-32775BF83E4C}"/>
                </a:ext>
              </a:extLst>
            </p:cNvPr>
            <p:cNvSpPr txBox="1"/>
            <p:nvPr/>
          </p:nvSpPr>
          <p:spPr>
            <a:xfrm>
              <a:off x="8494155" y="5444928"/>
              <a:ext cx="26140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Black" panose="00000A00000000000000" pitchFamily="50" charset="0"/>
                </a:rPr>
                <a:t>OPEN TO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68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3F11BE-F5C9-45F3-958A-477CBA68C3B6}"/>
              </a:ext>
            </a:extLst>
          </p:cNvPr>
          <p:cNvSpPr/>
          <p:nvPr/>
        </p:nvSpPr>
        <p:spPr>
          <a:xfrm>
            <a:off x="304800" y="636104"/>
            <a:ext cx="11767930" cy="2385392"/>
          </a:xfrm>
          <a:prstGeom prst="rect">
            <a:avLst/>
          </a:prstGeom>
          <a:solidFill>
            <a:srgbClr val="172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Montserrat SemiBold" panose="00000700000000000000" pitchFamily="50" charset="0"/>
              </a:rPr>
              <a:t>Personality Insights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4E42B-95D2-4AEC-8D74-02F1DDC19936}"/>
              </a:ext>
            </a:extLst>
          </p:cNvPr>
          <p:cNvSpPr/>
          <p:nvPr/>
        </p:nvSpPr>
        <p:spPr>
          <a:xfrm>
            <a:off x="304800" y="3836504"/>
            <a:ext cx="11767930" cy="2385392"/>
          </a:xfrm>
          <a:prstGeom prst="rect">
            <a:avLst/>
          </a:prstGeom>
          <a:solidFill>
            <a:srgbClr val="172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Montserrat SemiBold" panose="00000700000000000000" pitchFamily="50" charset="0"/>
              </a:rPr>
              <a:t>Watson Discovery</a:t>
            </a:r>
          </a:p>
        </p:txBody>
      </p:sp>
    </p:spTree>
    <p:extLst>
      <p:ext uri="{BB962C8B-B14F-4D97-AF65-F5344CB8AC3E}">
        <p14:creationId xmlns:p14="http://schemas.microsoft.com/office/powerpoint/2010/main" val="124086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Berlin Sans FB Demi</vt:lpstr>
      <vt:lpstr>Calibri</vt:lpstr>
      <vt:lpstr>Calibri Light</vt:lpstr>
      <vt:lpstr>Montserrat Black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Adams Rocamora</dc:creator>
  <cp:lastModifiedBy>Michael Adams Rocamora</cp:lastModifiedBy>
  <cp:revision>13</cp:revision>
  <dcterms:created xsi:type="dcterms:W3CDTF">2019-12-25T12:53:34Z</dcterms:created>
  <dcterms:modified xsi:type="dcterms:W3CDTF">2020-01-11T13:26:33Z</dcterms:modified>
</cp:coreProperties>
</file>