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547" r:id="rId5"/>
    <p:sldId id="587" r:id="rId6"/>
    <p:sldId id="588" r:id="rId7"/>
    <p:sldId id="589" r:id="rId8"/>
    <p:sldId id="549" r:id="rId9"/>
    <p:sldId id="590" r:id="rId10"/>
    <p:sldId id="557" r:id="rId11"/>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4612">
          <p15:clr>
            <a:srgbClr val="A4A3A4"/>
          </p15:clr>
        </p15:guide>
        <p15:guide id="3" pos="334">
          <p15:clr>
            <a:srgbClr val="A4A3A4"/>
          </p15:clr>
        </p15:guide>
        <p15:guide id="4" pos="5460">
          <p15:clr>
            <a:srgbClr val="A4A3A4"/>
          </p15:clr>
        </p15:guide>
        <p15:guide id="5" pos="2904">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318C"/>
    <a:srgbClr val="323E48"/>
    <a:srgbClr val="0A239B"/>
    <a:srgbClr val="CFCFCF"/>
    <a:srgbClr val="5C6670"/>
    <a:srgbClr val="ED3645"/>
    <a:srgbClr val="0C4DA9"/>
    <a:srgbClr val="2C3945"/>
    <a:srgbClr val="91BE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88510" autoAdjust="0"/>
  </p:normalViewPr>
  <p:slideViewPr>
    <p:cSldViewPr snapToGrid="0" snapToObjects="1">
      <p:cViewPr varScale="1">
        <p:scale>
          <a:sx n="116" d="100"/>
          <a:sy n="116" d="100"/>
        </p:scale>
        <p:origin x="1500" y="108"/>
      </p:cViewPr>
      <p:guideLst>
        <p:guide orient="horz" pos="2166"/>
        <p:guide pos="4612"/>
        <p:guide pos="334"/>
        <p:guide pos="5460"/>
        <p:guide pos="2904"/>
      </p:guideLst>
    </p:cSldViewPr>
  </p:slideViewPr>
  <p:outlineViewPr>
    <p:cViewPr>
      <p:scale>
        <a:sx n="33" d="100"/>
        <a:sy n="33" d="100"/>
      </p:scale>
      <p:origin x="0" y="0"/>
    </p:cViewPr>
  </p:outlineViewPr>
  <p:notesTextViewPr>
    <p:cViewPr>
      <p:scale>
        <a:sx n="3" d="2"/>
        <a:sy n="3" d="2"/>
      </p:scale>
      <p:origin x="0" y="0"/>
    </p:cViewPr>
  </p:notesTextViewPr>
  <p:sorterViewPr>
    <p:cViewPr>
      <p:scale>
        <a:sx n="132" d="100"/>
        <a:sy n="132" d="100"/>
      </p:scale>
      <p:origin x="0" y="0"/>
    </p:cViewPr>
  </p:sorterViewPr>
  <p:notesViewPr>
    <p:cSldViewPr>
      <p:cViewPr varScale="1">
        <p:scale>
          <a:sx n="53" d="100"/>
          <a:sy n="53" d="100"/>
        </p:scale>
        <p:origin x="-2952" y="-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093954A-C201-EB40-9459-342C786798D2}" type="datetimeFigureOut">
              <a:rPr lang="en-US" smtClean="0"/>
              <a:t>3/20/2016</a:t>
            </a:fld>
            <a:endParaRPr lang="en-US" dirty="0"/>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7D7D0FC4-79A4-4CD6-9D21-6D2AFDDF42EC}" type="datetimeFigureOut">
              <a:rPr lang="en-JM" smtClean="0"/>
              <a:t>20/03/2016</a:t>
            </a:fld>
            <a:endParaRPr lang="en-JM"/>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202" y="4406901"/>
            <a:ext cx="8210548" cy="1362075"/>
          </a:xfrm>
          <a:prstGeom prst="rect">
            <a:avLst/>
          </a:prstGeom>
        </p:spPr>
        <p:txBody>
          <a:bodyPr anchor="t">
            <a:normAutofit/>
          </a:bodyPr>
          <a:lstStyle>
            <a:lvl1pPr algn="l">
              <a:defRPr sz="3600" b="0" i="0" cap="none">
                <a:latin typeface="Gotham HTF Medium"/>
              </a:defRPr>
            </a:lvl1pPr>
          </a:lstStyle>
          <a:p>
            <a:r>
              <a:rPr lang="en-US" dirty="0" smtClean="0"/>
              <a:t>Click to edit Master title style</a:t>
            </a:r>
            <a:endParaRPr lang="en-JM" dirty="0"/>
          </a:p>
        </p:txBody>
      </p:sp>
      <p:sp>
        <p:nvSpPr>
          <p:cNvPr id="6" name="Text Placeholder 2"/>
          <p:cNvSpPr>
            <a:spLocks noGrp="1"/>
          </p:cNvSpPr>
          <p:nvPr>
            <p:ph type="body" idx="1"/>
          </p:nvPr>
        </p:nvSpPr>
        <p:spPr>
          <a:xfrm>
            <a:off x="457202" y="2906713"/>
            <a:ext cx="8210548" cy="1500187"/>
          </a:xfrm>
        </p:spPr>
        <p:txBody>
          <a:bodyPr anchor="b"/>
          <a:lstStyle>
            <a:lvl1pPr marL="0" indent="0">
              <a:buNone/>
              <a:defRPr sz="2000">
                <a:solidFill>
                  <a:srgbClr val="323E4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40166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2" name="Text Placeholder 5"/>
          <p:cNvSpPr>
            <a:spLocks noGrp="1"/>
          </p:cNvSpPr>
          <p:nvPr>
            <p:ph type="body" sz="quarter" idx="13"/>
          </p:nvPr>
        </p:nvSpPr>
        <p:spPr>
          <a:xfrm>
            <a:off x="457200" y="1752600"/>
            <a:ext cx="8229600" cy="4114800"/>
          </a:xfrm>
        </p:spPr>
        <p:txBody>
          <a:bodyPr>
            <a:normAutofit/>
          </a:bodyPr>
          <a:lstStyle>
            <a:lvl1pPr marL="342900" indent="-342900">
              <a:buFont typeface="Arial"/>
              <a:buChar char="•"/>
              <a:defRPr sz="1400" b="0" i="0">
                <a:solidFill>
                  <a:srgbClr val="323E48"/>
                </a:solidFill>
                <a:latin typeface="Gotham HTF Book"/>
                <a:cs typeface="Gotham HTF Book"/>
              </a:defRPr>
            </a:lvl1pPr>
            <a:lvl2pPr marL="742950" indent="-285750">
              <a:buFont typeface="Sketch Rockwell" pitchFamily="2" charset="0"/>
              <a:buChar char="o"/>
              <a:defRPr>
                <a:solidFill>
                  <a:schemeClr val="tx1">
                    <a:lumMod val="65000"/>
                    <a:lumOff val="35000"/>
                  </a:schemeClr>
                </a:solidFill>
                <a:latin typeface="Futura LT Book" pitchFamily="2" charset="0"/>
              </a:defRPr>
            </a:lvl2pPr>
            <a:lvl3pPr marL="1143000" indent="-228600">
              <a:buFont typeface="Sketch Rockwell" pitchFamily="2" charset="0"/>
              <a:buChar char="o"/>
              <a:defRPr>
                <a:solidFill>
                  <a:schemeClr val="tx1">
                    <a:lumMod val="65000"/>
                    <a:lumOff val="35000"/>
                  </a:schemeClr>
                </a:solidFill>
                <a:latin typeface="Futura LT Book" pitchFamily="2" charset="0"/>
              </a:defRPr>
            </a:lvl3pPr>
            <a:lvl4pPr marL="1600200" indent="-228600">
              <a:buFont typeface="Sketch Rockwell" pitchFamily="2" charset="0"/>
              <a:buChar char="o"/>
              <a:defRPr>
                <a:solidFill>
                  <a:schemeClr val="tx1">
                    <a:lumMod val="65000"/>
                    <a:lumOff val="35000"/>
                  </a:schemeClr>
                </a:solidFill>
                <a:latin typeface="Futura LT Book" pitchFamily="2" charset="0"/>
              </a:defRPr>
            </a:lvl4pPr>
            <a:lvl5pPr marL="2057400" indent="-228600">
              <a:buFont typeface="Sketch Rockwell" pitchFamily="2" charset="0"/>
              <a:buChar char="o"/>
              <a:defRPr>
                <a:solidFill>
                  <a:schemeClr val="tx1">
                    <a:lumMod val="65000"/>
                    <a:lumOff val="35000"/>
                  </a:schemeClr>
                </a:solidFill>
                <a:latin typeface="Futura LT Book" pitchFamily="2" charset="0"/>
              </a:defRPr>
            </a:lvl5pPr>
          </a:lstStyle>
          <a:p>
            <a:pPr lvl="0"/>
            <a:endParaRPr lang="en-JM" dirty="0"/>
          </a:p>
        </p:txBody>
      </p:sp>
      <p:sp>
        <p:nvSpPr>
          <p:cNvPr id="8"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6"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1625682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457200" y="2743200"/>
            <a:ext cx="2362200" cy="3022600"/>
          </a:xfrm>
        </p:spPr>
        <p:txBody>
          <a:bodyPr>
            <a:normAutofit/>
          </a:bodyPr>
          <a:lstStyle>
            <a:lvl1pPr algn="l">
              <a:buNone/>
              <a:defRPr sz="1300" b="0" i="0">
                <a:solidFill>
                  <a:srgbClr val="323E48"/>
                </a:solidFill>
                <a:latin typeface="Gotham HTF Book"/>
                <a:cs typeface="Gotham HTF Book"/>
              </a:defRPr>
            </a:lvl1pPr>
          </a:lstStyle>
          <a:p>
            <a:pPr lvl="0"/>
            <a:endParaRPr lang="en-JM" dirty="0"/>
          </a:p>
        </p:txBody>
      </p:sp>
      <p:sp>
        <p:nvSpPr>
          <p:cNvPr id="8" name="Content Placeholder 38"/>
          <p:cNvSpPr>
            <a:spLocks noGrp="1"/>
          </p:cNvSpPr>
          <p:nvPr>
            <p:ph sz="quarter" idx="39"/>
          </p:nvPr>
        </p:nvSpPr>
        <p:spPr>
          <a:xfrm>
            <a:off x="457200" y="2108200"/>
            <a:ext cx="2362200" cy="463296"/>
          </a:xfrm>
          <a:prstGeom prst="rect">
            <a:avLst/>
          </a:prstGeom>
          <a:noFill/>
          <a:ln>
            <a:noFill/>
          </a:ln>
        </p:spPr>
        <p:txBody>
          <a:bodyPr anchor="ctr">
            <a:noAutofit/>
          </a:bodyPr>
          <a:lstStyle>
            <a:lvl1pPr algn="l">
              <a:buNone/>
              <a:defRPr sz="1300" b="0" i="0">
                <a:solidFill>
                  <a:srgbClr val="323E48"/>
                </a:solidFill>
                <a:latin typeface="Gotham HTF Medium"/>
                <a:ea typeface="Open Sans Extrabold" pitchFamily="34" charset="0"/>
                <a:cs typeface="Gotham HTF Medium"/>
              </a:defRPr>
            </a:lvl1pPr>
          </a:lstStyle>
          <a:p>
            <a:pPr lvl="0"/>
            <a:endParaRPr lang="en-JM" dirty="0"/>
          </a:p>
        </p:txBody>
      </p:sp>
      <p:sp>
        <p:nvSpPr>
          <p:cNvPr id="13" name="Content Placeholder 13"/>
          <p:cNvSpPr>
            <a:spLocks noGrp="1"/>
          </p:cNvSpPr>
          <p:nvPr>
            <p:ph sz="quarter" idx="62"/>
          </p:nvPr>
        </p:nvSpPr>
        <p:spPr>
          <a:xfrm>
            <a:off x="3390900" y="2743200"/>
            <a:ext cx="2362200" cy="3022600"/>
          </a:xfrm>
        </p:spPr>
        <p:txBody>
          <a:bodyPr>
            <a:normAutofit/>
          </a:bodyPr>
          <a:lstStyle>
            <a:lvl1pPr algn="l">
              <a:buNone/>
              <a:defRPr sz="1300" b="0" i="0">
                <a:solidFill>
                  <a:srgbClr val="323E48"/>
                </a:solidFill>
                <a:latin typeface="Gotham HTF Book"/>
                <a:cs typeface="Gotham HTF Book"/>
              </a:defRPr>
            </a:lvl1pPr>
          </a:lstStyle>
          <a:p>
            <a:pPr lvl="0"/>
            <a:endParaRPr lang="en-JM" dirty="0"/>
          </a:p>
        </p:txBody>
      </p:sp>
      <p:sp>
        <p:nvSpPr>
          <p:cNvPr id="15" name="Content Placeholder 38"/>
          <p:cNvSpPr>
            <a:spLocks noGrp="1"/>
          </p:cNvSpPr>
          <p:nvPr>
            <p:ph sz="quarter" idx="63"/>
          </p:nvPr>
        </p:nvSpPr>
        <p:spPr>
          <a:xfrm>
            <a:off x="3390900" y="2108200"/>
            <a:ext cx="2362200" cy="463296"/>
          </a:xfrm>
          <a:prstGeom prst="rect">
            <a:avLst/>
          </a:prstGeom>
          <a:noFill/>
          <a:ln>
            <a:noFill/>
          </a:ln>
        </p:spPr>
        <p:txBody>
          <a:bodyPr anchor="ctr">
            <a:noAutofit/>
          </a:bodyPr>
          <a:lstStyle>
            <a:lvl1pPr algn="l">
              <a:buNone/>
              <a:defRPr sz="1300" b="0" i="0">
                <a:solidFill>
                  <a:srgbClr val="323E48"/>
                </a:solidFill>
                <a:latin typeface="Gotham HTF Medium"/>
                <a:ea typeface="Open Sans Extrabold" pitchFamily="34" charset="0"/>
                <a:cs typeface="Gotham HTF Medium"/>
              </a:defRPr>
            </a:lvl1pPr>
          </a:lstStyle>
          <a:p>
            <a:pPr lvl="0"/>
            <a:endParaRPr lang="en-JM" dirty="0"/>
          </a:p>
        </p:txBody>
      </p:sp>
      <p:sp>
        <p:nvSpPr>
          <p:cNvPr id="16" name="Content Placeholder 13"/>
          <p:cNvSpPr>
            <a:spLocks noGrp="1"/>
          </p:cNvSpPr>
          <p:nvPr>
            <p:ph sz="quarter" idx="64"/>
          </p:nvPr>
        </p:nvSpPr>
        <p:spPr>
          <a:xfrm>
            <a:off x="6324600" y="2743200"/>
            <a:ext cx="2362200" cy="3022600"/>
          </a:xfrm>
        </p:spPr>
        <p:txBody>
          <a:bodyPr>
            <a:normAutofit/>
          </a:bodyPr>
          <a:lstStyle>
            <a:lvl1pPr algn="l">
              <a:buNone/>
              <a:defRPr sz="1300" b="0" i="0">
                <a:solidFill>
                  <a:srgbClr val="323E48"/>
                </a:solidFill>
                <a:latin typeface="Gotham HTF Book"/>
                <a:cs typeface="Gotham HTF Book"/>
              </a:defRPr>
            </a:lvl1pPr>
          </a:lstStyle>
          <a:p>
            <a:pPr lvl="0"/>
            <a:endParaRPr lang="en-JM" dirty="0"/>
          </a:p>
        </p:txBody>
      </p:sp>
      <p:sp>
        <p:nvSpPr>
          <p:cNvPr id="17" name="Content Placeholder 38"/>
          <p:cNvSpPr>
            <a:spLocks noGrp="1"/>
          </p:cNvSpPr>
          <p:nvPr>
            <p:ph sz="quarter" idx="65"/>
          </p:nvPr>
        </p:nvSpPr>
        <p:spPr>
          <a:xfrm>
            <a:off x="6324600" y="2108200"/>
            <a:ext cx="2362200" cy="463296"/>
          </a:xfrm>
          <a:prstGeom prst="rect">
            <a:avLst/>
          </a:prstGeom>
          <a:noFill/>
          <a:ln>
            <a:noFill/>
          </a:ln>
        </p:spPr>
        <p:txBody>
          <a:bodyPr anchor="ctr">
            <a:noAutofit/>
          </a:bodyPr>
          <a:lstStyle>
            <a:lvl1pPr algn="l">
              <a:buNone/>
              <a:defRPr sz="1300" b="0" i="0">
                <a:solidFill>
                  <a:srgbClr val="323E48"/>
                </a:solidFill>
                <a:latin typeface="Gotham HTF Medium"/>
                <a:ea typeface="Open Sans Extrabold" pitchFamily="34" charset="0"/>
                <a:cs typeface="Gotham HTF Medium"/>
              </a:defRPr>
            </a:lvl1pPr>
          </a:lstStyle>
          <a:p>
            <a:pPr lvl="0"/>
            <a:endParaRPr lang="en-JM" dirty="0"/>
          </a:p>
        </p:txBody>
      </p:sp>
      <p:sp>
        <p:nvSpPr>
          <p:cNvPr id="14"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170488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11" name="Picture Placeholder 10"/>
          <p:cNvSpPr>
            <a:spLocks noGrp="1"/>
          </p:cNvSpPr>
          <p:nvPr>
            <p:ph type="pic" sz="quarter" idx="24"/>
          </p:nvPr>
        </p:nvSpPr>
        <p:spPr>
          <a:xfrm>
            <a:off x="457200" y="2184000"/>
            <a:ext cx="4038600" cy="3352800"/>
          </a:xfrm>
        </p:spPr>
        <p:txBody>
          <a:bodyPr/>
          <a:lstStyle>
            <a:lvl1pPr>
              <a:defRPr>
                <a:solidFill>
                  <a:srgbClr val="323E48"/>
                </a:solidFill>
              </a:defRPr>
            </a:lvl1pPr>
          </a:lstStyle>
          <a:p>
            <a:endParaRPr lang="en-US" dirty="0"/>
          </a:p>
        </p:txBody>
      </p:sp>
      <p:sp>
        <p:nvSpPr>
          <p:cNvPr id="17" name="Picture Placeholder 10"/>
          <p:cNvSpPr>
            <a:spLocks noGrp="1"/>
          </p:cNvSpPr>
          <p:nvPr>
            <p:ph type="pic" sz="quarter" idx="25"/>
          </p:nvPr>
        </p:nvSpPr>
        <p:spPr>
          <a:xfrm>
            <a:off x="4648200" y="2184000"/>
            <a:ext cx="4038600" cy="3352800"/>
          </a:xfrm>
        </p:spPr>
        <p:txBody>
          <a:bodyPr/>
          <a:lstStyle>
            <a:lvl1pPr>
              <a:defRPr>
                <a:solidFill>
                  <a:srgbClr val="323E48"/>
                </a:solidFill>
              </a:defRPr>
            </a:lvl1pPr>
          </a:lstStyle>
          <a:p>
            <a:endParaRPr lang="en-US" dirty="0"/>
          </a:p>
        </p:txBody>
      </p:sp>
      <p:sp>
        <p:nvSpPr>
          <p:cNvPr id="7"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8"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9" name="Text Placeholder 17"/>
          <p:cNvSpPr>
            <a:spLocks noGrp="1"/>
          </p:cNvSpPr>
          <p:nvPr>
            <p:ph type="body" sz="quarter" idx="26" hasCustomPrompt="1"/>
          </p:nvPr>
        </p:nvSpPr>
        <p:spPr>
          <a:xfrm>
            <a:off x="457200" y="5536800"/>
            <a:ext cx="4038600" cy="431800"/>
          </a:xfrm>
        </p:spPr>
        <p:txBody>
          <a:bodyPr lIns="0" tIns="64800" rIns="0" bIns="0">
            <a:noAutofit/>
          </a:bodyPr>
          <a:lstStyle>
            <a:lvl1pPr marL="0" indent="0" algn="l">
              <a:buFontTx/>
              <a:buNone/>
              <a:defRPr sz="10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JM" dirty="0" smtClean="0"/>
              <a:t>Caption</a:t>
            </a:r>
            <a:endParaRPr lang="en-JM" dirty="0"/>
          </a:p>
        </p:txBody>
      </p:sp>
      <p:sp>
        <p:nvSpPr>
          <p:cNvPr id="10" name="Text Placeholder 17"/>
          <p:cNvSpPr>
            <a:spLocks noGrp="1"/>
          </p:cNvSpPr>
          <p:nvPr>
            <p:ph type="body" sz="quarter" idx="27" hasCustomPrompt="1"/>
          </p:nvPr>
        </p:nvSpPr>
        <p:spPr>
          <a:xfrm>
            <a:off x="4648200" y="5536800"/>
            <a:ext cx="4038600" cy="431800"/>
          </a:xfrm>
        </p:spPr>
        <p:txBody>
          <a:bodyPr lIns="0" tIns="64800" rIns="0" bIns="0">
            <a:noAutofit/>
          </a:bodyPr>
          <a:lstStyle>
            <a:lvl1pPr marL="0" indent="0" algn="l">
              <a:buFontTx/>
              <a:buNone/>
              <a:defRPr sz="10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JM" dirty="0" smtClean="0"/>
              <a:t>Caption</a:t>
            </a:r>
            <a:endParaRPr lang="en-JM" dirty="0"/>
          </a:p>
        </p:txBody>
      </p:sp>
    </p:spTree>
    <p:extLst>
      <p:ext uri="{BB962C8B-B14F-4D97-AF65-F5344CB8AC3E}">
        <p14:creationId xmlns:p14="http://schemas.microsoft.com/office/powerpoint/2010/main" val="246693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8" name="Text Placeholder 13"/>
          <p:cNvSpPr>
            <a:spLocks noGrp="1"/>
          </p:cNvSpPr>
          <p:nvPr>
            <p:ph type="body" sz="quarter" idx="47"/>
          </p:nvPr>
        </p:nvSpPr>
        <p:spPr>
          <a:xfrm>
            <a:off x="457200" y="2078568"/>
            <a:ext cx="3048000" cy="537633"/>
          </a:xfrm>
        </p:spPr>
        <p:txBody>
          <a:bodyPr anchor="ctr">
            <a:normAutofit/>
          </a:bodyPr>
          <a:lstStyle>
            <a:lvl1pPr marL="0" indent="0">
              <a:buFontTx/>
              <a:buNone/>
              <a:defRPr sz="1400" b="0" i="0">
                <a:solidFill>
                  <a:srgbClr val="0A239B"/>
                </a:solidFill>
                <a:latin typeface="Gotham HTF Book"/>
                <a:ea typeface="Open Sans Extrabold" pitchFamily="34" charset="0"/>
                <a:cs typeface="Gotham HTF Book"/>
              </a:defRPr>
            </a:lvl1pPr>
          </a:lstStyle>
          <a:p>
            <a:pPr lvl="0"/>
            <a:endParaRPr lang="en-JM" dirty="0"/>
          </a:p>
        </p:txBody>
      </p:sp>
      <p:sp>
        <p:nvSpPr>
          <p:cNvPr id="29" name="Text Placeholder 13"/>
          <p:cNvSpPr>
            <a:spLocks noGrp="1"/>
          </p:cNvSpPr>
          <p:nvPr>
            <p:ph type="body" sz="quarter" idx="48"/>
          </p:nvPr>
        </p:nvSpPr>
        <p:spPr>
          <a:xfrm>
            <a:off x="457518" y="2815168"/>
            <a:ext cx="3048000" cy="537633"/>
          </a:xfrm>
        </p:spPr>
        <p:txBody>
          <a:bodyPr anchor="ctr">
            <a:normAutofit/>
          </a:bodyPr>
          <a:lstStyle>
            <a:lvl1pPr marL="0" indent="0">
              <a:buFontTx/>
              <a:buNone/>
              <a:defRPr sz="1400" b="0" i="0">
                <a:solidFill>
                  <a:srgbClr val="0A239B"/>
                </a:solidFill>
                <a:latin typeface="Gotham HTF Book"/>
                <a:ea typeface="Open Sans Extrabold" pitchFamily="34" charset="0"/>
                <a:cs typeface="Gotham HTF Book"/>
              </a:defRPr>
            </a:lvl1pPr>
          </a:lstStyle>
          <a:p>
            <a:pPr lvl="0"/>
            <a:endParaRPr lang="en-JM" dirty="0"/>
          </a:p>
        </p:txBody>
      </p:sp>
      <p:sp>
        <p:nvSpPr>
          <p:cNvPr id="30" name="Text Placeholder 13"/>
          <p:cNvSpPr>
            <a:spLocks noGrp="1"/>
          </p:cNvSpPr>
          <p:nvPr>
            <p:ph type="body" sz="quarter" idx="49"/>
          </p:nvPr>
        </p:nvSpPr>
        <p:spPr>
          <a:xfrm>
            <a:off x="457836" y="3551768"/>
            <a:ext cx="3048000" cy="537633"/>
          </a:xfrm>
        </p:spPr>
        <p:txBody>
          <a:bodyPr anchor="ctr">
            <a:normAutofit/>
          </a:bodyPr>
          <a:lstStyle>
            <a:lvl1pPr marL="0" indent="0">
              <a:buFontTx/>
              <a:buNone/>
              <a:defRPr sz="1400" b="0" i="0">
                <a:solidFill>
                  <a:srgbClr val="0A239B"/>
                </a:solidFill>
                <a:latin typeface="Gotham HTF Book"/>
                <a:ea typeface="Open Sans Extrabold" pitchFamily="34" charset="0"/>
                <a:cs typeface="Gotham HTF Book"/>
              </a:defRPr>
            </a:lvl1pPr>
          </a:lstStyle>
          <a:p>
            <a:pPr lvl="0"/>
            <a:endParaRPr lang="en-JM" dirty="0"/>
          </a:p>
        </p:txBody>
      </p:sp>
      <p:sp>
        <p:nvSpPr>
          <p:cNvPr id="31" name="Text Placeholder 13"/>
          <p:cNvSpPr>
            <a:spLocks noGrp="1"/>
          </p:cNvSpPr>
          <p:nvPr>
            <p:ph type="body" sz="quarter" idx="50"/>
          </p:nvPr>
        </p:nvSpPr>
        <p:spPr>
          <a:xfrm>
            <a:off x="457836" y="4288368"/>
            <a:ext cx="3048000" cy="537633"/>
          </a:xfrm>
        </p:spPr>
        <p:txBody>
          <a:bodyPr anchor="ctr">
            <a:normAutofit/>
          </a:bodyPr>
          <a:lstStyle>
            <a:lvl1pPr marL="0" indent="0">
              <a:buFontTx/>
              <a:buNone/>
              <a:defRPr sz="1400" b="0" i="0">
                <a:solidFill>
                  <a:srgbClr val="0A239B"/>
                </a:solidFill>
                <a:latin typeface="Gotham HTF Book"/>
                <a:ea typeface="Open Sans Extrabold" pitchFamily="34" charset="0"/>
                <a:cs typeface="Gotham HTF Book"/>
              </a:defRPr>
            </a:lvl1pPr>
          </a:lstStyle>
          <a:p>
            <a:pPr lvl="0"/>
            <a:endParaRPr lang="en-JM" dirty="0"/>
          </a:p>
        </p:txBody>
      </p:sp>
      <p:sp>
        <p:nvSpPr>
          <p:cNvPr id="32" name="Text Placeholder 13"/>
          <p:cNvSpPr>
            <a:spLocks noGrp="1"/>
          </p:cNvSpPr>
          <p:nvPr>
            <p:ph type="body" sz="quarter" idx="51"/>
          </p:nvPr>
        </p:nvSpPr>
        <p:spPr>
          <a:xfrm>
            <a:off x="457836" y="5024968"/>
            <a:ext cx="3048000" cy="537633"/>
          </a:xfrm>
        </p:spPr>
        <p:txBody>
          <a:bodyPr anchor="ctr">
            <a:normAutofit/>
          </a:bodyPr>
          <a:lstStyle>
            <a:lvl1pPr marL="0" indent="0">
              <a:buFontTx/>
              <a:buNone/>
              <a:defRPr sz="1400" b="0" i="0">
                <a:solidFill>
                  <a:srgbClr val="0A239B"/>
                </a:solidFill>
                <a:latin typeface="Gotham HTF Book"/>
                <a:ea typeface="Open Sans Extrabold" pitchFamily="34" charset="0"/>
                <a:cs typeface="Gotham HTF Book"/>
              </a:defRPr>
            </a:lvl1pPr>
          </a:lstStyle>
          <a:p>
            <a:pPr lvl="0"/>
            <a:endParaRPr lang="en-JM" dirty="0"/>
          </a:p>
        </p:txBody>
      </p:sp>
      <p:sp>
        <p:nvSpPr>
          <p:cNvPr id="35" name="Text Placeholder 13"/>
          <p:cNvSpPr>
            <a:spLocks noGrp="1"/>
          </p:cNvSpPr>
          <p:nvPr>
            <p:ph type="body" sz="quarter" idx="52"/>
          </p:nvPr>
        </p:nvSpPr>
        <p:spPr>
          <a:xfrm>
            <a:off x="3709840" y="2078568"/>
            <a:ext cx="3048000" cy="537633"/>
          </a:xfrm>
        </p:spPr>
        <p:txBody>
          <a:bodyPr anchor="ctr">
            <a:normAutofit/>
          </a:bodyPr>
          <a:lstStyle>
            <a:lvl1pPr marL="0" indent="0">
              <a:buFontTx/>
              <a:buNone/>
              <a:defRPr sz="1400" b="0" i="0">
                <a:solidFill>
                  <a:srgbClr val="323E48"/>
                </a:solidFill>
                <a:latin typeface="Gotham HTF Book"/>
                <a:ea typeface="Open Sans Extrabold" pitchFamily="34" charset="0"/>
                <a:cs typeface="Gotham HTF Book"/>
              </a:defRPr>
            </a:lvl1pPr>
          </a:lstStyle>
          <a:p>
            <a:pPr lvl="0"/>
            <a:endParaRPr lang="en-JM" dirty="0"/>
          </a:p>
        </p:txBody>
      </p:sp>
      <p:sp>
        <p:nvSpPr>
          <p:cNvPr id="36" name="Text Placeholder 13"/>
          <p:cNvSpPr>
            <a:spLocks noGrp="1"/>
          </p:cNvSpPr>
          <p:nvPr>
            <p:ph type="body" sz="quarter" idx="53"/>
          </p:nvPr>
        </p:nvSpPr>
        <p:spPr>
          <a:xfrm>
            <a:off x="3710158" y="2815168"/>
            <a:ext cx="3048000" cy="537633"/>
          </a:xfrm>
        </p:spPr>
        <p:txBody>
          <a:bodyPr anchor="ctr">
            <a:normAutofit/>
          </a:bodyPr>
          <a:lstStyle>
            <a:lvl1pPr marL="0" indent="0">
              <a:buFontTx/>
              <a:buNone/>
              <a:defRPr sz="1400" b="0" i="0">
                <a:solidFill>
                  <a:srgbClr val="323E48"/>
                </a:solidFill>
                <a:latin typeface="Gotham HTF Book"/>
                <a:ea typeface="Open Sans Extrabold" pitchFamily="34" charset="0"/>
                <a:cs typeface="Gotham HTF Book"/>
              </a:defRPr>
            </a:lvl1pPr>
          </a:lstStyle>
          <a:p>
            <a:pPr lvl="0"/>
            <a:endParaRPr lang="en-JM" dirty="0"/>
          </a:p>
        </p:txBody>
      </p:sp>
      <p:sp>
        <p:nvSpPr>
          <p:cNvPr id="37" name="Text Placeholder 13"/>
          <p:cNvSpPr>
            <a:spLocks noGrp="1"/>
          </p:cNvSpPr>
          <p:nvPr>
            <p:ph type="body" sz="quarter" idx="54"/>
          </p:nvPr>
        </p:nvSpPr>
        <p:spPr>
          <a:xfrm>
            <a:off x="3710476" y="3551768"/>
            <a:ext cx="3048000" cy="537633"/>
          </a:xfrm>
        </p:spPr>
        <p:txBody>
          <a:bodyPr anchor="ctr">
            <a:normAutofit/>
          </a:bodyPr>
          <a:lstStyle>
            <a:lvl1pPr marL="0" indent="0">
              <a:buFontTx/>
              <a:buNone/>
              <a:defRPr sz="1400" b="0" i="0">
                <a:solidFill>
                  <a:srgbClr val="323E48"/>
                </a:solidFill>
                <a:latin typeface="Gotham HTF Book"/>
                <a:ea typeface="Open Sans Extrabold" pitchFamily="34" charset="0"/>
                <a:cs typeface="Gotham HTF Book"/>
              </a:defRPr>
            </a:lvl1pPr>
          </a:lstStyle>
          <a:p>
            <a:pPr lvl="0"/>
            <a:endParaRPr lang="en-JM" dirty="0"/>
          </a:p>
        </p:txBody>
      </p:sp>
      <p:sp>
        <p:nvSpPr>
          <p:cNvPr id="38" name="Text Placeholder 13"/>
          <p:cNvSpPr>
            <a:spLocks noGrp="1"/>
          </p:cNvSpPr>
          <p:nvPr>
            <p:ph type="body" sz="quarter" idx="55"/>
          </p:nvPr>
        </p:nvSpPr>
        <p:spPr>
          <a:xfrm>
            <a:off x="3710476" y="4288368"/>
            <a:ext cx="3048000" cy="537633"/>
          </a:xfrm>
        </p:spPr>
        <p:txBody>
          <a:bodyPr anchor="ctr">
            <a:normAutofit/>
          </a:bodyPr>
          <a:lstStyle>
            <a:lvl1pPr marL="0" indent="0">
              <a:buFontTx/>
              <a:buNone/>
              <a:defRPr sz="1400" b="0" i="0">
                <a:solidFill>
                  <a:srgbClr val="323E48"/>
                </a:solidFill>
                <a:latin typeface="Gotham HTF Book"/>
                <a:ea typeface="Open Sans Extrabold" pitchFamily="34" charset="0"/>
                <a:cs typeface="Gotham HTF Book"/>
              </a:defRPr>
            </a:lvl1pPr>
          </a:lstStyle>
          <a:p>
            <a:pPr lvl="0"/>
            <a:endParaRPr lang="en-JM" dirty="0"/>
          </a:p>
        </p:txBody>
      </p:sp>
      <p:sp>
        <p:nvSpPr>
          <p:cNvPr id="39" name="Text Placeholder 13"/>
          <p:cNvSpPr>
            <a:spLocks noGrp="1"/>
          </p:cNvSpPr>
          <p:nvPr>
            <p:ph type="body" sz="quarter" idx="56"/>
          </p:nvPr>
        </p:nvSpPr>
        <p:spPr>
          <a:xfrm>
            <a:off x="3710476" y="5024968"/>
            <a:ext cx="3048000" cy="537633"/>
          </a:xfrm>
        </p:spPr>
        <p:txBody>
          <a:bodyPr anchor="ctr">
            <a:normAutofit/>
          </a:bodyPr>
          <a:lstStyle>
            <a:lvl1pPr marL="0" indent="0">
              <a:buFontTx/>
              <a:buNone/>
              <a:defRPr sz="1400" b="0" i="0">
                <a:solidFill>
                  <a:srgbClr val="323E48"/>
                </a:solidFill>
                <a:latin typeface="Gotham HTF Book"/>
                <a:ea typeface="Open Sans Extrabold" pitchFamily="34" charset="0"/>
                <a:cs typeface="Gotham HTF Book"/>
              </a:defRPr>
            </a:lvl1pPr>
          </a:lstStyle>
          <a:p>
            <a:pPr lvl="0"/>
            <a:endParaRPr lang="en-JM" dirty="0"/>
          </a:p>
        </p:txBody>
      </p:sp>
      <p:sp>
        <p:nvSpPr>
          <p:cNvPr id="16"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14"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96445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4"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556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12" name="Text Placeholder 2"/>
          <p:cNvSpPr>
            <a:spLocks noGrp="1"/>
          </p:cNvSpPr>
          <p:nvPr>
            <p:ph type="body" sz="quarter" idx="33"/>
          </p:nvPr>
        </p:nvSpPr>
        <p:spPr>
          <a:xfrm>
            <a:off x="457200" y="1945640"/>
            <a:ext cx="2819400" cy="264160"/>
          </a:xfrm>
        </p:spPr>
        <p:txBody>
          <a:bodyPr>
            <a:noAutofit/>
          </a:bodyPr>
          <a:lstStyle>
            <a:lvl1pPr marL="0" indent="0">
              <a:buNone/>
              <a:defRPr sz="1400" b="0" i="0">
                <a:solidFill>
                  <a:srgbClr val="0A239B"/>
                </a:solidFill>
                <a:latin typeface="Gotham HTF Medium"/>
                <a:cs typeface="Gotham HTF Medium"/>
              </a:defRPr>
            </a:lvl1pPr>
          </a:lstStyle>
          <a:p>
            <a:pPr lvl="0"/>
            <a:endParaRPr lang="en-JM" dirty="0"/>
          </a:p>
        </p:txBody>
      </p:sp>
      <p:sp>
        <p:nvSpPr>
          <p:cNvPr id="13" name="Text Placeholder 14"/>
          <p:cNvSpPr>
            <a:spLocks noGrp="1"/>
          </p:cNvSpPr>
          <p:nvPr>
            <p:ph type="body" sz="quarter" idx="34"/>
          </p:nvPr>
        </p:nvSpPr>
        <p:spPr>
          <a:xfrm>
            <a:off x="457200" y="2209800"/>
            <a:ext cx="2819400" cy="812800"/>
          </a:xfrm>
        </p:spPr>
        <p:txBody>
          <a:bodyPr>
            <a:normAutofit/>
          </a:bodyPr>
          <a:lstStyle>
            <a:lvl1pPr marL="0" indent="0">
              <a:buFontTx/>
              <a:buNone/>
              <a:defRPr sz="1400" b="0" i="0">
                <a:solidFill>
                  <a:srgbClr val="323E48"/>
                </a:solidFill>
                <a:latin typeface="Gotham HTF Light"/>
                <a:cs typeface="Gotham HTF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2"/>
          <p:cNvSpPr>
            <a:spLocks noGrp="1"/>
          </p:cNvSpPr>
          <p:nvPr>
            <p:ph type="body" sz="quarter" idx="43"/>
          </p:nvPr>
        </p:nvSpPr>
        <p:spPr>
          <a:xfrm>
            <a:off x="457200" y="3371085"/>
            <a:ext cx="2819400" cy="264160"/>
          </a:xfrm>
        </p:spPr>
        <p:txBody>
          <a:bodyPr>
            <a:noAutofit/>
          </a:bodyPr>
          <a:lstStyle>
            <a:lvl1pPr marL="0" indent="0">
              <a:buNone/>
              <a:defRPr sz="1400" b="0" i="0">
                <a:solidFill>
                  <a:srgbClr val="0A239B"/>
                </a:solidFill>
                <a:latin typeface="Gotham HTF Medium"/>
                <a:cs typeface="Gotham HTF Medium"/>
              </a:defRPr>
            </a:lvl1pPr>
          </a:lstStyle>
          <a:p>
            <a:pPr lvl="0"/>
            <a:endParaRPr lang="en-JM" dirty="0"/>
          </a:p>
        </p:txBody>
      </p:sp>
      <p:sp>
        <p:nvSpPr>
          <p:cNvPr id="16" name="Text Placeholder 14"/>
          <p:cNvSpPr>
            <a:spLocks noGrp="1"/>
          </p:cNvSpPr>
          <p:nvPr>
            <p:ph type="body" sz="quarter" idx="44"/>
          </p:nvPr>
        </p:nvSpPr>
        <p:spPr>
          <a:xfrm>
            <a:off x="457200" y="3635245"/>
            <a:ext cx="2819400" cy="812800"/>
          </a:xfrm>
        </p:spPr>
        <p:txBody>
          <a:bodyPr>
            <a:normAutofit/>
          </a:bodyPr>
          <a:lstStyle>
            <a:lvl1pPr marL="0" indent="0">
              <a:buFontTx/>
              <a:buNone/>
              <a:defRPr sz="1400" b="0" i="0">
                <a:solidFill>
                  <a:srgbClr val="323E48"/>
                </a:solidFill>
                <a:latin typeface="Gotham HTF Light"/>
                <a:cs typeface="Gotham HTF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0" name="Text Placeholder 2"/>
          <p:cNvSpPr>
            <a:spLocks noGrp="1"/>
          </p:cNvSpPr>
          <p:nvPr>
            <p:ph type="body" sz="quarter" idx="45"/>
          </p:nvPr>
        </p:nvSpPr>
        <p:spPr>
          <a:xfrm>
            <a:off x="457200" y="4787900"/>
            <a:ext cx="2819400" cy="264160"/>
          </a:xfrm>
        </p:spPr>
        <p:txBody>
          <a:bodyPr>
            <a:noAutofit/>
          </a:bodyPr>
          <a:lstStyle>
            <a:lvl1pPr marL="0" indent="0">
              <a:buNone/>
              <a:defRPr sz="1400" b="0" i="0">
                <a:solidFill>
                  <a:srgbClr val="0A239B"/>
                </a:solidFill>
                <a:latin typeface="Gotham HTF Medium"/>
                <a:cs typeface="Gotham HTF Medium"/>
              </a:defRPr>
            </a:lvl1pPr>
          </a:lstStyle>
          <a:p>
            <a:pPr lvl="0"/>
            <a:endParaRPr lang="en-JM" dirty="0"/>
          </a:p>
        </p:txBody>
      </p:sp>
      <p:sp>
        <p:nvSpPr>
          <p:cNvPr id="21" name="Text Placeholder 14"/>
          <p:cNvSpPr>
            <a:spLocks noGrp="1"/>
          </p:cNvSpPr>
          <p:nvPr>
            <p:ph type="body" sz="quarter" idx="46"/>
          </p:nvPr>
        </p:nvSpPr>
        <p:spPr>
          <a:xfrm>
            <a:off x="457200" y="5052060"/>
            <a:ext cx="2819400" cy="812800"/>
          </a:xfrm>
        </p:spPr>
        <p:txBody>
          <a:bodyPr>
            <a:normAutofit/>
          </a:bodyPr>
          <a:lstStyle>
            <a:lvl1pPr marL="0" indent="0">
              <a:buFontTx/>
              <a:buNone/>
              <a:defRPr sz="1400" b="0" i="0">
                <a:solidFill>
                  <a:srgbClr val="323E48"/>
                </a:solidFill>
                <a:latin typeface="Gotham HTF Light"/>
                <a:cs typeface="Gotham HTF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2" name="Text Placeholder 2"/>
          <p:cNvSpPr>
            <a:spLocks noGrp="1"/>
          </p:cNvSpPr>
          <p:nvPr>
            <p:ph type="body" sz="quarter" idx="47"/>
          </p:nvPr>
        </p:nvSpPr>
        <p:spPr>
          <a:xfrm>
            <a:off x="3475949" y="1945640"/>
            <a:ext cx="2819400" cy="264160"/>
          </a:xfrm>
        </p:spPr>
        <p:txBody>
          <a:bodyPr>
            <a:noAutofit/>
          </a:bodyPr>
          <a:lstStyle>
            <a:lvl1pPr marL="0" indent="0">
              <a:buNone/>
              <a:defRPr sz="1400" b="0" i="0">
                <a:solidFill>
                  <a:srgbClr val="0A239B"/>
                </a:solidFill>
                <a:latin typeface="Gotham HTF Medium"/>
                <a:cs typeface="Gotham HTF Medium"/>
              </a:defRPr>
            </a:lvl1pPr>
          </a:lstStyle>
          <a:p>
            <a:pPr lvl="0"/>
            <a:endParaRPr lang="en-JM" dirty="0"/>
          </a:p>
        </p:txBody>
      </p:sp>
      <p:sp>
        <p:nvSpPr>
          <p:cNvPr id="23" name="Text Placeholder 14"/>
          <p:cNvSpPr>
            <a:spLocks noGrp="1"/>
          </p:cNvSpPr>
          <p:nvPr>
            <p:ph type="body" sz="quarter" idx="48"/>
          </p:nvPr>
        </p:nvSpPr>
        <p:spPr>
          <a:xfrm>
            <a:off x="3475949" y="2209800"/>
            <a:ext cx="2819400" cy="812800"/>
          </a:xfrm>
        </p:spPr>
        <p:txBody>
          <a:bodyPr>
            <a:normAutofit/>
          </a:bodyPr>
          <a:lstStyle>
            <a:lvl1pPr marL="0" indent="0">
              <a:buFontTx/>
              <a:buNone/>
              <a:defRPr sz="1400" b="0" i="0">
                <a:solidFill>
                  <a:srgbClr val="323E48"/>
                </a:solidFill>
                <a:latin typeface="Gotham HTF Light"/>
                <a:cs typeface="Gotham HTF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4" name="Text Placeholder 2"/>
          <p:cNvSpPr>
            <a:spLocks noGrp="1"/>
          </p:cNvSpPr>
          <p:nvPr>
            <p:ph type="body" sz="quarter" idx="49"/>
          </p:nvPr>
        </p:nvSpPr>
        <p:spPr>
          <a:xfrm>
            <a:off x="3475949" y="3371085"/>
            <a:ext cx="2819400" cy="264160"/>
          </a:xfrm>
        </p:spPr>
        <p:txBody>
          <a:bodyPr>
            <a:noAutofit/>
          </a:bodyPr>
          <a:lstStyle>
            <a:lvl1pPr marL="0" indent="0">
              <a:buNone/>
              <a:defRPr sz="1400" b="0" i="0">
                <a:solidFill>
                  <a:srgbClr val="0A239B"/>
                </a:solidFill>
                <a:latin typeface="Gotham HTF Medium"/>
                <a:cs typeface="Gotham HTF Medium"/>
              </a:defRPr>
            </a:lvl1pPr>
          </a:lstStyle>
          <a:p>
            <a:pPr lvl="0"/>
            <a:endParaRPr lang="en-JM" dirty="0"/>
          </a:p>
        </p:txBody>
      </p:sp>
      <p:sp>
        <p:nvSpPr>
          <p:cNvPr id="25" name="Text Placeholder 14"/>
          <p:cNvSpPr>
            <a:spLocks noGrp="1"/>
          </p:cNvSpPr>
          <p:nvPr>
            <p:ph type="body" sz="quarter" idx="50"/>
          </p:nvPr>
        </p:nvSpPr>
        <p:spPr>
          <a:xfrm>
            <a:off x="3475949" y="3635245"/>
            <a:ext cx="2819400" cy="812800"/>
          </a:xfrm>
        </p:spPr>
        <p:txBody>
          <a:bodyPr>
            <a:normAutofit/>
          </a:bodyPr>
          <a:lstStyle>
            <a:lvl1pPr marL="0" indent="0">
              <a:buFontTx/>
              <a:buNone/>
              <a:defRPr sz="1400" b="0" i="0">
                <a:solidFill>
                  <a:srgbClr val="323E48"/>
                </a:solidFill>
                <a:latin typeface="Gotham HTF Light"/>
                <a:cs typeface="Gotham HTF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6" name="Text Placeholder 2"/>
          <p:cNvSpPr>
            <a:spLocks noGrp="1"/>
          </p:cNvSpPr>
          <p:nvPr>
            <p:ph type="body" sz="quarter" idx="51"/>
          </p:nvPr>
        </p:nvSpPr>
        <p:spPr>
          <a:xfrm>
            <a:off x="3475949" y="4787900"/>
            <a:ext cx="2819400" cy="264160"/>
          </a:xfrm>
        </p:spPr>
        <p:txBody>
          <a:bodyPr>
            <a:noAutofit/>
          </a:bodyPr>
          <a:lstStyle>
            <a:lvl1pPr marL="0" indent="0">
              <a:buNone/>
              <a:defRPr sz="1400" b="0" i="0">
                <a:solidFill>
                  <a:srgbClr val="0A239B"/>
                </a:solidFill>
                <a:latin typeface="Gotham HTF Medium"/>
                <a:cs typeface="Gotham HTF Medium"/>
              </a:defRPr>
            </a:lvl1pPr>
          </a:lstStyle>
          <a:p>
            <a:pPr lvl="0"/>
            <a:endParaRPr lang="en-JM" dirty="0"/>
          </a:p>
        </p:txBody>
      </p:sp>
      <p:sp>
        <p:nvSpPr>
          <p:cNvPr id="27" name="Text Placeholder 14"/>
          <p:cNvSpPr>
            <a:spLocks noGrp="1"/>
          </p:cNvSpPr>
          <p:nvPr>
            <p:ph type="body" sz="quarter" idx="52"/>
          </p:nvPr>
        </p:nvSpPr>
        <p:spPr>
          <a:xfrm>
            <a:off x="3475949" y="5052060"/>
            <a:ext cx="2819400" cy="812800"/>
          </a:xfrm>
        </p:spPr>
        <p:txBody>
          <a:bodyPr>
            <a:normAutofit/>
          </a:bodyPr>
          <a:lstStyle>
            <a:lvl1pPr marL="0" indent="0">
              <a:buFontTx/>
              <a:buNone/>
              <a:defRPr sz="1400" b="0" i="0">
                <a:solidFill>
                  <a:srgbClr val="323E48"/>
                </a:solidFill>
                <a:latin typeface="Gotham HTF Light"/>
                <a:cs typeface="Gotham HTF Ligh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9"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17"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98135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s and captions">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2108200"/>
            <a:ext cx="2133600" cy="1727200"/>
          </a:xfrm>
        </p:spPr>
        <p:txBody>
          <a:bodyPr>
            <a:normAutofit/>
          </a:bodyPr>
          <a:lstStyle>
            <a:lvl1pPr marL="0" indent="0">
              <a:buFontTx/>
              <a:buNone/>
              <a:defRPr sz="1100">
                <a:solidFill>
                  <a:srgbClr val="323E48"/>
                </a:solidFill>
              </a:defRPr>
            </a:lvl1pPr>
          </a:lstStyle>
          <a:p>
            <a:endParaRPr lang="en-JM" dirty="0"/>
          </a:p>
        </p:txBody>
      </p:sp>
      <p:sp>
        <p:nvSpPr>
          <p:cNvPr id="8" name="Picture Placeholder 3"/>
          <p:cNvSpPr>
            <a:spLocks noGrp="1"/>
          </p:cNvSpPr>
          <p:nvPr>
            <p:ph type="pic" sz="quarter" idx="57"/>
          </p:nvPr>
        </p:nvSpPr>
        <p:spPr>
          <a:xfrm>
            <a:off x="2760662" y="2108200"/>
            <a:ext cx="2133600" cy="1727200"/>
          </a:xfrm>
        </p:spPr>
        <p:txBody>
          <a:bodyPr>
            <a:normAutofit/>
          </a:bodyPr>
          <a:lstStyle>
            <a:lvl1pPr marL="0" indent="0">
              <a:buFontTx/>
              <a:buNone/>
              <a:defRPr sz="1100">
                <a:solidFill>
                  <a:srgbClr val="323E48"/>
                </a:solidFill>
              </a:defRPr>
            </a:lvl1pPr>
          </a:lstStyle>
          <a:p>
            <a:endParaRPr lang="en-JM" dirty="0"/>
          </a:p>
        </p:txBody>
      </p:sp>
      <p:sp>
        <p:nvSpPr>
          <p:cNvPr id="14" name="Text Placeholder 35"/>
          <p:cNvSpPr>
            <a:spLocks noGrp="1"/>
          </p:cNvSpPr>
          <p:nvPr>
            <p:ph type="body" sz="quarter" idx="28"/>
          </p:nvPr>
        </p:nvSpPr>
        <p:spPr>
          <a:xfrm>
            <a:off x="5453920" y="2108200"/>
            <a:ext cx="2133600"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15" name="Text Placeholder 39"/>
          <p:cNvSpPr>
            <a:spLocks noGrp="1"/>
          </p:cNvSpPr>
          <p:nvPr>
            <p:ph type="body" sz="quarter" idx="29"/>
          </p:nvPr>
        </p:nvSpPr>
        <p:spPr>
          <a:xfrm>
            <a:off x="5453920" y="2391831"/>
            <a:ext cx="2133600" cy="505489"/>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0" name="Text Placeholder 35"/>
          <p:cNvSpPr>
            <a:spLocks noGrp="1"/>
          </p:cNvSpPr>
          <p:nvPr>
            <p:ph type="body" sz="quarter" idx="62"/>
          </p:nvPr>
        </p:nvSpPr>
        <p:spPr>
          <a:xfrm>
            <a:off x="5453920" y="3029353"/>
            <a:ext cx="2133600"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21" name="Text Placeholder 39"/>
          <p:cNvSpPr>
            <a:spLocks noGrp="1"/>
          </p:cNvSpPr>
          <p:nvPr>
            <p:ph type="body" sz="quarter" idx="63"/>
          </p:nvPr>
        </p:nvSpPr>
        <p:spPr>
          <a:xfrm>
            <a:off x="5453920" y="3312984"/>
            <a:ext cx="2133600" cy="505489"/>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2" name="Text Placeholder 35"/>
          <p:cNvSpPr>
            <a:spLocks noGrp="1"/>
          </p:cNvSpPr>
          <p:nvPr>
            <p:ph type="body" sz="quarter" idx="64"/>
          </p:nvPr>
        </p:nvSpPr>
        <p:spPr>
          <a:xfrm>
            <a:off x="5453920" y="3950506"/>
            <a:ext cx="2133600"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23" name="Text Placeholder 39"/>
          <p:cNvSpPr>
            <a:spLocks noGrp="1"/>
          </p:cNvSpPr>
          <p:nvPr>
            <p:ph type="body" sz="quarter" idx="65"/>
          </p:nvPr>
        </p:nvSpPr>
        <p:spPr>
          <a:xfrm>
            <a:off x="5453920" y="4234137"/>
            <a:ext cx="2133600" cy="505489"/>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6" name="Text Placeholder 35"/>
          <p:cNvSpPr>
            <a:spLocks noGrp="1"/>
          </p:cNvSpPr>
          <p:nvPr>
            <p:ph type="body" sz="quarter" idx="68"/>
          </p:nvPr>
        </p:nvSpPr>
        <p:spPr>
          <a:xfrm>
            <a:off x="5453920" y="4871659"/>
            <a:ext cx="2133600"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27" name="Text Placeholder 39"/>
          <p:cNvSpPr>
            <a:spLocks noGrp="1"/>
          </p:cNvSpPr>
          <p:nvPr>
            <p:ph type="body" sz="quarter" idx="69"/>
          </p:nvPr>
        </p:nvSpPr>
        <p:spPr>
          <a:xfrm>
            <a:off x="5453920" y="5155290"/>
            <a:ext cx="2133600" cy="505489"/>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8" name="Picture Placeholder 3"/>
          <p:cNvSpPr>
            <a:spLocks noGrp="1"/>
          </p:cNvSpPr>
          <p:nvPr>
            <p:ph type="pic" sz="quarter" idx="70"/>
          </p:nvPr>
        </p:nvSpPr>
        <p:spPr>
          <a:xfrm>
            <a:off x="533400" y="3935798"/>
            <a:ext cx="2133600" cy="1727200"/>
          </a:xfrm>
        </p:spPr>
        <p:txBody>
          <a:bodyPr>
            <a:normAutofit/>
          </a:bodyPr>
          <a:lstStyle>
            <a:lvl1pPr marL="0" indent="0">
              <a:buFontTx/>
              <a:buNone/>
              <a:defRPr sz="1100">
                <a:solidFill>
                  <a:srgbClr val="323E48"/>
                </a:solidFill>
              </a:defRPr>
            </a:lvl1pPr>
          </a:lstStyle>
          <a:p>
            <a:endParaRPr lang="en-JM" dirty="0"/>
          </a:p>
        </p:txBody>
      </p:sp>
      <p:sp>
        <p:nvSpPr>
          <p:cNvPr id="29" name="Picture Placeholder 3"/>
          <p:cNvSpPr>
            <a:spLocks noGrp="1"/>
          </p:cNvSpPr>
          <p:nvPr>
            <p:ph type="pic" sz="quarter" idx="71"/>
          </p:nvPr>
        </p:nvSpPr>
        <p:spPr>
          <a:xfrm>
            <a:off x="2760662" y="3935798"/>
            <a:ext cx="2133600" cy="1727200"/>
          </a:xfrm>
        </p:spPr>
        <p:txBody>
          <a:bodyPr>
            <a:normAutofit/>
          </a:bodyPr>
          <a:lstStyle>
            <a:lvl1pPr marL="0" indent="0">
              <a:buFontTx/>
              <a:buNone/>
              <a:defRPr sz="1100">
                <a:solidFill>
                  <a:srgbClr val="323E48"/>
                </a:solidFill>
              </a:defRPr>
            </a:lvl1pPr>
          </a:lstStyle>
          <a:p>
            <a:endParaRPr lang="en-JM" dirty="0"/>
          </a:p>
        </p:txBody>
      </p:sp>
      <p:sp>
        <p:nvSpPr>
          <p:cNvPr id="16" name="Title 1"/>
          <p:cNvSpPr>
            <a:spLocks noGrp="1"/>
          </p:cNvSpPr>
          <p:nvPr>
            <p:ph type="title"/>
          </p:nvPr>
        </p:nvSpPr>
        <p:spPr>
          <a:xfrm>
            <a:off x="457200" y="304800"/>
            <a:ext cx="7620000" cy="646612"/>
          </a:xfrm>
          <a:prstGeom prst="rect">
            <a:avLst/>
          </a:prstGeom>
        </p:spPr>
        <p:txBody>
          <a:bodyPr/>
          <a:lstStyle>
            <a:lvl1pPr>
              <a:defRPr>
                <a:latin typeface="Gotham HTF Medium"/>
                <a:cs typeface="Gotham HTF Medium"/>
              </a:defRPr>
            </a:lvl1pPr>
          </a:lstStyle>
          <a:p>
            <a:r>
              <a:rPr lang="en-US" dirty="0" smtClean="0"/>
              <a:t>Click to edit Master title style</a:t>
            </a:r>
            <a:endParaRPr lang="en-JM" dirty="0"/>
          </a:p>
        </p:txBody>
      </p:sp>
      <p:sp>
        <p:nvSpPr>
          <p:cNvPr id="18"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060513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comparison">
    <p:spTree>
      <p:nvGrpSpPr>
        <p:cNvPr id="1" name=""/>
        <p:cNvGrpSpPr/>
        <p:nvPr/>
      </p:nvGrpSpPr>
      <p:grpSpPr>
        <a:xfrm>
          <a:off x="0" y="0"/>
          <a:ext cx="0" cy="0"/>
          <a:chOff x="0" y="0"/>
          <a:chExt cx="0" cy="0"/>
        </a:xfrm>
      </p:grpSpPr>
      <p:sp>
        <p:nvSpPr>
          <p:cNvPr id="24" name="Rectangle 23"/>
          <p:cNvSpPr/>
          <p:nvPr userDrawn="1"/>
        </p:nvSpPr>
        <p:spPr>
          <a:xfrm>
            <a:off x="457200" y="2026920"/>
            <a:ext cx="2051999" cy="304800"/>
          </a:xfrm>
          <a:prstGeom prst="rect">
            <a:avLst/>
          </a:prstGeom>
          <a:solidFill>
            <a:srgbClr val="0A2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8" name="Picture Placeholder 27"/>
          <p:cNvSpPr>
            <a:spLocks noGrp="1"/>
          </p:cNvSpPr>
          <p:nvPr>
            <p:ph type="pic" sz="quarter" idx="24"/>
          </p:nvPr>
        </p:nvSpPr>
        <p:spPr>
          <a:xfrm>
            <a:off x="457200" y="2332989"/>
            <a:ext cx="2052000" cy="1746251"/>
          </a:xfrm>
        </p:spPr>
        <p:txBody>
          <a:bodyPr>
            <a:normAutofit/>
          </a:bodyPr>
          <a:lstStyle>
            <a:lvl1pPr>
              <a:defRPr sz="1400"/>
            </a:lvl1pPr>
          </a:lstStyle>
          <a:p>
            <a:endParaRPr lang="en-JM" dirty="0"/>
          </a:p>
        </p:txBody>
      </p:sp>
      <p:sp>
        <p:nvSpPr>
          <p:cNvPr id="36" name="Text Placeholder 35"/>
          <p:cNvSpPr>
            <a:spLocks noGrp="1"/>
          </p:cNvSpPr>
          <p:nvPr>
            <p:ph type="body" sz="quarter" idx="28"/>
          </p:nvPr>
        </p:nvSpPr>
        <p:spPr>
          <a:xfrm>
            <a:off x="457200" y="4466169"/>
            <a:ext cx="2051999"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40" name="Text Placeholder 39"/>
          <p:cNvSpPr>
            <a:spLocks noGrp="1"/>
          </p:cNvSpPr>
          <p:nvPr>
            <p:ph type="body" sz="quarter" idx="29"/>
          </p:nvPr>
        </p:nvSpPr>
        <p:spPr>
          <a:xfrm>
            <a:off x="457200" y="4749800"/>
            <a:ext cx="2051999" cy="711200"/>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51" name="Rectangle 50"/>
          <p:cNvSpPr/>
          <p:nvPr userDrawn="1"/>
        </p:nvSpPr>
        <p:spPr>
          <a:xfrm>
            <a:off x="2509199" y="2026920"/>
            <a:ext cx="2051999" cy="304800"/>
          </a:xfrm>
          <a:prstGeom prst="rect">
            <a:avLst/>
          </a:prstGeom>
          <a:solidFill>
            <a:srgbClr val="5C66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52" name="Picture Placeholder 27"/>
          <p:cNvSpPr>
            <a:spLocks noGrp="1"/>
          </p:cNvSpPr>
          <p:nvPr>
            <p:ph type="pic" sz="quarter" idx="30"/>
          </p:nvPr>
        </p:nvSpPr>
        <p:spPr>
          <a:xfrm>
            <a:off x="2509199" y="2332989"/>
            <a:ext cx="2052000" cy="1746251"/>
          </a:xfrm>
        </p:spPr>
        <p:txBody>
          <a:bodyPr>
            <a:normAutofit/>
          </a:bodyPr>
          <a:lstStyle>
            <a:lvl1pPr>
              <a:defRPr sz="1400"/>
            </a:lvl1pPr>
          </a:lstStyle>
          <a:p>
            <a:endParaRPr lang="en-JM" dirty="0"/>
          </a:p>
        </p:txBody>
      </p:sp>
      <p:sp>
        <p:nvSpPr>
          <p:cNvPr id="53" name="Rectangle 52"/>
          <p:cNvSpPr/>
          <p:nvPr userDrawn="1"/>
        </p:nvSpPr>
        <p:spPr>
          <a:xfrm>
            <a:off x="4561198" y="2026920"/>
            <a:ext cx="2051999" cy="304800"/>
          </a:xfrm>
          <a:prstGeom prst="rect">
            <a:avLst/>
          </a:prstGeom>
          <a:solidFill>
            <a:srgbClr val="0A2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54" name="Picture Placeholder 27"/>
          <p:cNvSpPr>
            <a:spLocks noGrp="1"/>
          </p:cNvSpPr>
          <p:nvPr>
            <p:ph type="pic" sz="quarter" idx="31"/>
          </p:nvPr>
        </p:nvSpPr>
        <p:spPr>
          <a:xfrm>
            <a:off x="4561198" y="2332989"/>
            <a:ext cx="2052000" cy="1746251"/>
          </a:xfrm>
        </p:spPr>
        <p:txBody>
          <a:bodyPr>
            <a:normAutofit/>
          </a:bodyPr>
          <a:lstStyle>
            <a:lvl1pPr>
              <a:defRPr sz="1400"/>
            </a:lvl1pPr>
          </a:lstStyle>
          <a:p>
            <a:endParaRPr lang="en-JM" dirty="0"/>
          </a:p>
        </p:txBody>
      </p:sp>
      <p:sp>
        <p:nvSpPr>
          <p:cNvPr id="55" name="Rectangle 54"/>
          <p:cNvSpPr/>
          <p:nvPr userDrawn="1"/>
        </p:nvSpPr>
        <p:spPr>
          <a:xfrm>
            <a:off x="6613197" y="2026920"/>
            <a:ext cx="2051999" cy="304800"/>
          </a:xfrm>
          <a:prstGeom prst="rect">
            <a:avLst/>
          </a:prstGeom>
          <a:solidFill>
            <a:srgbClr val="5C66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56" name="Picture Placeholder 27"/>
          <p:cNvSpPr>
            <a:spLocks noGrp="1"/>
          </p:cNvSpPr>
          <p:nvPr>
            <p:ph type="pic" sz="quarter" idx="32"/>
          </p:nvPr>
        </p:nvSpPr>
        <p:spPr>
          <a:xfrm>
            <a:off x="6613197" y="2332989"/>
            <a:ext cx="2052000" cy="1746251"/>
          </a:xfrm>
        </p:spPr>
        <p:txBody>
          <a:bodyPr>
            <a:normAutofit/>
          </a:bodyPr>
          <a:lstStyle>
            <a:lvl1pPr>
              <a:defRPr sz="1400"/>
            </a:lvl1pPr>
          </a:lstStyle>
          <a:p>
            <a:endParaRPr lang="en-JM" dirty="0"/>
          </a:p>
        </p:txBody>
      </p:sp>
      <p:sp>
        <p:nvSpPr>
          <p:cNvPr id="57" name="Text Placeholder 35"/>
          <p:cNvSpPr>
            <a:spLocks noGrp="1"/>
          </p:cNvSpPr>
          <p:nvPr>
            <p:ph type="body" sz="quarter" idx="33"/>
          </p:nvPr>
        </p:nvSpPr>
        <p:spPr>
          <a:xfrm>
            <a:off x="2509200" y="4466169"/>
            <a:ext cx="2051999"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58" name="Text Placeholder 39"/>
          <p:cNvSpPr>
            <a:spLocks noGrp="1"/>
          </p:cNvSpPr>
          <p:nvPr>
            <p:ph type="body" sz="quarter" idx="34"/>
          </p:nvPr>
        </p:nvSpPr>
        <p:spPr>
          <a:xfrm>
            <a:off x="2509200" y="4749800"/>
            <a:ext cx="2051999" cy="711200"/>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59" name="Text Placeholder 35"/>
          <p:cNvSpPr>
            <a:spLocks noGrp="1"/>
          </p:cNvSpPr>
          <p:nvPr>
            <p:ph type="body" sz="quarter" idx="35"/>
          </p:nvPr>
        </p:nvSpPr>
        <p:spPr>
          <a:xfrm>
            <a:off x="4561199" y="4466169"/>
            <a:ext cx="2051999"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60" name="Text Placeholder 39"/>
          <p:cNvSpPr>
            <a:spLocks noGrp="1"/>
          </p:cNvSpPr>
          <p:nvPr>
            <p:ph type="body" sz="quarter" idx="36"/>
          </p:nvPr>
        </p:nvSpPr>
        <p:spPr>
          <a:xfrm>
            <a:off x="4561199" y="4749800"/>
            <a:ext cx="2051999" cy="711200"/>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61" name="Text Placeholder 35"/>
          <p:cNvSpPr>
            <a:spLocks noGrp="1"/>
          </p:cNvSpPr>
          <p:nvPr>
            <p:ph type="body" sz="quarter" idx="37"/>
          </p:nvPr>
        </p:nvSpPr>
        <p:spPr>
          <a:xfrm>
            <a:off x="6613199" y="4466169"/>
            <a:ext cx="2051999" cy="258232"/>
          </a:xfrm>
        </p:spPr>
        <p:txBody>
          <a:bodyPr>
            <a:noAutofit/>
          </a:bodyPr>
          <a:lstStyle>
            <a:lvl1pPr marL="0" indent="0">
              <a:buFontTx/>
              <a:buNone/>
              <a:defRPr sz="1100" b="0" i="0">
                <a:solidFill>
                  <a:srgbClr val="0A239B"/>
                </a:solidFill>
                <a:latin typeface="Gotham HTF Medium"/>
                <a:cs typeface="Gotham HTF Medium"/>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62" name="Text Placeholder 39"/>
          <p:cNvSpPr>
            <a:spLocks noGrp="1"/>
          </p:cNvSpPr>
          <p:nvPr>
            <p:ph type="body" sz="quarter" idx="38"/>
          </p:nvPr>
        </p:nvSpPr>
        <p:spPr>
          <a:xfrm>
            <a:off x="6613199" y="4749800"/>
            <a:ext cx="2051999" cy="711200"/>
          </a:xfrm>
        </p:spPr>
        <p:txBody>
          <a:bodyPr>
            <a:noAutofit/>
          </a:bodyPr>
          <a:lstStyle>
            <a:lvl1pPr marL="0" indent="0">
              <a:buFontTx/>
              <a:buNone/>
              <a:defRPr sz="1100">
                <a:solidFill>
                  <a:srgbClr val="323E48"/>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0"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22"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44334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478660" y="0"/>
            <a:ext cx="4398140" cy="5966947"/>
          </a:xfrm>
        </p:spPr>
        <p:txBody>
          <a:bodyPr/>
          <a:lstStyle/>
          <a:p>
            <a:endParaRPr lang="en-US" dirty="0"/>
          </a:p>
        </p:txBody>
      </p:sp>
      <p:sp>
        <p:nvSpPr>
          <p:cNvPr id="12" name="Title 1"/>
          <p:cNvSpPr>
            <a:spLocks noGrp="1"/>
          </p:cNvSpPr>
          <p:nvPr>
            <p:ph type="title"/>
          </p:nvPr>
        </p:nvSpPr>
        <p:spPr>
          <a:xfrm>
            <a:off x="5181600" y="1433483"/>
            <a:ext cx="3505200" cy="1143000"/>
          </a:xfrm>
          <a:prstGeom prst="rect">
            <a:avLst/>
          </a:prstGeom>
        </p:spPr>
        <p:txBody>
          <a:bodyPr/>
          <a:lstStyle>
            <a:lvl1pPr algn="l">
              <a:defRPr b="0" i="0">
                <a:solidFill>
                  <a:srgbClr val="0A239B"/>
                </a:solidFill>
                <a:latin typeface="Gotham HTF Medium"/>
                <a:cs typeface="Gotham HTF Medium"/>
              </a:defRPr>
            </a:lvl1pPr>
          </a:lstStyle>
          <a:p>
            <a:r>
              <a:rPr lang="en-US" dirty="0" smtClean="0"/>
              <a:t>Click to edit Master title</a:t>
            </a:r>
            <a:endParaRPr lang="en-JM" dirty="0"/>
          </a:p>
        </p:txBody>
      </p:sp>
      <p:sp>
        <p:nvSpPr>
          <p:cNvPr id="11" name="Text Placeholder 17"/>
          <p:cNvSpPr>
            <a:spLocks noGrp="1"/>
          </p:cNvSpPr>
          <p:nvPr>
            <p:ph type="body" sz="quarter" idx="23"/>
          </p:nvPr>
        </p:nvSpPr>
        <p:spPr>
          <a:xfrm>
            <a:off x="5181600" y="2589150"/>
            <a:ext cx="3505200" cy="431800"/>
          </a:xfrm>
        </p:spPr>
        <p:txBody>
          <a:bodyPr>
            <a:noAutofit/>
          </a:bodyPr>
          <a:lstStyle>
            <a:lvl1pPr marL="0" indent="0" algn="l">
              <a:buFontTx/>
              <a:buNone/>
              <a:defRPr sz="1400" b="0" i="0">
                <a:solidFill>
                  <a:srgbClr val="323E48"/>
                </a:solidFill>
                <a:latin typeface="Gotham HTF Book"/>
                <a:ea typeface="Open Sans Light" panose="020B03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50141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and text 2">
    <p:spTree>
      <p:nvGrpSpPr>
        <p:cNvPr id="1" name=""/>
        <p:cNvGrpSpPr/>
        <p:nvPr/>
      </p:nvGrpSpPr>
      <p:grpSpPr>
        <a:xfrm>
          <a:off x="0" y="0"/>
          <a:ext cx="0" cy="0"/>
          <a:chOff x="0" y="0"/>
          <a:chExt cx="0" cy="0"/>
        </a:xfrm>
      </p:grpSpPr>
      <p:sp>
        <p:nvSpPr>
          <p:cNvPr id="17" name="Rectangle 16"/>
          <p:cNvSpPr/>
          <p:nvPr userDrawn="1"/>
        </p:nvSpPr>
        <p:spPr>
          <a:xfrm>
            <a:off x="577626" y="3194175"/>
            <a:ext cx="1752600" cy="28210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915150" y="3194175"/>
            <a:ext cx="1752600" cy="28210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4800536" y="3194175"/>
            <a:ext cx="1752600" cy="28210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2685922" y="3194175"/>
            <a:ext cx="1752600" cy="28210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6"/>
          <p:cNvSpPr>
            <a:spLocks noGrp="1"/>
          </p:cNvSpPr>
          <p:nvPr>
            <p:ph type="pic" sz="quarter" idx="25"/>
          </p:nvPr>
        </p:nvSpPr>
        <p:spPr>
          <a:xfrm>
            <a:off x="854443"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31" name="Picture Placeholder 6"/>
          <p:cNvSpPr>
            <a:spLocks noGrp="1"/>
          </p:cNvSpPr>
          <p:nvPr>
            <p:ph type="pic" sz="quarter" idx="26"/>
          </p:nvPr>
        </p:nvSpPr>
        <p:spPr>
          <a:xfrm>
            <a:off x="2962738"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33" name="Picture Placeholder 6"/>
          <p:cNvSpPr>
            <a:spLocks noGrp="1"/>
          </p:cNvSpPr>
          <p:nvPr>
            <p:ph type="pic" sz="quarter" idx="27"/>
          </p:nvPr>
        </p:nvSpPr>
        <p:spPr>
          <a:xfrm>
            <a:off x="5077352"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35" name="Picture Placeholder 6"/>
          <p:cNvSpPr>
            <a:spLocks noGrp="1"/>
          </p:cNvSpPr>
          <p:nvPr>
            <p:ph type="pic" sz="quarter" idx="28"/>
          </p:nvPr>
        </p:nvSpPr>
        <p:spPr>
          <a:xfrm>
            <a:off x="7191966"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37"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32"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34" name="Diagonal Stripe 33"/>
          <p:cNvSpPr>
            <a:spLocks noChangeAspect="1"/>
          </p:cNvSpPr>
          <p:nvPr userDrawn="1"/>
        </p:nvSpPr>
        <p:spPr>
          <a:xfrm>
            <a:off x="579476" y="3195506"/>
            <a:ext cx="575998" cy="575998"/>
          </a:xfrm>
          <a:prstGeom prst="diagStripe">
            <a:avLst/>
          </a:prstGeom>
          <a:solidFill>
            <a:srgbClr val="0A2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p:cNvSpPr txBox="1"/>
          <p:nvPr userDrawn="1"/>
        </p:nvSpPr>
        <p:spPr>
          <a:xfrm>
            <a:off x="666067" y="5081626"/>
            <a:ext cx="1571074" cy="895164"/>
          </a:xfrm>
          <a:prstGeom prst="rect">
            <a:avLst/>
          </a:prstGeom>
          <a:noFill/>
          <a:ln w="19050" cmpd="sng">
            <a:noFill/>
          </a:ln>
        </p:spPr>
        <p:txBody>
          <a:bodyPr wrap="square" rtlCol="0">
            <a:noAutofit/>
          </a:bodyPr>
          <a:lstStyle/>
          <a:p>
            <a:pPr algn="ctr">
              <a:lnSpc>
                <a:spcPts val="1400"/>
              </a:lnSpc>
            </a:pPr>
            <a:r>
              <a:rPr lang="en-US" sz="1000" dirty="0" err="1" smtClean="0">
                <a:solidFill>
                  <a:srgbClr val="0A239B"/>
                </a:solidFill>
                <a:latin typeface="Gotham HTF Book"/>
                <a:cs typeface="Gotham HTF Book"/>
              </a:rPr>
              <a:t>Lorem</a:t>
            </a:r>
            <a:r>
              <a:rPr lang="en-US" sz="1000" dirty="0" smtClean="0">
                <a:solidFill>
                  <a:srgbClr val="0A239B"/>
                </a:solidFill>
                <a:latin typeface="Gotham HTF Book"/>
                <a:cs typeface="Gotham HTF Book"/>
              </a:rPr>
              <a:t> </a:t>
            </a:r>
            <a:r>
              <a:rPr lang="en-US" sz="1000" dirty="0" err="1" smtClean="0">
                <a:solidFill>
                  <a:srgbClr val="0A239B"/>
                </a:solidFill>
                <a:latin typeface="Gotham HTF Book"/>
                <a:cs typeface="Gotham HTF Book"/>
              </a:rPr>
              <a:t>Ipsum</a:t>
            </a:r>
            <a:r>
              <a:rPr lang="en-US" sz="1000" dirty="0" smtClean="0">
                <a:solidFill>
                  <a:srgbClr val="0A239B"/>
                </a:solidFill>
                <a:latin typeface="Gotham HTF Book"/>
                <a:cs typeface="Gotham HTF Book"/>
              </a:rPr>
              <a:t> is simply dummy text of the printing and typesetting industry.</a:t>
            </a:r>
            <a:endParaRPr lang="en-US" sz="1000" dirty="0">
              <a:solidFill>
                <a:srgbClr val="0A239B"/>
              </a:solidFill>
              <a:latin typeface="Gotham HTF Book"/>
              <a:cs typeface="Gotham HTF Book"/>
            </a:endParaRPr>
          </a:p>
        </p:txBody>
      </p:sp>
      <p:sp>
        <p:nvSpPr>
          <p:cNvPr id="38" name="TextBox 37"/>
          <p:cNvSpPr txBox="1"/>
          <p:nvPr userDrawn="1"/>
        </p:nvSpPr>
        <p:spPr>
          <a:xfrm>
            <a:off x="7003591" y="5081626"/>
            <a:ext cx="1571074" cy="895164"/>
          </a:xfrm>
          <a:prstGeom prst="rect">
            <a:avLst/>
          </a:prstGeom>
          <a:noFill/>
          <a:ln w="19050" cmpd="sng">
            <a:noFill/>
          </a:ln>
        </p:spPr>
        <p:txBody>
          <a:bodyPr wrap="square" rtlCol="0">
            <a:noAutofit/>
          </a:bodyPr>
          <a:lstStyle/>
          <a:p>
            <a:pPr algn="ctr">
              <a:lnSpc>
                <a:spcPts val="1400"/>
              </a:lnSpc>
            </a:pPr>
            <a:r>
              <a:rPr lang="en-US" sz="1000" dirty="0" err="1">
                <a:solidFill>
                  <a:srgbClr val="323E48"/>
                </a:solidFill>
                <a:latin typeface="Gotham HTF Book"/>
                <a:cs typeface="Gotham HTF Book"/>
              </a:rPr>
              <a:t>Lorem</a:t>
            </a:r>
            <a:r>
              <a:rPr lang="en-US" sz="1000" dirty="0">
                <a:solidFill>
                  <a:srgbClr val="323E48"/>
                </a:solidFill>
                <a:latin typeface="Gotham HTF Book"/>
                <a:cs typeface="Gotham HTF Book"/>
              </a:rPr>
              <a:t> </a:t>
            </a:r>
            <a:r>
              <a:rPr lang="en-US" sz="1000" dirty="0" err="1">
                <a:solidFill>
                  <a:srgbClr val="323E48"/>
                </a:solidFill>
                <a:latin typeface="Gotham HTF Book"/>
                <a:cs typeface="Gotham HTF Book"/>
              </a:rPr>
              <a:t>Ipsum</a:t>
            </a:r>
            <a:r>
              <a:rPr lang="en-US" sz="1000" dirty="0">
                <a:solidFill>
                  <a:srgbClr val="323E48"/>
                </a:solidFill>
                <a:latin typeface="Gotham HTF Book"/>
                <a:cs typeface="Gotham HTF Book"/>
              </a:rPr>
              <a:t> is simply dummy text of the printing and typesetting </a:t>
            </a:r>
            <a:r>
              <a:rPr lang="en-US" sz="1000" dirty="0" smtClean="0">
                <a:solidFill>
                  <a:srgbClr val="323E48"/>
                </a:solidFill>
                <a:latin typeface="Gotham HTF Book"/>
                <a:cs typeface="Gotham HTF Book"/>
              </a:rPr>
              <a:t>industry.</a:t>
            </a:r>
            <a:endParaRPr lang="en-US" sz="1000" dirty="0">
              <a:solidFill>
                <a:srgbClr val="323E48"/>
              </a:solidFill>
              <a:latin typeface="Gotham HTF Book"/>
              <a:cs typeface="Gotham HTF Book"/>
            </a:endParaRPr>
          </a:p>
        </p:txBody>
      </p:sp>
      <p:sp>
        <p:nvSpPr>
          <p:cNvPr id="39" name="TextBox 38"/>
          <p:cNvSpPr txBox="1"/>
          <p:nvPr userDrawn="1"/>
        </p:nvSpPr>
        <p:spPr>
          <a:xfrm>
            <a:off x="4888977" y="5081626"/>
            <a:ext cx="1571074" cy="895164"/>
          </a:xfrm>
          <a:prstGeom prst="rect">
            <a:avLst/>
          </a:prstGeom>
          <a:noFill/>
          <a:ln w="19050" cmpd="sng">
            <a:noFill/>
          </a:ln>
        </p:spPr>
        <p:txBody>
          <a:bodyPr wrap="square" rtlCol="0">
            <a:noAutofit/>
          </a:bodyPr>
          <a:lstStyle/>
          <a:p>
            <a:pPr algn="ctr">
              <a:lnSpc>
                <a:spcPts val="1400"/>
              </a:lnSpc>
            </a:pPr>
            <a:r>
              <a:rPr lang="en-US" sz="1000" dirty="0" err="1">
                <a:solidFill>
                  <a:srgbClr val="323E48"/>
                </a:solidFill>
                <a:latin typeface="Gotham HTF Book"/>
                <a:cs typeface="Gotham HTF Book"/>
              </a:rPr>
              <a:t>Lorem</a:t>
            </a:r>
            <a:r>
              <a:rPr lang="en-US" sz="1000" dirty="0">
                <a:solidFill>
                  <a:srgbClr val="323E48"/>
                </a:solidFill>
                <a:latin typeface="Gotham HTF Book"/>
                <a:cs typeface="Gotham HTF Book"/>
              </a:rPr>
              <a:t> </a:t>
            </a:r>
            <a:r>
              <a:rPr lang="en-US" sz="1000" dirty="0" err="1">
                <a:solidFill>
                  <a:srgbClr val="323E48"/>
                </a:solidFill>
                <a:latin typeface="Gotham HTF Book"/>
                <a:cs typeface="Gotham HTF Book"/>
              </a:rPr>
              <a:t>Ipsum</a:t>
            </a:r>
            <a:r>
              <a:rPr lang="en-US" sz="1000" dirty="0">
                <a:solidFill>
                  <a:srgbClr val="323E48"/>
                </a:solidFill>
                <a:latin typeface="Gotham HTF Book"/>
                <a:cs typeface="Gotham HTF Book"/>
              </a:rPr>
              <a:t> is simply dummy text of the printing and typesetting </a:t>
            </a:r>
            <a:r>
              <a:rPr lang="en-US" sz="1000" dirty="0" smtClean="0">
                <a:solidFill>
                  <a:srgbClr val="323E48"/>
                </a:solidFill>
                <a:latin typeface="Gotham HTF Book"/>
                <a:cs typeface="Gotham HTF Book"/>
              </a:rPr>
              <a:t>industry.</a:t>
            </a:r>
            <a:endParaRPr lang="en-US" sz="1000" dirty="0">
              <a:solidFill>
                <a:srgbClr val="323E48"/>
              </a:solidFill>
              <a:latin typeface="Gotham HTF Book"/>
              <a:cs typeface="Gotham HTF Book"/>
            </a:endParaRPr>
          </a:p>
        </p:txBody>
      </p:sp>
      <p:sp>
        <p:nvSpPr>
          <p:cNvPr id="40" name="TextBox 39"/>
          <p:cNvSpPr txBox="1"/>
          <p:nvPr userDrawn="1"/>
        </p:nvSpPr>
        <p:spPr>
          <a:xfrm>
            <a:off x="2776213" y="5081626"/>
            <a:ext cx="1571074" cy="895164"/>
          </a:xfrm>
          <a:prstGeom prst="rect">
            <a:avLst/>
          </a:prstGeom>
          <a:noFill/>
          <a:ln w="19050" cmpd="sng">
            <a:noFill/>
          </a:ln>
        </p:spPr>
        <p:txBody>
          <a:bodyPr wrap="square" rtlCol="0">
            <a:noAutofit/>
          </a:bodyPr>
          <a:lstStyle/>
          <a:p>
            <a:pPr algn="ctr">
              <a:lnSpc>
                <a:spcPts val="1400"/>
              </a:lnSpc>
            </a:pPr>
            <a:r>
              <a:rPr lang="en-US" sz="1000" dirty="0" err="1">
                <a:solidFill>
                  <a:srgbClr val="323E48"/>
                </a:solidFill>
                <a:latin typeface="Gotham HTF Book"/>
                <a:cs typeface="Gotham HTF Book"/>
              </a:rPr>
              <a:t>Lorem</a:t>
            </a:r>
            <a:r>
              <a:rPr lang="en-US" sz="1000" dirty="0">
                <a:solidFill>
                  <a:srgbClr val="323E48"/>
                </a:solidFill>
                <a:latin typeface="Gotham HTF Book"/>
                <a:cs typeface="Gotham HTF Book"/>
              </a:rPr>
              <a:t> </a:t>
            </a:r>
            <a:r>
              <a:rPr lang="en-US" sz="1000" dirty="0" err="1">
                <a:solidFill>
                  <a:srgbClr val="323E48"/>
                </a:solidFill>
                <a:latin typeface="Gotham HTF Book"/>
                <a:cs typeface="Gotham HTF Book"/>
              </a:rPr>
              <a:t>Ipsum</a:t>
            </a:r>
            <a:r>
              <a:rPr lang="en-US" sz="1000" dirty="0">
                <a:solidFill>
                  <a:srgbClr val="323E48"/>
                </a:solidFill>
                <a:latin typeface="Gotham HTF Book"/>
                <a:cs typeface="Gotham HTF Book"/>
              </a:rPr>
              <a:t> is simply dummy text of the printing and typesetting </a:t>
            </a:r>
            <a:r>
              <a:rPr lang="en-US" sz="1000" dirty="0" smtClean="0">
                <a:solidFill>
                  <a:srgbClr val="323E48"/>
                </a:solidFill>
                <a:latin typeface="Gotham HTF Book"/>
                <a:cs typeface="Gotham HTF Book"/>
              </a:rPr>
              <a:t>industry.</a:t>
            </a:r>
            <a:endParaRPr lang="en-US" sz="1000" dirty="0">
              <a:solidFill>
                <a:srgbClr val="323E48"/>
              </a:solidFill>
              <a:latin typeface="Gotham HTF Book"/>
              <a:cs typeface="Gotham HTF Book"/>
            </a:endParaRPr>
          </a:p>
        </p:txBody>
      </p:sp>
      <p:sp>
        <p:nvSpPr>
          <p:cNvPr id="41" name="Rectangle 40"/>
          <p:cNvSpPr/>
          <p:nvPr userDrawn="1"/>
        </p:nvSpPr>
        <p:spPr>
          <a:xfrm rot="18923151">
            <a:off x="534208" y="3305877"/>
            <a:ext cx="518091" cy="215444"/>
          </a:xfrm>
          <a:prstGeom prst="rect">
            <a:avLst/>
          </a:prstGeom>
        </p:spPr>
        <p:txBody>
          <a:bodyPr wrap="none">
            <a:spAutoFit/>
          </a:bodyPr>
          <a:lstStyle/>
          <a:p>
            <a:r>
              <a:rPr lang="en-JM" sz="800" dirty="0" smtClean="0">
                <a:solidFill>
                  <a:schemeClr val="bg1"/>
                </a:solidFill>
                <a:latin typeface="Gotham HTF Black"/>
                <a:ea typeface="Tahoma" pitchFamily="34" charset="0"/>
                <a:cs typeface="Gotham HTF Black"/>
              </a:rPr>
              <a:t>NEW!</a:t>
            </a:r>
            <a:endParaRPr lang="en-US" sz="800" dirty="0">
              <a:solidFill>
                <a:schemeClr val="bg1"/>
              </a:solidFill>
              <a:latin typeface="Gotham HTF Black"/>
              <a:cs typeface="Gotham HTF Black"/>
            </a:endParaRPr>
          </a:p>
        </p:txBody>
      </p:sp>
      <p:sp>
        <p:nvSpPr>
          <p:cNvPr id="42" name="TextBox 41"/>
          <p:cNvSpPr txBox="1"/>
          <p:nvPr userDrawn="1"/>
        </p:nvSpPr>
        <p:spPr>
          <a:xfrm>
            <a:off x="655942" y="3438525"/>
            <a:ext cx="1595969" cy="246221"/>
          </a:xfrm>
          <a:prstGeom prst="rect">
            <a:avLst/>
          </a:prstGeom>
          <a:noFill/>
          <a:ln w="19050" cmpd="sng">
            <a:noFill/>
          </a:ln>
        </p:spPr>
        <p:txBody>
          <a:bodyPr wrap="square" rtlCol="0">
            <a:noAutofit/>
          </a:bodyPr>
          <a:lstStyle/>
          <a:p>
            <a:pPr algn="ctr"/>
            <a:r>
              <a:rPr lang="en-US" sz="1100" b="0" i="0" dirty="0" err="1" smtClean="0">
                <a:solidFill>
                  <a:srgbClr val="0C4DA9"/>
                </a:solidFill>
                <a:latin typeface="Gotham HTF Medium"/>
                <a:cs typeface="Gotham HTF Medium"/>
              </a:rPr>
              <a:t>Lorem</a:t>
            </a:r>
            <a:r>
              <a:rPr lang="en-US" sz="1100" b="0" i="0" dirty="0" smtClean="0">
                <a:solidFill>
                  <a:srgbClr val="0C4DA9"/>
                </a:solidFill>
                <a:latin typeface="Gotham HTF Medium"/>
                <a:cs typeface="Gotham HTF Medium"/>
              </a:rPr>
              <a:t> </a:t>
            </a:r>
            <a:r>
              <a:rPr lang="en-US" sz="1100" b="0" i="0" dirty="0" err="1" smtClean="0">
                <a:solidFill>
                  <a:srgbClr val="0C4DA9"/>
                </a:solidFill>
                <a:latin typeface="Gotham HTF Medium"/>
                <a:cs typeface="Gotham HTF Medium"/>
              </a:rPr>
              <a:t>Ipsum</a:t>
            </a:r>
            <a:endParaRPr lang="en-US" sz="1100" b="0" i="0" dirty="0">
              <a:solidFill>
                <a:srgbClr val="0C4DA9"/>
              </a:solidFill>
              <a:latin typeface="Gotham HTF Medium"/>
              <a:cs typeface="Gotham HTF Medium"/>
            </a:endParaRPr>
          </a:p>
        </p:txBody>
      </p:sp>
      <p:sp>
        <p:nvSpPr>
          <p:cNvPr id="43" name="TextBox 42"/>
          <p:cNvSpPr txBox="1"/>
          <p:nvPr userDrawn="1"/>
        </p:nvSpPr>
        <p:spPr>
          <a:xfrm>
            <a:off x="6993466" y="3438525"/>
            <a:ext cx="1595969" cy="246221"/>
          </a:xfrm>
          <a:prstGeom prst="rect">
            <a:avLst/>
          </a:prstGeom>
          <a:noFill/>
          <a:ln w="19050" cmpd="sng">
            <a:noFill/>
          </a:ln>
        </p:spPr>
        <p:txBody>
          <a:bodyPr wrap="square" rtlCol="0">
            <a:noAutofit/>
          </a:bodyPr>
          <a:lstStyle/>
          <a:p>
            <a:pPr algn="ctr"/>
            <a:r>
              <a:rPr lang="en-US" sz="1100" b="0" i="0" dirty="0" err="1" smtClean="0">
                <a:solidFill>
                  <a:srgbClr val="5C6670"/>
                </a:solidFill>
                <a:latin typeface="Gotham HTF Medium"/>
                <a:cs typeface="Gotham HTF Medium"/>
              </a:rPr>
              <a:t>Lorem</a:t>
            </a:r>
            <a:r>
              <a:rPr lang="en-US" sz="1100" b="0" i="0" dirty="0" smtClean="0">
                <a:solidFill>
                  <a:srgbClr val="5C6670"/>
                </a:solidFill>
                <a:latin typeface="Gotham HTF Medium"/>
                <a:cs typeface="Gotham HTF Medium"/>
              </a:rPr>
              <a:t> </a:t>
            </a:r>
            <a:r>
              <a:rPr lang="en-US" sz="1100" b="0" i="0" dirty="0" err="1" smtClean="0">
                <a:solidFill>
                  <a:srgbClr val="5C6670"/>
                </a:solidFill>
                <a:latin typeface="Gotham HTF Medium"/>
                <a:cs typeface="Gotham HTF Medium"/>
              </a:rPr>
              <a:t>Ipsum</a:t>
            </a:r>
            <a:endParaRPr lang="en-US" sz="1100" b="0" i="0" dirty="0">
              <a:solidFill>
                <a:srgbClr val="5C6670"/>
              </a:solidFill>
              <a:latin typeface="Gotham HTF Medium"/>
              <a:cs typeface="Gotham HTF Medium"/>
            </a:endParaRPr>
          </a:p>
        </p:txBody>
      </p:sp>
      <p:sp>
        <p:nvSpPr>
          <p:cNvPr id="44" name="TextBox 43"/>
          <p:cNvSpPr txBox="1"/>
          <p:nvPr userDrawn="1"/>
        </p:nvSpPr>
        <p:spPr>
          <a:xfrm>
            <a:off x="4878852" y="3438525"/>
            <a:ext cx="1595969" cy="246221"/>
          </a:xfrm>
          <a:prstGeom prst="rect">
            <a:avLst/>
          </a:prstGeom>
          <a:noFill/>
          <a:ln w="19050" cmpd="sng">
            <a:noFill/>
          </a:ln>
        </p:spPr>
        <p:txBody>
          <a:bodyPr wrap="square" rtlCol="0">
            <a:noAutofit/>
          </a:bodyPr>
          <a:lstStyle/>
          <a:p>
            <a:pPr algn="ctr"/>
            <a:r>
              <a:rPr lang="en-US" sz="1100" b="0" i="0" dirty="0" err="1" smtClean="0">
                <a:solidFill>
                  <a:srgbClr val="5C6670"/>
                </a:solidFill>
                <a:latin typeface="Gotham HTF Medium"/>
                <a:cs typeface="Gotham HTF Medium"/>
              </a:rPr>
              <a:t>Lorem</a:t>
            </a:r>
            <a:r>
              <a:rPr lang="en-US" sz="1100" b="0" i="0" dirty="0" smtClean="0">
                <a:solidFill>
                  <a:srgbClr val="5C6670"/>
                </a:solidFill>
                <a:latin typeface="Gotham HTF Medium"/>
                <a:cs typeface="Gotham HTF Medium"/>
              </a:rPr>
              <a:t> </a:t>
            </a:r>
            <a:r>
              <a:rPr lang="en-US" sz="1100" b="0" i="0" dirty="0" err="1" smtClean="0">
                <a:solidFill>
                  <a:srgbClr val="5C6670"/>
                </a:solidFill>
                <a:latin typeface="Gotham HTF Medium"/>
                <a:cs typeface="Gotham HTF Medium"/>
              </a:rPr>
              <a:t>Ipsum</a:t>
            </a:r>
            <a:endParaRPr lang="en-US" sz="1100" b="0" i="0" dirty="0">
              <a:solidFill>
                <a:srgbClr val="5C6670"/>
              </a:solidFill>
              <a:latin typeface="Gotham HTF Medium"/>
              <a:cs typeface="Gotham HTF Medium"/>
            </a:endParaRPr>
          </a:p>
        </p:txBody>
      </p:sp>
      <p:sp>
        <p:nvSpPr>
          <p:cNvPr id="45" name="TextBox 44"/>
          <p:cNvSpPr txBox="1"/>
          <p:nvPr userDrawn="1"/>
        </p:nvSpPr>
        <p:spPr>
          <a:xfrm>
            <a:off x="2766088" y="3438525"/>
            <a:ext cx="1595969" cy="246221"/>
          </a:xfrm>
          <a:prstGeom prst="rect">
            <a:avLst/>
          </a:prstGeom>
          <a:noFill/>
          <a:ln w="19050" cmpd="sng">
            <a:noFill/>
          </a:ln>
        </p:spPr>
        <p:txBody>
          <a:bodyPr wrap="square" rtlCol="0">
            <a:noAutofit/>
          </a:bodyPr>
          <a:lstStyle/>
          <a:p>
            <a:pPr algn="ctr"/>
            <a:r>
              <a:rPr lang="en-US" sz="1100" b="0" i="0" dirty="0" err="1" smtClean="0">
                <a:solidFill>
                  <a:srgbClr val="5C6670"/>
                </a:solidFill>
                <a:latin typeface="Gotham HTF Medium"/>
                <a:cs typeface="Gotham HTF Medium"/>
              </a:rPr>
              <a:t>Lorem</a:t>
            </a:r>
            <a:r>
              <a:rPr lang="en-US" sz="1100" b="0" i="0" dirty="0" smtClean="0">
                <a:solidFill>
                  <a:srgbClr val="5C6670"/>
                </a:solidFill>
                <a:latin typeface="Gotham HTF Medium"/>
                <a:cs typeface="Gotham HTF Medium"/>
              </a:rPr>
              <a:t> </a:t>
            </a:r>
            <a:r>
              <a:rPr lang="en-US" sz="1100" b="0" i="0" dirty="0" err="1" smtClean="0">
                <a:solidFill>
                  <a:srgbClr val="5C6670"/>
                </a:solidFill>
                <a:latin typeface="Gotham HTF Medium"/>
                <a:cs typeface="Gotham HTF Medium"/>
              </a:rPr>
              <a:t>Ipsum</a:t>
            </a:r>
            <a:endParaRPr lang="en-US" sz="1100" b="0" i="0" dirty="0">
              <a:solidFill>
                <a:srgbClr val="5C6670"/>
              </a:solidFill>
              <a:latin typeface="Gotham HTF Medium"/>
              <a:cs typeface="Gotham HTF Medium"/>
            </a:endParaRPr>
          </a:p>
        </p:txBody>
      </p:sp>
      <p:sp>
        <p:nvSpPr>
          <p:cNvPr id="46" name="Content Placeholder 5"/>
          <p:cNvSpPr txBox="1">
            <a:spLocks/>
          </p:cNvSpPr>
          <p:nvPr userDrawn="1"/>
        </p:nvSpPr>
        <p:spPr>
          <a:xfrm>
            <a:off x="457200" y="1831565"/>
            <a:ext cx="8210550" cy="121643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1800" b="0" i="0" kern="1200">
                <a:solidFill>
                  <a:srgbClr val="5C6670"/>
                </a:solidFill>
                <a:latin typeface="Gotham HTF Light"/>
                <a:ea typeface="+mn-ea"/>
                <a:cs typeface="Gotham HTF Light"/>
              </a:defRPr>
            </a:lvl1pPr>
            <a:lvl2pPr marL="742950" indent="-285750" algn="l" defTabSz="914400" rtl="0" eaLnBrk="1" latinLnBrk="0" hangingPunct="1">
              <a:spcBef>
                <a:spcPct val="20000"/>
              </a:spcBef>
              <a:buFont typeface="Arial" pitchFamily="34" charset="0"/>
              <a:buChar char="–"/>
              <a:defRPr sz="1600" b="0" i="0" kern="1200">
                <a:solidFill>
                  <a:srgbClr val="5C6670"/>
                </a:solidFill>
                <a:latin typeface="Gotham HTF Light"/>
                <a:ea typeface="+mn-ea"/>
                <a:cs typeface="Gotham HTF Light"/>
              </a:defRPr>
            </a:lvl2pPr>
            <a:lvl3pPr marL="1143000" indent="-228600" algn="l" defTabSz="914400" rtl="0" eaLnBrk="1" latinLnBrk="0" hangingPunct="1">
              <a:spcBef>
                <a:spcPct val="20000"/>
              </a:spcBef>
              <a:buFont typeface="Arial" pitchFamily="34" charset="0"/>
              <a:buChar char="•"/>
              <a:defRPr sz="1400" b="0" i="0" kern="1200">
                <a:solidFill>
                  <a:srgbClr val="5C6670"/>
                </a:solidFill>
                <a:latin typeface="Gotham HTF Light"/>
                <a:ea typeface="+mn-ea"/>
                <a:cs typeface="Gotham HTF Light"/>
              </a:defRPr>
            </a:lvl3pPr>
            <a:lvl4pPr marL="1600200" indent="-228600" algn="l" defTabSz="914400" rtl="0" eaLnBrk="1" latinLnBrk="0" hangingPunct="1">
              <a:spcBef>
                <a:spcPct val="20000"/>
              </a:spcBef>
              <a:buFont typeface="Arial" pitchFamily="34" charset="0"/>
              <a:buChar char="–"/>
              <a:defRPr sz="1200" b="0" i="0" kern="1200">
                <a:solidFill>
                  <a:srgbClr val="5C6670"/>
                </a:solidFill>
                <a:latin typeface="Gotham HTF Light"/>
                <a:ea typeface="+mn-ea"/>
                <a:cs typeface="Gotham HTF Light"/>
              </a:defRPr>
            </a:lvl4pPr>
            <a:lvl5pPr marL="2057400" indent="-228600" algn="l" defTabSz="914400" rtl="0" eaLnBrk="1" latinLnBrk="0" hangingPunct="1">
              <a:spcBef>
                <a:spcPct val="20000"/>
              </a:spcBef>
              <a:buFont typeface="Arial" pitchFamily="34" charset="0"/>
              <a:buChar char="»"/>
              <a:defRPr sz="1200" b="0" i="0" kern="1200">
                <a:solidFill>
                  <a:srgbClr val="5C6670"/>
                </a:solidFill>
                <a:latin typeface="Gotham HTF Light"/>
                <a:ea typeface="+mn-ea"/>
                <a:cs typeface="Gotham HTF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600"/>
              </a:lnSpc>
              <a:buNone/>
            </a:pPr>
            <a:r>
              <a:rPr lang="en-GB" sz="1600" dirty="0" err="1" smtClean="0">
                <a:solidFill>
                  <a:srgbClr val="0A239B"/>
                </a:solidFill>
                <a:latin typeface="Gotham HTF Medium"/>
                <a:cs typeface="Gotham HTF Medium"/>
              </a:rPr>
              <a:t>Lorem</a:t>
            </a:r>
            <a:r>
              <a:rPr lang="en-GB" sz="1600" dirty="0" smtClean="0">
                <a:solidFill>
                  <a:srgbClr val="0A239B"/>
                </a:solidFill>
                <a:latin typeface="Gotham HTF Medium"/>
                <a:cs typeface="Gotham HTF Medium"/>
              </a:rPr>
              <a:t> </a:t>
            </a:r>
            <a:r>
              <a:rPr lang="en-GB" sz="1600" dirty="0" err="1" smtClean="0">
                <a:solidFill>
                  <a:srgbClr val="0A239B"/>
                </a:solidFill>
                <a:latin typeface="Gotham HTF Medium"/>
                <a:cs typeface="Gotham HTF Medium"/>
              </a:rPr>
              <a:t>Ipsum</a:t>
            </a:r>
            <a:r>
              <a:rPr lang="en-GB" dirty="0" smtClean="0">
                <a:solidFill>
                  <a:srgbClr val="0A239B"/>
                </a:solidFill>
                <a:latin typeface="Gotham HTF Book"/>
                <a:cs typeface="Gotham HTF Book"/>
              </a:rPr>
              <a:t/>
            </a:r>
            <a:br>
              <a:rPr lang="en-GB" dirty="0" smtClean="0">
                <a:solidFill>
                  <a:srgbClr val="0A239B"/>
                </a:solidFill>
                <a:latin typeface="Gotham HTF Book"/>
                <a:cs typeface="Gotham HTF Book"/>
              </a:rPr>
            </a:br>
            <a:r>
              <a:rPr lang="en-GB" sz="1600" dirty="0" smtClean="0">
                <a:solidFill>
                  <a:srgbClr val="323E48"/>
                </a:solidFill>
                <a:latin typeface="Gotham HTF Book"/>
                <a:cs typeface="Gotham HTF Book"/>
              </a:rPr>
              <a:t>With an annual production capacity of 160,000 tonnes, the Company specialises in producing high-quality rolled </a:t>
            </a:r>
            <a:r>
              <a:rPr lang="pt-PT" sz="1600" dirty="0" smtClean="0">
                <a:solidFill>
                  <a:srgbClr val="323E48"/>
                </a:solidFill>
                <a:latin typeface="Gotham HTF Book"/>
                <a:cs typeface="Gotham HTF Book"/>
              </a:rPr>
              <a:t>.</a:t>
            </a:r>
            <a:endParaRPr lang="en-US" sz="1600" dirty="0" smtClean="0">
              <a:solidFill>
                <a:srgbClr val="323E48"/>
              </a:solidFill>
              <a:latin typeface="Gotham HTF Book"/>
              <a:cs typeface="Gotham HTF Book"/>
            </a:endParaRPr>
          </a:p>
          <a:p>
            <a:pPr marL="0" indent="0">
              <a:lnSpc>
                <a:spcPts val="2600"/>
              </a:lnSpc>
              <a:buNone/>
            </a:pPr>
            <a:endParaRPr lang="en-US" sz="1600" dirty="0"/>
          </a:p>
        </p:txBody>
      </p:sp>
    </p:spTree>
    <p:extLst>
      <p:ext uri="{BB962C8B-B14F-4D97-AF65-F5344CB8AC3E}">
        <p14:creationId xmlns:p14="http://schemas.microsoft.com/office/powerpoint/2010/main" val="357475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tor: Image">
    <p:bg>
      <p:bgPr>
        <a:gradFill flip="none" rotWithShape="1">
          <a:gsLst>
            <a:gs pos="0">
              <a:schemeClr val="bg1"/>
            </a:gs>
            <a:gs pos="100000">
              <a:srgbClr val="5C6670">
                <a:alpha val="30000"/>
              </a:srgbClr>
            </a:gs>
          </a:gsLst>
          <a:lin ang="6000000" scaled="0"/>
          <a:tileRect/>
        </a:gradFill>
        <a:effectLst/>
      </p:bgPr>
    </p:bg>
    <p:spTree>
      <p:nvGrpSpPr>
        <p:cNvPr id="1" name=""/>
        <p:cNvGrpSpPr/>
        <p:nvPr/>
      </p:nvGrpSpPr>
      <p:grpSpPr>
        <a:xfrm>
          <a:off x="0" y="0"/>
          <a:ext cx="0" cy="0"/>
          <a:chOff x="0" y="0"/>
          <a:chExt cx="0" cy="0"/>
        </a:xfrm>
      </p:grpSpPr>
      <p:sp>
        <p:nvSpPr>
          <p:cNvPr id="8" name="Picture Placeholder 11"/>
          <p:cNvSpPr>
            <a:spLocks noGrp="1"/>
          </p:cNvSpPr>
          <p:nvPr>
            <p:ph type="pic" sz="quarter" idx="14"/>
          </p:nvPr>
        </p:nvSpPr>
        <p:spPr>
          <a:xfrm>
            <a:off x="0" y="0"/>
            <a:ext cx="9144000" cy="6858000"/>
          </a:xfrm>
        </p:spPr>
        <p:txBody>
          <a:bodyPr/>
          <a:lstStyle/>
          <a:p>
            <a:endParaRPr lang="en-US" dirty="0"/>
          </a:p>
        </p:txBody>
      </p:sp>
      <p:sp>
        <p:nvSpPr>
          <p:cNvPr id="4" name="Date Placeholder 3"/>
          <p:cNvSpPr>
            <a:spLocks noGrp="1"/>
          </p:cNvSpPr>
          <p:nvPr>
            <p:ph type="dt" sz="half" idx="10"/>
          </p:nvPr>
        </p:nvSpPr>
        <p:spPr>
          <a:xfrm>
            <a:off x="6687369" y="220171"/>
            <a:ext cx="1600200" cy="365125"/>
          </a:xfrm>
          <a:prstGeom prst="rect">
            <a:avLst/>
          </a:prstGeom>
        </p:spPr>
        <p:txBody>
          <a:bodyPr/>
          <a:lstStyle>
            <a:lvl1pPr algn="r">
              <a:defRPr sz="1000" b="0" i="0" baseline="0">
                <a:solidFill>
                  <a:srgbClr val="0A239B"/>
                </a:solidFill>
                <a:latin typeface="Gotham HTF Book"/>
                <a:cs typeface="Gotham HTF Book"/>
              </a:defRPr>
            </a:lvl1pPr>
          </a:lstStyle>
          <a:p>
            <a:fld id="{EB838B13-6924-4206-A10C-A3EC8F991326}" type="datetime1">
              <a:rPr lang="en-JM" smtClean="0"/>
              <a:pPr/>
              <a:t>20/03/2016</a:t>
            </a:fld>
            <a:endParaRPr lang="en-JM" dirty="0"/>
          </a:p>
        </p:txBody>
      </p:sp>
    </p:spTree>
    <p:extLst>
      <p:ext uri="{BB962C8B-B14F-4D97-AF65-F5344CB8AC3E}">
        <p14:creationId xmlns:p14="http://schemas.microsoft.com/office/powerpoint/2010/main" val="63253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Picture and text 2">
    <p:spTree>
      <p:nvGrpSpPr>
        <p:cNvPr id="1" name=""/>
        <p:cNvGrpSpPr/>
        <p:nvPr/>
      </p:nvGrpSpPr>
      <p:grpSpPr>
        <a:xfrm>
          <a:off x="0" y="0"/>
          <a:ext cx="0" cy="0"/>
          <a:chOff x="0" y="0"/>
          <a:chExt cx="0" cy="0"/>
        </a:xfrm>
      </p:grpSpPr>
      <p:sp>
        <p:nvSpPr>
          <p:cNvPr id="12" name="Picture Placeholder 6"/>
          <p:cNvSpPr>
            <a:spLocks noGrp="1"/>
          </p:cNvSpPr>
          <p:nvPr>
            <p:ph type="pic" sz="quarter" idx="25"/>
          </p:nvPr>
        </p:nvSpPr>
        <p:spPr>
          <a:xfrm>
            <a:off x="810217"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31" name="Picture Placeholder 6"/>
          <p:cNvSpPr>
            <a:spLocks noGrp="1"/>
          </p:cNvSpPr>
          <p:nvPr>
            <p:ph type="pic" sz="quarter" idx="26"/>
          </p:nvPr>
        </p:nvSpPr>
        <p:spPr>
          <a:xfrm>
            <a:off x="2937466"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33" name="Picture Placeholder 6"/>
          <p:cNvSpPr>
            <a:spLocks noGrp="1"/>
          </p:cNvSpPr>
          <p:nvPr>
            <p:ph type="pic" sz="quarter" idx="27"/>
          </p:nvPr>
        </p:nvSpPr>
        <p:spPr>
          <a:xfrm>
            <a:off x="5064716"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35" name="Picture Placeholder 6"/>
          <p:cNvSpPr>
            <a:spLocks noGrp="1"/>
          </p:cNvSpPr>
          <p:nvPr>
            <p:ph type="pic" sz="quarter" idx="28"/>
          </p:nvPr>
        </p:nvSpPr>
        <p:spPr>
          <a:xfrm>
            <a:off x="7191966" y="3815492"/>
            <a:ext cx="1198968" cy="1198966"/>
          </a:xfrm>
          <a:prstGeom prst="ellipse">
            <a:avLst/>
          </a:prstGeom>
        </p:spPr>
        <p:txBody>
          <a:bodyPr>
            <a:normAutofit/>
          </a:bodyPr>
          <a:lstStyle>
            <a:lvl1pPr marL="0" indent="0" algn="ctr">
              <a:buFontTx/>
              <a:buNone/>
              <a:defRPr sz="900">
                <a:solidFill>
                  <a:schemeClr val="bg1"/>
                </a:solidFill>
              </a:defRPr>
            </a:lvl1pPr>
          </a:lstStyle>
          <a:p>
            <a:endParaRPr lang="en-JM" dirty="0"/>
          </a:p>
        </p:txBody>
      </p:sp>
    </p:spTree>
    <p:extLst>
      <p:ext uri="{BB962C8B-B14F-4D97-AF65-F5344CB8AC3E}">
        <p14:creationId xmlns:p14="http://schemas.microsoft.com/office/powerpoint/2010/main" val="1992803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Picture and text 2">
    <p:spTree>
      <p:nvGrpSpPr>
        <p:cNvPr id="1" name=""/>
        <p:cNvGrpSpPr/>
        <p:nvPr/>
      </p:nvGrpSpPr>
      <p:grpSpPr>
        <a:xfrm>
          <a:off x="0" y="0"/>
          <a:ext cx="0" cy="0"/>
          <a:chOff x="0" y="0"/>
          <a:chExt cx="0" cy="0"/>
        </a:xfrm>
      </p:grpSpPr>
      <p:sp>
        <p:nvSpPr>
          <p:cNvPr id="6" name="Picture Placeholder 27"/>
          <p:cNvSpPr>
            <a:spLocks noGrp="1"/>
          </p:cNvSpPr>
          <p:nvPr>
            <p:ph type="pic" sz="quarter" idx="24"/>
          </p:nvPr>
        </p:nvSpPr>
        <p:spPr>
          <a:xfrm>
            <a:off x="610446" y="3815493"/>
            <a:ext cx="1633265" cy="1198986"/>
          </a:xfrm>
        </p:spPr>
        <p:txBody>
          <a:bodyPr>
            <a:normAutofit/>
          </a:bodyPr>
          <a:lstStyle>
            <a:lvl1pPr marL="0" indent="0" algn="ctr">
              <a:buNone/>
              <a:defRPr sz="800"/>
            </a:lvl1pPr>
          </a:lstStyle>
          <a:p>
            <a:endParaRPr lang="en-JM" dirty="0"/>
          </a:p>
        </p:txBody>
      </p:sp>
      <p:sp>
        <p:nvSpPr>
          <p:cNvPr id="7" name="Picture Placeholder 27"/>
          <p:cNvSpPr>
            <a:spLocks noGrp="1"/>
          </p:cNvSpPr>
          <p:nvPr>
            <p:ph type="pic" sz="quarter" idx="29"/>
          </p:nvPr>
        </p:nvSpPr>
        <p:spPr>
          <a:xfrm>
            <a:off x="7010265" y="3815493"/>
            <a:ext cx="1633265" cy="1198986"/>
          </a:xfrm>
        </p:spPr>
        <p:txBody>
          <a:bodyPr>
            <a:normAutofit/>
          </a:bodyPr>
          <a:lstStyle>
            <a:lvl1pPr marL="0" indent="0" algn="ctr">
              <a:buNone/>
              <a:defRPr sz="800"/>
            </a:lvl1pPr>
          </a:lstStyle>
          <a:p>
            <a:endParaRPr lang="en-JM" dirty="0"/>
          </a:p>
        </p:txBody>
      </p:sp>
      <p:sp>
        <p:nvSpPr>
          <p:cNvPr id="8" name="Picture Placeholder 27"/>
          <p:cNvSpPr>
            <a:spLocks noGrp="1"/>
          </p:cNvSpPr>
          <p:nvPr>
            <p:ph type="pic" sz="quarter" idx="30"/>
          </p:nvPr>
        </p:nvSpPr>
        <p:spPr>
          <a:xfrm>
            <a:off x="2743719" y="3815493"/>
            <a:ext cx="1633265" cy="1198986"/>
          </a:xfrm>
        </p:spPr>
        <p:txBody>
          <a:bodyPr>
            <a:normAutofit/>
          </a:bodyPr>
          <a:lstStyle>
            <a:lvl1pPr marL="0" indent="0" algn="ctr">
              <a:buNone/>
              <a:defRPr sz="800"/>
            </a:lvl1pPr>
          </a:lstStyle>
          <a:p>
            <a:endParaRPr lang="en-JM" dirty="0"/>
          </a:p>
        </p:txBody>
      </p:sp>
      <p:sp>
        <p:nvSpPr>
          <p:cNvPr id="9" name="Picture Placeholder 27"/>
          <p:cNvSpPr>
            <a:spLocks noGrp="1"/>
          </p:cNvSpPr>
          <p:nvPr>
            <p:ph type="pic" sz="quarter" idx="31"/>
          </p:nvPr>
        </p:nvSpPr>
        <p:spPr>
          <a:xfrm>
            <a:off x="4876992" y="3815493"/>
            <a:ext cx="1633265" cy="1198986"/>
          </a:xfrm>
        </p:spPr>
        <p:txBody>
          <a:bodyPr>
            <a:normAutofit/>
          </a:bodyPr>
          <a:lstStyle>
            <a:lvl1pPr marL="0" indent="0" algn="ctr">
              <a:buNone/>
              <a:defRPr sz="800"/>
            </a:lvl1pPr>
          </a:lstStyle>
          <a:p>
            <a:endParaRPr lang="en-JM" dirty="0"/>
          </a:p>
        </p:txBody>
      </p:sp>
    </p:spTree>
    <p:extLst>
      <p:ext uri="{BB962C8B-B14F-4D97-AF65-F5344CB8AC3E}">
        <p14:creationId xmlns:p14="http://schemas.microsoft.com/office/powerpoint/2010/main" val="1330339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icture full pag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endParaRPr lang="en-JM" dirty="0"/>
          </a:p>
        </p:txBody>
      </p:sp>
    </p:spTree>
    <p:extLst>
      <p:ext uri="{BB962C8B-B14F-4D97-AF65-F5344CB8AC3E}">
        <p14:creationId xmlns:p14="http://schemas.microsoft.com/office/powerpoint/2010/main" val="1328874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457200" y="1632894"/>
            <a:ext cx="7620000" cy="4399747"/>
          </a:xfrm>
        </p:spPr>
        <p:txBody>
          <a:bodyPr>
            <a:normAutofit/>
          </a:bodyPr>
          <a:lstStyle>
            <a:lvl1pPr marL="0" indent="0">
              <a:buFontTx/>
              <a:buNone/>
              <a:defRPr sz="1800"/>
            </a:lvl1pPr>
          </a:lstStyle>
          <a:p>
            <a:endParaRPr lang="en-JM"/>
          </a:p>
        </p:txBody>
      </p:sp>
      <p:sp>
        <p:nvSpPr>
          <p:cNvPr id="5"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140702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9" name="Text Placeholder 7"/>
          <p:cNvSpPr>
            <a:spLocks noGrp="1"/>
          </p:cNvSpPr>
          <p:nvPr>
            <p:ph type="body" sz="quarter" idx="64"/>
          </p:nvPr>
        </p:nvSpPr>
        <p:spPr>
          <a:xfrm>
            <a:off x="4038605" y="4638748"/>
            <a:ext cx="4648195" cy="1117600"/>
          </a:xfrm>
        </p:spPr>
        <p:txBody>
          <a:bodyPr>
            <a:noAutofit/>
          </a:bodyPr>
          <a:lstStyle>
            <a:lvl1pPr marL="0" indent="0" algn="l">
              <a:buFontTx/>
              <a:buNone/>
              <a:defRPr sz="1400">
                <a:solidFill>
                  <a:srgbClr val="323E48"/>
                </a:solidFill>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1" name="Text Placeholder 3"/>
          <p:cNvSpPr>
            <a:spLocks noGrp="1"/>
          </p:cNvSpPr>
          <p:nvPr>
            <p:ph type="body" sz="quarter" idx="70"/>
          </p:nvPr>
        </p:nvSpPr>
        <p:spPr>
          <a:xfrm>
            <a:off x="916770" y="4953000"/>
            <a:ext cx="2336540" cy="406400"/>
          </a:xfrm>
        </p:spPr>
        <p:txBody>
          <a:bodyPr>
            <a:noAutofit/>
          </a:bodyPr>
          <a:lstStyle>
            <a:lvl1pPr marL="0" indent="0" algn="ctr">
              <a:buFontTx/>
              <a:buNone/>
              <a:defRPr sz="1400" b="0" i="0">
                <a:solidFill>
                  <a:srgbClr val="0A239B"/>
                </a:solidFill>
                <a:latin typeface="Gotham HTF Medium"/>
                <a:cs typeface="Gotham HTF Medium"/>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3" name="Picture Placeholder 28"/>
          <p:cNvSpPr>
            <a:spLocks noGrp="1"/>
          </p:cNvSpPr>
          <p:nvPr>
            <p:ph type="pic" sz="quarter" idx="50"/>
          </p:nvPr>
        </p:nvSpPr>
        <p:spPr>
          <a:xfrm>
            <a:off x="990600" y="2514601"/>
            <a:ext cx="2159111" cy="21558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b="0" i="0">
                <a:solidFill>
                  <a:srgbClr val="323E48"/>
                </a:solidFill>
                <a:latin typeface="Gotham HTF Light"/>
                <a:cs typeface="Gotham HTF Light"/>
              </a:defRPr>
            </a:lvl1pPr>
          </a:lstStyle>
          <a:p>
            <a:endParaRPr lang="en-JM" dirty="0"/>
          </a:p>
        </p:txBody>
      </p:sp>
      <p:sp>
        <p:nvSpPr>
          <p:cNvPr id="18" name="Text Placeholder 3"/>
          <p:cNvSpPr>
            <a:spLocks noGrp="1"/>
          </p:cNvSpPr>
          <p:nvPr>
            <p:ph type="body" sz="quarter" idx="72"/>
          </p:nvPr>
        </p:nvSpPr>
        <p:spPr>
          <a:xfrm>
            <a:off x="4038600" y="4241800"/>
            <a:ext cx="4648192" cy="406400"/>
          </a:xfrm>
        </p:spPr>
        <p:txBody>
          <a:bodyPr anchor="ctr">
            <a:noAutofit/>
          </a:bodyPr>
          <a:lstStyle>
            <a:lvl1pPr marL="0" indent="0" algn="l">
              <a:buFontTx/>
              <a:buNone/>
              <a:defRPr sz="1400" b="0" i="0">
                <a:solidFill>
                  <a:srgbClr val="323E48"/>
                </a:solidFill>
                <a:latin typeface="Gotham HTF Medium"/>
                <a:ea typeface="Open Sans" pitchFamily="34" charset="0"/>
                <a:cs typeface="Gotham HTF Medium"/>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4" name="Text Placeholder 7"/>
          <p:cNvSpPr>
            <a:spLocks noGrp="1"/>
          </p:cNvSpPr>
          <p:nvPr>
            <p:ph type="body" sz="quarter" idx="73"/>
          </p:nvPr>
        </p:nvSpPr>
        <p:spPr>
          <a:xfrm>
            <a:off x="4038605" y="2911548"/>
            <a:ext cx="4648195" cy="1117600"/>
          </a:xfrm>
        </p:spPr>
        <p:txBody>
          <a:bodyPr>
            <a:noAutofit/>
          </a:bodyPr>
          <a:lstStyle>
            <a:lvl1pPr marL="0" indent="0" algn="l">
              <a:buFontTx/>
              <a:buNone/>
              <a:defRPr sz="1400">
                <a:solidFill>
                  <a:srgbClr val="323E48"/>
                </a:solidFill>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6" name="Text Placeholder 3"/>
          <p:cNvSpPr>
            <a:spLocks noGrp="1"/>
          </p:cNvSpPr>
          <p:nvPr>
            <p:ph type="body" sz="quarter" idx="74"/>
          </p:nvPr>
        </p:nvSpPr>
        <p:spPr>
          <a:xfrm>
            <a:off x="4038600" y="2514600"/>
            <a:ext cx="4648192" cy="406400"/>
          </a:xfrm>
        </p:spPr>
        <p:txBody>
          <a:bodyPr anchor="ctr">
            <a:noAutofit/>
          </a:bodyPr>
          <a:lstStyle>
            <a:lvl1pPr marL="0" indent="0" algn="l">
              <a:buFontTx/>
              <a:buNone/>
              <a:defRPr sz="1400" b="0" i="0">
                <a:solidFill>
                  <a:srgbClr val="323E48"/>
                </a:solidFill>
                <a:latin typeface="Gotham HTF Medium"/>
                <a:ea typeface="Open Sans" pitchFamily="34" charset="0"/>
                <a:cs typeface="Gotham HTF Medium"/>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2"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5"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3121864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10" name="Straight Connector 9"/>
          <p:cNvCxnSpPr/>
          <p:nvPr userDrawn="1"/>
        </p:nvCxnSpPr>
        <p:spPr>
          <a:xfrm>
            <a:off x="4584764" y="2116667"/>
            <a:ext cx="0" cy="3588627"/>
          </a:xfrm>
          <a:prstGeom prst="line">
            <a:avLst/>
          </a:prstGeom>
          <a:ln>
            <a:solidFill>
              <a:srgbClr val="5C6670">
                <a:alpha val="50000"/>
              </a:srgbClr>
            </a:solidFill>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5"/>
          </p:nvPr>
        </p:nvSpPr>
        <p:spPr>
          <a:xfrm>
            <a:off x="457201" y="2481783"/>
            <a:ext cx="3652892" cy="3223511"/>
          </a:xfrm>
        </p:spPr>
        <p:txBody>
          <a:bodyPr>
            <a:normAutofit/>
          </a:bodyPr>
          <a:lstStyle>
            <a:lvl1pPr marL="0" indent="0" algn="ctr">
              <a:buFontTx/>
              <a:buNone/>
              <a:defRPr sz="1400">
                <a:solidFill>
                  <a:srgbClr val="323E48"/>
                </a:solidFill>
              </a:defRPr>
            </a:lvl1pPr>
          </a:lstStyle>
          <a:p>
            <a:pPr lvl="0"/>
            <a:endParaRPr lang="en-JM" dirty="0"/>
          </a:p>
        </p:txBody>
      </p:sp>
      <p:sp>
        <p:nvSpPr>
          <p:cNvPr id="17" name="Text Placeholder 7"/>
          <p:cNvSpPr>
            <a:spLocks noGrp="1"/>
          </p:cNvSpPr>
          <p:nvPr>
            <p:ph type="body" sz="quarter" idx="16"/>
          </p:nvPr>
        </p:nvSpPr>
        <p:spPr>
          <a:xfrm>
            <a:off x="457201" y="2116668"/>
            <a:ext cx="3652892" cy="365116"/>
          </a:xfrm>
        </p:spPr>
        <p:txBody>
          <a:bodyPr>
            <a:noAutofit/>
          </a:bodyPr>
          <a:lstStyle>
            <a:lvl1pPr marL="0" indent="0" algn="ctr">
              <a:buFontTx/>
              <a:buNone/>
              <a:defRPr sz="1400" b="0" i="0">
                <a:solidFill>
                  <a:srgbClr val="0A239B"/>
                </a:solidFill>
                <a:latin typeface="Gotham HTF Medium"/>
                <a:ea typeface="Open Sans" pitchFamily="34" charset="0"/>
                <a:cs typeface="Gotham HTF Medium"/>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20" name="Text Placeholder 4"/>
          <p:cNvSpPr>
            <a:spLocks noGrp="1"/>
          </p:cNvSpPr>
          <p:nvPr>
            <p:ph type="body" sz="quarter" idx="24"/>
          </p:nvPr>
        </p:nvSpPr>
        <p:spPr>
          <a:xfrm>
            <a:off x="5033908" y="2481783"/>
            <a:ext cx="3652892" cy="3223511"/>
          </a:xfrm>
        </p:spPr>
        <p:txBody>
          <a:bodyPr>
            <a:normAutofit/>
          </a:bodyPr>
          <a:lstStyle>
            <a:lvl1pPr marL="0" indent="0" algn="ctr">
              <a:buFontTx/>
              <a:buNone/>
              <a:defRPr sz="1400">
                <a:solidFill>
                  <a:srgbClr val="323E48"/>
                </a:solidFill>
              </a:defRPr>
            </a:lvl1pPr>
          </a:lstStyle>
          <a:p>
            <a:pPr lvl="0"/>
            <a:endParaRPr lang="en-JM" dirty="0"/>
          </a:p>
        </p:txBody>
      </p:sp>
      <p:sp>
        <p:nvSpPr>
          <p:cNvPr id="21" name="Text Placeholder 7"/>
          <p:cNvSpPr>
            <a:spLocks noGrp="1"/>
          </p:cNvSpPr>
          <p:nvPr>
            <p:ph type="body" sz="quarter" idx="25"/>
          </p:nvPr>
        </p:nvSpPr>
        <p:spPr>
          <a:xfrm>
            <a:off x="5033908" y="2116668"/>
            <a:ext cx="3652892" cy="365116"/>
          </a:xfrm>
        </p:spPr>
        <p:txBody>
          <a:bodyPr>
            <a:noAutofit/>
          </a:bodyPr>
          <a:lstStyle>
            <a:lvl1pPr marL="0" indent="0" algn="ctr">
              <a:buFontTx/>
              <a:buNone/>
              <a:defRPr sz="1400" b="0" i="0">
                <a:solidFill>
                  <a:srgbClr val="0A239B"/>
                </a:solidFill>
                <a:latin typeface="Gotham HTF Medium"/>
                <a:ea typeface="Open Sans" pitchFamily="34" charset="0"/>
                <a:cs typeface="Gotham HTF Medium"/>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11"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2"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2988686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18" name="Text Placeholder 21"/>
          <p:cNvSpPr>
            <a:spLocks noGrp="1"/>
          </p:cNvSpPr>
          <p:nvPr>
            <p:ph type="body" sz="quarter" idx="15"/>
          </p:nvPr>
        </p:nvSpPr>
        <p:spPr>
          <a:xfrm>
            <a:off x="457200" y="1761503"/>
            <a:ext cx="8210550" cy="639233"/>
          </a:xfrm>
        </p:spPr>
        <p:txBody>
          <a:bodyPr anchor="ctr" anchorCtr="1">
            <a:noAutofit/>
          </a:bodyPr>
          <a:lstStyle>
            <a:lvl1pPr marL="0" indent="0" algn="ctr">
              <a:buNone/>
              <a:defRPr sz="1400" b="0" i="0">
                <a:solidFill>
                  <a:srgbClr val="0A239B"/>
                </a:solidFill>
                <a:latin typeface="Gotham HTF Book"/>
                <a:cs typeface="Gotham HTF Book"/>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JM" dirty="0"/>
          </a:p>
        </p:txBody>
      </p:sp>
      <p:sp>
        <p:nvSpPr>
          <p:cNvPr id="37" name="TextBox 36"/>
          <p:cNvSpPr txBox="1"/>
          <p:nvPr userDrawn="1"/>
        </p:nvSpPr>
        <p:spPr>
          <a:xfrm>
            <a:off x="381000" y="2721343"/>
            <a:ext cx="381000" cy="1200329"/>
          </a:xfrm>
          <a:prstGeom prst="rect">
            <a:avLst/>
          </a:prstGeom>
          <a:noFill/>
        </p:spPr>
        <p:txBody>
          <a:bodyPr wrap="square" rtlCol="0">
            <a:spAutoFit/>
          </a:bodyPr>
          <a:lstStyle/>
          <a:p>
            <a:r>
              <a:rPr lang="en-US" sz="7200" b="0" i="0" spc="0" dirty="0" smtClean="0">
                <a:solidFill>
                  <a:srgbClr val="CFD6DC"/>
                </a:solidFill>
                <a:latin typeface="Gotham HTF Light Condensed"/>
                <a:cs typeface="Gotham HTF Light Condensed"/>
              </a:rPr>
              <a:t>“</a:t>
            </a:r>
            <a:endParaRPr lang="en-US" sz="7200" b="0" i="0" spc="0" dirty="0">
              <a:solidFill>
                <a:srgbClr val="0A239B"/>
              </a:solidFill>
              <a:latin typeface="Gotham HTF Light Condensed"/>
              <a:cs typeface="Gotham HTF Light Condensed"/>
            </a:endParaRPr>
          </a:p>
        </p:txBody>
      </p:sp>
      <p:sp>
        <p:nvSpPr>
          <p:cNvPr id="40" name="Picture Placeholder 25"/>
          <p:cNvSpPr>
            <a:spLocks noGrp="1" noChangeAspect="1"/>
          </p:cNvSpPr>
          <p:nvPr>
            <p:ph type="pic" sz="quarter" idx="30"/>
          </p:nvPr>
        </p:nvSpPr>
        <p:spPr>
          <a:xfrm>
            <a:off x="644062" y="3219094"/>
            <a:ext cx="831077" cy="828126"/>
          </a:xfrm>
          <a:prstGeom prst="ellipse">
            <a:avLst/>
          </a:prstGeom>
        </p:spPr>
        <p:txBody>
          <a:bodyPr>
            <a:normAutofit/>
          </a:bodyPr>
          <a:lstStyle>
            <a:lvl1pPr marL="0" indent="0">
              <a:buNone/>
              <a:defRPr sz="600">
                <a:solidFill>
                  <a:srgbClr val="323E48"/>
                </a:solidFill>
              </a:defRPr>
            </a:lvl1pPr>
          </a:lstStyle>
          <a:p>
            <a:endParaRPr lang="en-JM" dirty="0"/>
          </a:p>
        </p:txBody>
      </p:sp>
      <p:sp>
        <p:nvSpPr>
          <p:cNvPr id="43" name="Text Placeholder 31"/>
          <p:cNvSpPr>
            <a:spLocks noGrp="1"/>
          </p:cNvSpPr>
          <p:nvPr>
            <p:ph type="body" sz="quarter" idx="33"/>
          </p:nvPr>
        </p:nvSpPr>
        <p:spPr>
          <a:xfrm>
            <a:off x="1600200" y="3284188"/>
            <a:ext cx="1524000" cy="696773"/>
          </a:xfrm>
        </p:spPr>
        <p:txBody>
          <a:bodyPr>
            <a:normAutofit/>
          </a:bodyPr>
          <a:lstStyle>
            <a:lvl1pPr marL="0" indent="0">
              <a:buFontTx/>
              <a:buNone/>
              <a:defRPr sz="900">
                <a:solidFill>
                  <a:srgbClr val="323E48"/>
                </a:solidFill>
              </a:defRPr>
            </a:lvl1pPr>
          </a:lstStyle>
          <a:p>
            <a:pPr lvl="0"/>
            <a:endParaRPr lang="en-JM" dirty="0"/>
          </a:p>
        </p:txBody>
      </p:sp>
      <p:sp>
        <p:nvSpPr>
          <p:cNvPr id="46" name="TextBox 45"/>
          <p:cNvSpPr txBox="1"/>
          <p:nvPr userDrawn="1"/>
        </p:nvSpPr>
        <p:spPr>
          <a:xfrm>
            <a:off x="5946126" y="2721343"/>
            <a:ext cx="381000" cy="1200329"/>
          </a:xfrm>
          <a:prstGeom prst="rect">
            <a:avLst/>
          </a:prstGeom>
          <a:noFill/>
        </p:spPr>
        <p:txBody>
          <a:bodyPr wrap="square" rtlCol="0">
            <a:spAutoFit/>
          </a:bodyPr>
          <a:lstStyle/>
          <a:p>
            <a:r>
              <a:rPr lang="en-US" sz="7200" b="0" i="0" spc="0" dirty="0" smtClean="0">
                <a:solidFill>
                  <a:srgbClr val="CFD6DC"/>
                </a:solidFill>
                <a:latin typeface="Gotham HTF Light Condensed"/>
                <a:cs typeface="Gotham HTF Light Condensed"/>
              </a:rPr>
              <a:t>“</a:t>
            </a:r>
            <a:endParaRPr lang="en-US" sz="7200" b="0" i="0" spc="0" dirty="0">
              <a:solidFill>
                <a:srgbClr val="0A239B"/>
              </a:solidFill>
              <a:latin typeface="Gotham HTF Light Condensed"/>
              <a:cs typeface="Gotham HTF Light Condensed"/>
            </a:endParaRPr>
          </a:p>
        </p:txBody>
      </p:sp>
      <p:sp>
        <p:nvSpPr>
          <p:cNvPr id="47" name="Picture Placeholder 25"/>
          <p:cNvSpPr>
            <a:spLocks noGrp="1" noChangeAspect="1"/>
          </p:cNvSpPr>
          <p:nvPr>
            <p:ph type="pic" sz="quarter" idx="34"/>
          </p:nvPr>
        </p:nvSpPr>
        <p:spPr>
          <a:xfrm>
            <a:off x="6209188" y="3219094"/>
            <a:ext cx="831077" cy="828126"/>
          </a:xfrm>
          <a:prstGeom prst="ellipse">
            <a:avLst/>
          </a:prstGeom>
        </p:spPr>
        <p:txBody>
          <a:bodyPr>
            <a:normAutofit/>
          </a:bodyPr>
          <a:lstStyle>
            <a:lvl1pPr marL="0" indent="0">
              <a:buNone/>
              <a:defRPr sz="600">
                <a:solidFill>
                  <a:srgbClr val="323E48"/>
                </a:solidFill>
              </a:defRPr>
            </a:lvl1pPr>
          </a:lstStyle>
          <a:p>
            <a:endParaRPr lang="en-JM"/>
          </a:p>
        </p:txBody>
      </p:sp>
      <p:sp>
        <p:nvSpPr>
          <p:cNvPr id="48" name="Text Placeholder 31"/>
          <p:cNvSpPr>
            <a:spLocks noGrp="1"/>
          </p:cNvSpPr>
          <p:nvPr>
            <p:ph type="body" sz="quarter" idx="35"/>
          </p:nvPr>
        </p:nvSpPr>
        <p:spPr>
          <a:xfrm>
            <a:off x="7165326" y="3284188"/>
            <a:ext cx="1524000" cy="696773"/>
          </a:xfrm>
        </p:spPr>
        <p:txBody>
          <a:bodyPr>
            <a:normAutofit/>
          </a:bodyPr>
          <a:lstStyle>
            <a:lvl1pPr marL="0" indent="0">
              <a:buFontTx/>
              <a:buNone/>
              <a:defRPr sz="900">
                <a:solidFill>
                  <a:srgbClr val="323E48"/>
                </a:solidFill>
              </a:defRPr>
            </a:lvl1pPr>
          </a:lstStyle>
          <a:p>
            <a:pPr lvl="0"/>
            <a:endParaRPr lang="en-JM" dirty="0"/>
          </a:p>
        </p:txBody>
      </p:sp>
      <p:sp>
        <p:nvSpPr>
          <p:cNvPr id="49" name="TextBox 48"/>
          <p:cNvSpPr txBox="1"/>
          <p:nvPr userDrawn="1"/>
        </p:nvSpPr>
        <p:spPr>
          <a:xfrm>
            <a:off x="3167067" y="2721343"/>
            <a:ext cx="381000" cy="1200329"/>
          </a:xfrm>
          <a:prstGeom prst="rect">
            <a:avLst/>
          </a:prstGeom>
          <a:noFill/>
        </p:spPr>
        <p:txBody>
          <a:bodyPr wrap="square" rtlCol="0">
            <a:spAutoFit/>
          </a:bodyPr>
          <a:lstStyle/>
          <a:p>
            <a:r>
              <a:rPr lang="en-US" sz="7200" b="0" i="0" spc="0" dirty="0" smtClean="0">
                <a:solidFill>
                  <a:srgbClr val="CFD6DC"/>
                </a:solidFill>
                <a:latin typeface="Gotham HTF Light Condensed"/>
                <a:cs typeface="Gotham HTF Light Condensed"/>
              </a:rPr>
              <a:t>“</a:t>
            </a:r>
            <a:endParaRPr lang="en-US" sz="7200" b="0" i="0" spc="0" dirty="0">
              <a:solidFill>
                <a:srgbClr val="0A239B"/>
              </a:solidFill>
              <a:latin typeface="Gotham HTF Light Condensed"/>
              <a:cs typeface="Gotham HTF Light Condensed"/>
            </a:endParaRPr>
          </a:p>
        </p:txBody>
      </p:sp>
      <p:sp>
        <p:nvSpPr>
          <p:cNvPr id="50" name="Picture Placeholder 25"/>
          <p:cNvSpPr>
            <a:spLocks noGrp="1" noChangeAspect="1"/>
          </p:cNvSpPr>
          <p:nvPr>
            <p:ph type="pic" sz="quarter" idx="36"/>
          </p:nvPr>
        </p:nvSpPr>
        <p:spPr>
          <a:xfrm>
            <a:off x="3430129" y="3219094"/>
            <a:ext cx="831077" cy="828126"/>
          </a:xfrm>
          <a:prstGeom prst="ellipse">
            <a:avLst/>
          </a:prstGeom>
        </p:spPr>
        <p:txBody>
          <a:bodyPr>
            <a:normAutofit/>
          </a:bodyPr>
          <a:lstStyle>
            <a:lvl1pPr marL="0" indent="0">
              <a:buNone/>
              <a:defRPr sz="600">
                <a:solidFill>
                  <a:srgbClr val="323E48"/>
                </a:solidFill>
              </a:defRPr>
            </a:lvl1pPr>
          </a:lstStyle>
          <a:p>
            <a:endParaRPr lang="en-JM" dirty="0"/>
          </a:p>
        </p:txBody>
      </p:sp>
      <p:sp>
        <p:nvSpPr>
          <p:cNvPr id="51" name="Text Placeholder 31"/>
          <p:cNvSpPr>
            <a:spLocks noGrp="1"/>
          </p:cNvSpPr>
          <p:nvPr>
            <p:ph type="body" sz="quarter" idx="37"/>
          </p:nvPr>
        </p:nvSpPr>
        <p:spPr>
          <a:xfrm>
            <a:off x="4386267" y="3284188"/>
            <a:ext cx="1524000" cy="696773"/>
          </a:xfrm>
        </p:spPr>
        <p:txBody>
          <a:bodyPr>
            <a:normAutofit/>
          </a:bodyPr>
          <a:lstStyle>
            <a:lvl1pPr marL="0" indent="0">
              <a:buFontTx/>
              <a:buNone/>
              <a:defRPr sz="900">
                <a:solidFill>
                  <a:srgbClr val="323E48"/>
                </a:solidFill>
              </a:defRPr>
            </a:lvl1pPr>
          </a:lstStyle>
          <a:p>
            <a:pPr lvl="0"/>
            <a:endParaRPr lang="en-JM" dirty="0"/>
          </a:p>
        </p:txBody>
      </p:sp>
      <p:sp>
        <p:nvSpPr>
          <p:cNvPr id="61" name="TextBox 60"/>
          <p:cNvSpPr txBox="1"/>
          <p:nvPr userDrawn="1"/>
        </p:nvSpPr>
        <p:spPr>
          <a:xfrm>
            <a:off x="381000" y="4527381"/>
            <a:ext cx="381000" cy="1200329"/>
          </a:xfrm>
          <a:prstGeom prst="rect">
            <a:avLst/>
          </a:prstGeom>
          <a:noFill/>
        </p:spPr>
        <p:txBody>
          <a:bodyPr wrap="square" rtlCol="0">
            <a:spAutoFit/>
          </a:bodyPr>
          <a:lstStyle/>
          <a:p>
            <a:r>
              <a:rPr lang="en-US" sz="7200" b="0" i="0" spc="0" dirty="0" smtClean="0">
                <a:solidFill>
                  <a:srgbClr val="CFD6DC"/>
                </a:solidFill>
                <a:latin typeface="Gotham HTF Light Condensed"/>
                <a:cs typeface="Gotham HTF Light Condensed"/>
              </a:rPr>
              <a:t>“</a:t>
            </a:r>
            <a:endParaRPr lang="en-US" sz="7200" b="0" i="0" spc="0" dirty="0">
              <a:solidFill>
                <a:srgbClr val="0A239B"/>
              </a:solidFill>
              <a:latin typeface="Gotham HTF Light Condensed"/>
              <a:cs typeface="Gotham HTF Light Condensed"/>
            </a:endParaRPr>
          </a:p>
        </p:txBody>
      </p:sp>
      <p:sp>
        <p:nvSpPr>
          <p:cNvPr id="62" name="Picture Placeholder 25"/>
          <p:cNvSpPr>
            <a:spLocks noGrp="1" noChangeAspect="1"/>
          </p:cNvSpPr>
          <p:nvPr>
            <p:ph type="pic" sz="quarter" idx="38"/>
          </p:nvPr>
        </p:nvSpPr>
        <p:spPr>
          <a:xfrm>
            <a:off x="644062" y="5025132"/>
            <a:ext cx="831077" cy="828126"/>
          </a:xfrm>
          <a:prstGeom prst="ellipse">
            <a:avLst/>
          </a:prstGeom>
        </p:spPr>
        <p:txBody>
          <a:bodyPr>
            <a:normAutofit/>
          </a:bodyPr>
          <a:lstStyle>
            <a:lvl1pPr marL="0" indent="0">
              <a:buNone/>
              <a:defRPr sz="600">
                <a:solidFill>
                  <a:srgbClr val="323E48"/>
                </a:solidFill>
              </a:defRPr>
            </a:lvl1pPr>
          </a:lstStyle>
          <a:p>
            <a:endParaRPr lang="en-JM"/>
          </a:p>
        </p:txBody>
      </p:sp>
      <p:sp>
        <p:nvSpPr>
          <p:cNvPr id="63" name="Text Placeholder 31"/>
          <p:cNvSpPr>
            <a:spLocks noGrp="1"/>
          </p:cNvSpPr>
          <p:nvPr>
            <p:ph type="body" sz="quarter" idx="39"/>
          </p:nvPr>
        </p:nvSpPr>
        <p:spPr>
          <a:xfrm>
            <a:off x="1600200" y="5090226"/>
            <a:ext cx="1524000" cy="696773"/>
          </a:xfrm>
        </p:spPr>
        <p:txBody>
          <a:bodyPr>
            <a:normAutofit/>
          </a:bodyPr>
          <a:lstStyle>
            <a:lvl1pPr marL="0" indent="0">
              <a:buFontTx/>
              <a:buNone/>
              <a:defRPr sz="900">
                <a:solidFill>
                  <a:srgbClr val="323E48"/>
                </a:solidFill>
              </a:defRPr>
            </a:lvl1pPr>
          </a:lstStyle>
          <a:p>
            <a:pPr lvl="0"/>
            <a:endParaRPr lang="en-JM" dirty="0"/>
          </a:p>
        </p:txBody>
      </p:sp>
      <p:sp>
        <p:nvSpPr>
          <p:cNvPr id="64" name="TextBox 63"/>
          <p:cNvSpPr txBox="1"/>
          <p:nvPr userDrawn="1"/>
        </p:nvSpPr>
        <p:spPr>
          <a:xfrm>
            <a:off x="5946126" y="4527381"/>
            <a:ext cx="381000" cy="1200329"/>
          </a:xfrm>
          <a:prstGeom prst="rect">
            <a:avLst/>
          </a:prstGeom>
          <a:noFill/>
        </p:spPr>
        <p:txBody>
          <a:bodyPr wrap="square" rtlCol="0">
            <a:spAutoFit/>
          </a:bodyPr>
          <a:lstStyle/>
          <a:p>
            <a:r>
              <a:rPr lang="en-US" sz="7200" b="0" i="0" spc="0" dirty="0" smtClean="0">
                <a:solidFill>
                  <a:srgbClr val="CFD6DC"/>
                </a:solidFill>
                <a:latin typeface="Gotham HTF Light Condensed"/>
                <a:cs typeface="Gotham HTF Light Condensed"/>
              </a:rPr>
              <a:t>“</a:t>
            </a:r>
            <a:endParaRPr lang="en-US" sz="7200" b="0" i="0" spc="0" dirty="0">
              <a:solidFill>
                <a:srgbClr val="0A239B"/>
              </a:solidFill>
              <a:latin typeface="Gotham HTF Light Condensed"/>
              <a:cs typeface="Gotham HTF Light Condensed"/>
            </a:endParaRPr>
          </a:p>
        </p:txBody>
      </p:sp>
      <p:sp>
        <p:nvSpPr>
          <p:cNvPr id="65" name="Picture Placeholder 25"/>
          <p:cNvSpPr>
            <a:spLocks noGrp="1" noChangeAspect="1"/>
          </p:cNvSpPr>
          <p:nvPr>
            <p:ph type="pic" sz="quarter" idx="40"/>
          </p:nvPr>
        </p:nvSpPr>
        <p:spPr>
          <a:xfrm>
            <a:off x="6209188" y="5025132"/>
            <a:ext cx="831077" cy="828126"/>
          </a:xfrm>
          <a:prstGeom prst="ellipse">
            <a:avLst/>
          </a:prstGeom>
        </p:spPr>
        <p:txBody>
          <a:bodyPr>
            <a:normAutofit/>
          </a:bodyPr>
          <a:lstStyle>
            <a:lvl1pPr marL="0" indent="0">
              <a:buNone/>
              <a:defRPr sz="600">
                <a:solidFill>
                  <a:srgbClr val="323E48"/>
                </a:solidFill>
              </a:defRPr>
            </a:lvl1pPr>
          </a:lstStyle>
          <a:p>
            <a:endParaRPr lang="en-JM"/>
          </a:p>
        </p:txBody>
      </p:sp>
      <p:sp>
        <p:nvSpPr>
          <p:cNvPr id="66" name="Text Placeholder 31"/>
          <p:cNvSpPr>
            <a:spLocks noGrp="1"/>
          </p:cNvSpPr>
          <p:nvPr>
            <p:ph type="body" sz="quarter" idx="41"/>
          </p:nvPr>
        </p:nvSpPr>
        <p:spPr>
          <a:xfrm>
            <a:off x="7165326" y="5090226"/>
            <a:ext cx="1524000" cy="696773"/>
          </a:xfrm>
        </p:spPr>
        <p:txBody>
          <a:bodyPr>
            <a:normAutofit/>
          </a:bodyPr>
          <a:lstStyle>
            <a:lvl1pPr marL="0" indent="0">
              <a:buFontTx/>
              <a:buNone/>
              <a:defRPr sz="900">
                <a:solidFill>
                  <a:srgbClr val="323E48"/>
                </a:solidFill>
              </a:defRPr>
            </a:lvl1pPr>
          </a:lstStyle>
          <a:p>
            <a:pPr lvl="0"/>
            <a:endParaRPr lang="en-JM" dirty="0"/>
          </a:p>
        </p:txBody>
      </p:sp>
      <p:sp>
        <p:nvSpPr>
          <p:cNvPr id="67" name="TextBox 66"/>
          <p:cNvSpPr txBox="1"/>
          <p:nvPr userDrawn="1"/>
        </p:nvSpPr>
        <p:spPr>
          <a:xfrm>
            <a:off x="3167067" y="4527381"/>
            <a:ext cx="381000" cy="1200329"/>
          </a:xfrm>
          <a:prstGeom prst="rect">
            <a:avLst/>
          </a:prstGeom>
          <a:noFill/>
        </p:spPr>
        <p:txBody>
          <a:bodyPr wrap="square" rtlCol="0">
            <a:spAutoFit/>
          </a:bodyPr>
          <a:lstStyle/>
          <a:p>
            <a:r>
              <a:rPr lang="en-US" sz="7200" b="0" i="0" spc="0" dirty="0" smtClean="0">
                <a:solidFill>
                  <a:srgbClr val="CFD6DC"/>
                </a:solidFill>
                <a:latin typeface="Gotham HTF Light Condensed"/>
                <a:cs typeface="Gotham HTF Light Condensed"/>
              </a:rPr>
              <a:t>“</a:t>
            </a:r>
            <a:endParaRPr lang="en-US" sz="7200" b="0" i="0" spc="0" dirty="0">
              <a:solidFill>
                <a:srgbClr val="0A239B"/>
              </a:solidFill>
              <a:latin typeface="Gotham HTF Light Condensed"/>
              <a:cs typeface="Gotham HTF Light Condensed"/>
            </a:endParaRPr>
          </a:p>
        </p:txBody>
      </p:sp>
      <p:sp>
        <p:nvSpPr>
          <p:cNvPr id="68" name="Picture Placeholder 25"/>
          <p:cNvSpPr>
            <a:spLocks noGrp="1" noChangeAspect="1"/>
          </p:cNvSpPr>
          <p:nvPr>
            <p:ph type="pic" sz="quarter" idx="42"/>
          </p:nvPr>
        </p:nvSpPr>
        <p:spPr>
          <a:xfrm>
            <a:off x="3430129" y="5025132"/>
            <a:ext cx="831077" cy="828126"/>
          </a:xfrm>
          <a:prstGeom prst="ellipse">
            <a:avLst/>
          </a:prstGeom>
        </p:spPr>
        <p:txBody>
          <a:bodyPr>
            <a:normAutofit/>
          </a:bodyPr>
          <a:lstStyle>
            <a:lvl1pPr marL="0" indent="0">
              <a:buNone/>
              <a:defRPr sz="600">
                <a:solidFill>
                  <a:srgbClr val="323E48"/>
                </a:solidFill>
              </a:defRPr>
            </a:lvl1pPr>
          </a:lstStyle>
          <a:p>
            <a:endParaRPr lang="en-JM"/>
          </a:p>
        </p:txBody>
      </p:sp>
      <p:sp>
        <p:nvSpPr>
          <p:cNvPr id="69" name="Text Placeholder 31"/>
          <p:cNvSpPr>
            <a:spLocks noGrp="1"/>
          </p:cNvSpPr>
          <p:nvPr>
            <p:ph type="body" sz="quarter" idx="43"/>
          </p:nvPr>
        </p:nvSpPr>
        <p:spPr>
          <a:xfrm>
            <a:off x="4386267" y="5090226"/>
            <a:ext cx="1524000" cy="696773"/>
          </a:xfrm>
        </p:spPr>
        <p:txBody>
          <a:bodyPr>
            <a:normAutofit/>
          </a:bodyPr>
          <a:lstStyle>
            <a:lvl1pPr marL="0" indent="0">
              <a:buFontTx/>
              <a:buNone/>
              <a:defRPr sz="900">
                <a:solidFill>
                  <a:srgbClr val="323E48"/>
                </a:solidFill>
              </a:defRPr>
            </a:lvl1pPr>
          </a:lstStyle>
          <a:p>
            <a:pPr lvl="0"/>
            <a:endParaRPr lang="en-JM" dirty="0"/>
          </a:p>
        </p:txBody>
      </p:sp>
      <p:sp>
        <p:nvSpPr>
          <p:cNvPr id="26"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3"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2554208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eople">
    <p:spTree>
      <p:nvGrpSpPr>
        <p:cNvPr id="1" name=""/>
        <p:cNvGrpSpPr/>
        <p:nvPr/>
      </p:nvGrpSpPr>
      <p:grpSpPr>
        <a:xfrm>
          <a:off x="0" y="0"/>
          <a:ext cx="0" cy="0"/>
          <a:chOff x="0" y="0"/>
          <a:chExt cx="0" cy="0"/>
        </a:xfrm>
      </p:grpSpPr>
      <p:sp>
        <p:nvSpPr>
          <p:cNvPr id="23" name="Picture Placeholder 21"/>
          <p:cNvSpPr>
            <a:spLocks noGrp="1" noChangeAspect="1"/>
          </p:cNvSpPr>
          <p:nvPr>
            <p:ph type="pic" sz="quarter" idx="15"/>
          </p:nvPr>
        </p:nvSpPr>
        <p:spPr>
          <a:xfrm>
            <a:off x="589469" y="2184110"/>
            <a:ext cx="1583999" cy="1583998"/>
          </a:xfrm>
          <a:prstGeom prst="ellipse">
            <a:avLst/>
          </a:prstGeom>
        </p:spPr>
        <p:txBody>
          <a:bodyPr>
            <a:normAutofit/>
          </a:bodyPr>
          <a:lstStyle>
            <a:lvl1pPr marL="0" indent="0" algn="ctr">
              <a:buFontTx/>
              <a:buNone/>
              <a:defRPr sz="800">
                <a:solidFill>
                  <a:srgbClr val="323E48"/>
                </a:solidFill>
              </a:defRPr>
            </a:lvl1pPr>
          </a:lstStyle>
          <a:p>
            <a:endParaRPr lang="en-JM"/>
          </a:p>
        </p:txBody>
      </p:sp>
      <p:sp>
        <p:nvSpPr>
          <p:cNvPr id="6" name="Text Placeholder 5"/>
          <p:cNvSpPr>
            <a:spLocks noGrp="1"/>
          </p:cNvSpPr>
          <p:nvPr>
            <p:ph type="body" sz="quarter" idx="68"/>
          </p:nvPr>
        </p:nvSpPr>
        <p:spPr>
          <a:xfrm>
            <a:off x="459852" y="4792133"/>
            <a:ext cx="1843230" cy="1059941"/>
          </a:xfrm>
        </p:spPr>
        <p:txBody>
          <a:bodyPr>
            <a:normAutofit/>
          </a:bodyPr>
          <a:lstStyle>
            <a:lvl1pPr marL="0" indent="0" algn="ctr">
              <a:buFontTx/>
              <a:buNone/>
              <a:defRPr sz="1000">
                <a:solidFill>
                  <a:srgbClr val="323E48"/>
                </a:solidFill>
              </a:defRPr>
            </a:lvl1pPr>
          </a:lstStyle>
          <a:p>
            <a:pPr lvl="0"/>
            <a:endParaRPr lang="en-JM" dirty="0"/>
          </a:p>
        </p:txBody>
      </p:sp>
      <p:sp>
        <p:nvSpPr>
          <p:cNvPr id="12" name="Text Placeholder 11"/>
          <p:cNvSpPr>
            <a:spLocks noGrp="1"/>
          </p:cNvSpPr>
          <p:nvPr>
            <p:ph type="body" sz="quarter" idx="70"/>
          </p:nvPr>
        </p:nvSpPr>
        <p:spPr>
          <a:xfrm>
            <a:off x="459854" y="4087283"/>
            <a:ext cx="1843228" cy="400051"/>
          </a:xfrm>
        </p:spPr>
        <p:txBody>
          <a:bodyPr>
            <a:noAutofit/>
          </a:bodyPr>
          <a:lstStyle>
            <a:lvl1pPr marL="0" indent="0" algn="ctr">
              <a:buFontTx/>
              <a:buNone/>
              <a:defRPr sz="1200" b="0" i="0">
                <a:solidFill>
                  <a:srgbClr val="0A239B"/>
                </a:solidFill>
                <a:latin typeface="Gotham HTF Medium"/>
                <a:ea typeface="Open Sans Light" panose="020B0306030504020204" pitchFamily="34" charset="0"/>
                <a:cs typeface="Gotham HTF Medium"/>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14" name="Text Placeholder 13"/>
          <p:cNvSpPr>
            <a:spLocks noGrp="1"/>
          </p:cNvSpPr>
          <p:nvPr>
            <p:ph type="body" sz="quarter" idx="71"/>
          </p:nvPr>
        </p:nvSpPr>
        <p:spPr>
          <a:xfrm>
            <a:off x="459850" y="4326468"/>
            <a:ext cx="1843231" cy="309033"/>
          </a:xfrm>
        </p:spPr>
        <p:txBody>
          <a:bodyPr>
            <a:noAutofit/>
          </a:bodyPr>
          <a:lstStyle>
            <a:lvl1pPr marL="0" indent="0" algn="ctr">
              <a:buFontTx/>
              <a:buNone/>
              <a:defRPr sz="1100" b="0" i="0">
                <a:solidFill>
                  <a:srgbClr val="323E48"/>
                </a:solidFill>
                <a:latin typeface="Gotham HTF Book"/>
                <a:ea typeface="Open Sans Light" panose="020B0306030504020204" pitchFamily="34" charset="0"/>
                <a:cs typeface="Gotham HTF Book"/>
              </a:defRPr>
            </a:lvl1pPr>
          </a:lstStyle>
          <a:p>
            <a:pPr lvl="0"/>
            <a:endParaRPr lang="en-JM" dirty="0"/>
          </a:p>
        </p:txBody>
      </p:sp>
      <p:sp>
        <p:nvSpPr>
          <p:cNvPr id="28" name="Picture Placeholder 21"/>
          <p:cNvSpPr>
            <a:spLocks noGrp="1" noChangeAspect="1"/>
          </p:cNvSpPr>
          <p:nvPr>
            <p:ph type="pic" sz="quarter" idx="72"/>
          </p:nvPr>
        </p:nvSpPr>
        <p:spPr>
          <a:xfrm>
            <a:off x="6953441" y="2184110"/>
            <a:ext cx="1583999" cy="1583998"/>
          </a:xfrm>
          <a:prstGeom prst="ellipse">
            <a:avLst/>
          </a:prstGeom>
        </p:spPr>
        <p:txBody>
          <a:bodyPr>
            <a:normAutofit/>
          </a:bodyPr>
          <a:lstStyle>
            <a:lvl1pPr marL="0" indent="0" algn="ctr">
              <a:buFontTx/>
              <a:buNone/>
              <a:defRPr sz="800">
                <a:solidFill>
                  <a:srgbClr val="323E48"/>
                </a:solidFill>
              </a:defRPr>
            </a:lvl1pPr>
          </a:lstStyle>
          <a:p>
            <a:endParaRPr lang="en-JM"/>
          </a:p>
        </p:txBody>
      </p:sp>
      <p:sp>
        <p:nvSpPr>
          <p:cNvPr id="29" name="Text Placeholder 5"/>
          <p:cNvSpPr>
            <a:spLocks noGrp="1"/>
          </p:cNvSpPr>
          <p:nvPr>
            <p:ph type="body" sz="quarter" idx="73"/>
          </p:nvPr>
        </p:nvSpPr>
        <p:spPr>
          <a:xfrm>
            <a:off x="6823824" y="4792133"/>
            <a:ext cx="1843230" cy="1059941"/>
          </a:xfrm>
        </p:spPr>
        <p:txBody>
          <a:bodyPr>
            <a:normAutofit/>
          </a:bodyPr>
          <a:lstStyle>
            <a:lvl1pPr marL="0" indent="0" algn="ctr">
              <a:buFontTx/>
              <a:buNone/>
              <a:defRPr sz="1000">
                <a:solidFill>
                  <a:srgbClr val="323E48"/>
                </a:solidFill>
              </a:defRPr>
            </a:lvl1pPr>
          </a:lstStyle>
          <a:p>
            <a:pPr lvl="0"/>
            <a:endParaRPr lang="en-JM" dirty="0"/>
          </a:p>
        </p:txBody>
      </p:sp>
      <p:sp>
        <p:nvSpPr>
          <p:cNvPr id="30" name="Text Placeholder 11"/>
          <p:cNvSpPr>
            <a:spLocks noGrp="1"/>
          </p:cNvSpPr>
          <p:nvPr>
            <p:ph type="body" sz="quarter" idx="74"/>
          </p:nvPr>
        </p:nvSpPr>
        <p:spPr>
          <a:xfrm>
            <a:off x="6823826" y="4087283"/>
            <a:ext cx="1843228" cy="400051"/>
          </a:xfrm>
        </p:spPr>
        <p:txBody>
          <a:bodyPr>
            <a:noAutofit/>
          </a:bodyPr>
          <a:lstStyle>
            <a:lvl1pPr marL="0" indent="0" algn="ctr">
              <a:buFontTx/>
              <a:buNone/>
              <a:defRPr sz="1200" b="0" i="0">
                <a:solidFill>
                  <a:srgbClr val="0A239B"/>
                </a:solidFill>
                <a:latin typeface="Gotham HTF Medium"/>
                <a:ea typeface="Open Sans Light" panose="020B0306030504020204" pitchFamily="34" charset="0"/>
                <a:cs typeface="Gotham HTF Medium"/>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1" name="Text Placeholder 13"/>
          <p:cNvSpPr>
            <a:spLocks noGrp="1"/>
          </p:cNvSpPr>
          <p:nvPr>
            <p:ph type="body" sz="quarter" idx="75"/>
          </p:nvPr>
        </p:nvSpPr>
        <p:spPr>
          <a:xfrm>
            <a:off x="6823822" y="4326468"/>
            <a:ext cx="1843231" cy="309033"/>
          </a:xfrm>
        </p:spPr>
        <p:txBody>
          <a:bodyPr>
            <a:noAutofit/>
          </a:bodyPr>
          <a:lstStyle>
            <a:lvl1pPr marL="0" indent="0" algn="ctr">
              <a:buFontTx/>
              <a:buNone/>
              <a:defRPr sz="1100" b="0" i="0">
                <a:solidFill>
                  <a:srgbClr val="323E48"/>
                </a:solidFill>
                <a:latin typeface="Gotham HTF Book"/>
                <a:ea typeface="Open Sans Light" panose="020B0306030504020204" pitchFamily="34" charset="0"/>
                <a:cs typeface="Gotham HTF Book"/>
              </a:defRPr>
            </a:lvl1pPr>
          </a:lstStyle>
          <a:p>
            <a:pPr lvl="0"/>
            <a:endParaRPr lang="en-JM" dirty="0"/>
          </a:p>
        </p:txBody>
      </p:sp>
      <p:sp>
        <p:nvSpPr>
          <p:cNvPr id="33" name="Picture Placeholder 21"/>
          <p:cNvSpPr>
            <a:spLocks noGrp="1" noChangeAspect="1"/>
          </p:cNvSpPr>
          <p:nvPr>
            <p:ph type="pic" sz="quarter" idx="76"/>
          </p:nvPr>
        </p:nvSpPr>
        <p:spPr>
          <a:xfrm>
            <a:off x="4832115" y="2184110"/>
            <a:ext cx="1583999" cy="1583998"/>
          </a:xfrm>
          <a:prstGeom prst="ellipse">
            <a:avLst/>
          </a:prstGeom>
        </p:spPr>
        <p:txBody>
          <a:bodyPr>
            <a:normAutofit/>
          </a:bodyPr>
          <a:lstStyle>
            <a:lvl1pPr marL="0" indent="0" algn="ctr">
              <a:buFontTx/>
              <a:buNone/>
              <a:defRPr sz="800">
                <a:solidFill>
                  <a:srgbClr val="323E48"/>
                </a:solidFill>
              </a:defRPr>
            </a:lvl1pPr>
          </a:lstStyle>
          <a:p>
            <a:endParaRPr lang="en-JM"/>
          </a:p>
        </p:txBody>
      </p:sp>
      <p:sp>
        <p:nvSpPr>
          <p:cNvPr id="34" name="Text Placeholder 5"/>
          <p:cNvSpPr>
            <a:spLocks noGrp="1"/>
          </p:cNvSpPr>
          <p:nvPr>
            <p:ph type="body" sz="quarter" idx="77"/>
          </p:nvPr>
        </p:nvSpPr>
        <p:spPr>
          <a:xfrm>
            <a:off x="4702500" y="4792133"/>
            <a:ext cx="1843230" cy="1059941"/>
          </a:xfrm>
        </p:spPr>
        <p:txBody>
          <a:bodyPr>
            <a:normAutofit/>
          </a:bodyPr>
          <a:lstStyle>
            <a:lvl1pPr marL="0" indent="0" algn="ctr">
              <a:buFontTx/>
              <a:buNone/>
              <a:defRPr sz="1000">
                <a:solidFill>
                  <a:srgbClr val="323E48"/>
                </a:solidFill>
              </a:defRPr>
            </a:lvl1pPr>
          </a:lstStyle>
          <a:p>
            <a:pPr lvl="0"/>
            <a:endParaRPr lang="en-JM" dirty="0"/>
          </a:p>
        </p:txBody>
      </p:sp>
      <p:sp>
        <p:nvSpPr>
          <p:cNvPr id="37" name="Text Placeholder 11"/>
          <p:cNvSpPr>
            <a:spLocks noGrp="1"/>
          </p:cNvSpPr>
          <p:nvPr>
            <p:ph type="body" sz="quarter" idx="78"/>
          </p:nvPr>
        </p:nvSpPr>
        <p:spPr>
          <a:xfrm>
            <a:off x="4702500" y="4087283"/>
            <a:ext cx="1843228" cy="400051"/>
          </a:xfrm>
        </p:spPr>
        <p:txBody>
          <a:bodyPr>
            <a:noAutofit/>
          </a:bodyPr>
          <a:lstStyle>
            <a:lvl1pPr marL="0" indent="0" algn="ctr">
              <a:buFontTx/>
              <a:buNone/>
              <a:defRPr sz="1200" b="0" i="0">
                <a:solidFill>
                  <a:srgbClr val="0A239B"/>
                </a:solidFill>
                <a:latin typeface="Gotham HTF Medium"/>
                <a:ea typeface="Open Sans Light" panose="020B0306030504020204" pitchFamily="34" charset="0"/>
                <a:cs typeface="Gotham HTF Medium"/>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44" name="Text Placeholder 13"/>
          <p:cNvSpPr>
            <a:spLocks noGrp="1"/>
          </p:cNvSpPr>
          <p:nvPr>
            <p:ph type="body" sz="quarter" idx="79"/>
          </p:nvPr>
        </p:nvSpPr>
        <p:spPr>
          <a:xfrm>
            <a:off x="4702496" y="4326468"/>
            <a:ext cx="1843231" cy="309033"/>
          </a:xfrm>
        </p:spPr>
        <p:txBody>
          <a:bodyPr>
            <a:noAutofit/>
          </a:bodyPr>
          <a:lstStyle>
            <a:lvl1pPr marL="0" indent="0" algn="ctr">
              <a:buFontTx/>
              <a:buNone/>
              <a:defRPr sz="1100" b="0" i="0">
                <a:solidFill>
                  <a:srgbClr val="323E48"/>
                </a:solidFill>
                <a:latin typeface="Gotham HTF Book"/>
                <a:ea typeface="Open Sans Light" panose="020B0306030504020204" pitchFamily="34" charset="0"/>
                <a:cs typeface="Gotham HTF Book"/>
              </a:defRPr>
            </a:lvl1pPr>
          </a:lstStyle>
          <a:p>
            <a:pPr lvl="0"/>
            <a:endParaRPr lang="en-JM" dirty="0"/>
          </a:p>
        </p:txBody>
      </p:sp>
      <p:sp>
        <p:nvSpPr>
          <p:cNvPr id="45" name="Picture Placeholder 21"/>
          <p:cNvSpPr>
            <a:spLocks noGrp="1" noChangeAspect="1"/>
          </p:cNvSpPr>
          <p:nvPr>
            <p:ph type="pic" sz="quarter" idx="80"/>
          </p:nvPr>
        </p:nvSpPr>
        <p:spPr>
          <a:xfrm>
            <a:off x="2710795" y="2184110"/>
            <a:ext cx="1583999" cy="1583998"/>
          </a:xfrm>
          <a:prstGeom prst="ellipse">
            <a:avLst/>
          </a:prstGeom>
        </p:spPr>
        <p:txBody>
          <a:bodyPr>
            <a:normAutofit/>
          </a:bodyPr>
          <a:lstStyle>
            <a:lvl1pPr marL="0" indent="0" algn="ctr">
              <a:buFontTx/>
              <a:buNone/>
              <a:defRPr sz="800">
                <a:solidFill>
                  <a:srgbClr val="323E48"/>
                </a:solidFill>
              </a:defRPr>
            </a:lvl1pPr>
          </a:lstStyle>
          <a:p>
            <a:endParaRPr lang="en-JM"/>
          </a:p>
        </p:txBody>
      </p:sp>
      <p:sp>
        <p:nvSpPr>
          <p:cNvPr id="46" name="Text Placeholder 5"/>
          <p:cNvSpPr>
            <a:spLocks noGrp="1"/>
          </p:cNvSpPr>
          <p:nvPr>
            <p:ph type="body" sz="quarter" idx="81"/>
          </p:nvPr>
        </p:nvSpPr>
        <p:spPr>
          <a:xfrm>
            <a:off x="2581176" y="4792133"/>
            <a:ext cx="1843230" cy="1059941"/>
          </a:xfrm>
        </p:spPr>
        <p:txBody>
          <a:bodyPr>
            <a:normAutofit/>
          </a:bodyPr>
          <a:lstStyle>
            <a:lvl1pPr marL="0" indent="0" algn="ctr">
              <a:buFontTx/>
              <a:buNone/>
              <a:defRPr sz="1000">
                <a:solidFill>
                  <a:srgbClr val="323E48"/>
                </a:solidFill>
              </a:defRPr>
            </a:lvl1pPr>
          </a:lstStyle>
          <a:p>
            <a:pPr lvl="0"/>
            <a:endParaRPr lang="en-JM" dirty="0"/>
          </a:p>
        </p:txBody>
      </p:sp>
      <p:sp>
        <p:nvSpPr>
          <p:cNvPr id="47" name="Text Placeholder 11"/>
          <p:cNvSpPr>
            <a:spLocks noGrp="1"/>
          </p:cNvSpPr>
          <p:nvPr>
            <p:ph type="body" sz="quarter" idx="82"/>
          </p:nvPr>
        </p:nvSpPr>
        <p:spPr>
          <a:xfrm>
            <a:off x="2581180" y="4087283"/>
            <a:ext cx="1843228" cy="400051"/>
          </a:xfrm>
        </p:spPr>
        <p:txBody>
          <a:bodyPr>
            <a:noAutofit/>
          </a:bodyPr>
          <a:lstStyle>
            <a:lvl1pPr marL="0" indent="0" algn="ctr">
              <a:buFontTx/>
              <a:buNone/>
              <a:defRPr sz="1200" b="0" i="0">
                <a:solidFill>
                  <a:srgbClr val="0A239B"/>
                </a:solidFill>
                <a:latin typeface="Gotham HTF Medium"/>
                <a:ea typeface="Open Sans Light" panose="020B0306030504020204" pitchFamily="34" charset="0"/>
                <a:cs typeface="Gotham HTF Medium"/>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48" name="Text Placeholder 13"/>
          <p:cNvSpPr>
            <a:spLocks noGrp="1"/>
          </p:cNvSpPr>
          <p:nvPr>
            <p:ph type="body" sz="quarter" idx="83"/>
          </p:nvPr>
        </p:nvSpPr>
        <p:spPr>
          <a:xfrm>
            <a:off x="2581176" y="4326468"/>
            <a:ext cx="1843231" cy="309033"/>
          </a:xfrm>
        </p:spPr>
        <p:txBody>
          <a:bodyPr>
            <a:noAutofit/>
          </a:bodyPr>
          <a:lstStyle>
            <a:lvl1pPr marL="0" indent="0" algn="ctr">
              <a:buFontTx/>
              <a:buNone/>
              <a:defRPr sz="1100" b="0" i="0">
                <a:solidFill>
                  <a:srgbClr val="323E48"/>
                </a:solidFill>
                <a:latin typeface="Gotham HTF Book"/>
                <a:ea typeface="Open Sans Light" panose="020B0306030504020204" pitchFamily="34" charset="0"/>
                <a:cs typeface="Gotham HTF Book"/>
              </a:defRPr>
            </a:lvl1pPr>
          </a:lstStyle>
          <a:p>
            <a:pPr lvl="0"/>
            <a:endParaRPr lang="en-JM" dirty="0"/>
          </a:p>
        </p:txBody>
      </p:sp>
      <p:sp>
        <p:nvSpPr>
          <p:cNvPr id="24"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1"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1983968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046272" y="2616203"/>
            <a:ext cx="4640528" cy="3100916"/>
          </a:xfrm>
          <a:prstGeom prst="roundRect">
            <a:avLst>
              <a:gd name="adj" fmla="val 0"/>
            </a:avLst>
          </a:prstGeom>
        </p:spPr>
        <p:txBody>
          <a:bodyPr>
            <a:normAutofit/>
          </a:bodyPr>
          <a:lstStyle>
            <a:lvl1pPr marL="0" indent="0">
              <a:buFontTx/>
              <a:buNone/>
              <a:defRPr sz="1600">
                <a:solidFill>
                  <a:srgbClr val="323E48"/>
                </a:solidFill>
              </a:defRPr>
            </a:lvl1pPr>
          </a:lstStyle>
          <a:p>
            <a:endParaRPr lang="en-JM" dirty="0"/>
          </a:p>
        </p:txBody>
      </p:sp>
      <p:sp>
        <p:nvSpPr>
          <p:cNvPr id="8" name="Text Placeholder 19"/>
          <p:cNvSpPr>
            <a:spLocks noGrp="1"/>
          </p:cNvSpPr>
          <p:nvPr>
            <p:ph type="body" sz="quarter" idx="14"/>
          </p:nvPr>
        </p:nvSpPr>
        <p:spPr>
          <a:xfrm>
            <a:off x="457413" y="2921002"/>
            <a:ext cx="2971800" cy="1597285"/>
          </a:xfrm>
        </p:spPr>
        <p:txBody>
          <a:bodyPr>
            <a:normAutofit/>
          </a:bodyPr>
          <a:lstStyle>
            <a:lvl1pPr marL="0" indent="0">
              <a:buFontTx/>
              <a:buNone/>
              <a:defRPr sz="1400">
                <a:solidFill>
                  <a:srgbClr val="323E48"/>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23"/>
          <p:cNvSpPr>
            <a:spLocks noGrp="1"/>
          </p:cNvSpPr>
          <p:nvPr>
            <p:ph type="body" sz="quarter" idx="16"/>
          </p:nvPr>
        </p:nvSpPr>
        <p:spPr>
          <a:xfrm>
            <a:off x="457413" y="2616201"/>
            <a:ext cx="2971800" cy="304802"/>
          </a:xfrm>
        </p:spPr>
        <p:txBody>
          <a:bodyPr>
            <a:noAutofit/>
          </a:bodyPr>
          <a:lstStyle>
            <a:lvl1pPr marL="0" indent="0">
              <a:buFontTx/>
              <a:buNone/>
              <a:defRPr sz="1400" b="0" i="0">
                <a:solidFill>
                  <a:srgbClr val="323E48"/>
                </a:solidFill>
                <a:latin typeface="Gotham HTF Medium"/>
                <a:ea typeface="Open Sans" pitchFamily="34" charset="0"/>
                <a:cs typeface="Gotham HTF Medium"/>
              </a:defRPr>
            </a:lvl1pPr>
          </a:lstStyle>
          <a:p>
            <a:pPr lvl="0"/>
            <a:endParaRPr lang="en-JM" dirty="0"/>
          </a:p>
        </p:txBody>
      </p:sp>
      <p:sp>
        <p:nvSpPr>
          <p:cNvPr id="13" name="Text Placeholder 21"/>
          <p:cNvSpPr>
            <a:spLocks noGrp="1"/>
          </p:cNvSpPr>
          <p:nvPr>
            <p:ph type="body" sz="quarter" idx="15"/>
          </p:nvPr>
        </p:nvSpPr>
        <p:spPr>
          <a:xfrm>
            <a:off x="457200" y="1761503"/>
            <a:ext cx="8229600" cy="639233"/>
          </a:xfrm>
        </p:spPr>
        <p:txBody>
          <a:bodyPr anchor="ctr" anchorCtr="1">
            <a:noAutofit/>
          </a:bodyPr>
          <a:lstStyle>
            <a:lvl1pPr marL="0" indent="0" algn="ctr">
              <a:buNone/>
              <a:defRPr sz="1400" b="0" i="0">
                <a:solidFill>
                  <a:srgbClr val="0A239B"/>
                </a:solidFill>
                <a:latin typeface="Gotham HTF Book"/>
                <a:cs typeface="Gotham HTF Book"/>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JM" dirty="0"/>
          </a:p>
        </p:txBody>
      </p:sp>
      <p:sp>
        <p:nvSpPr>
          <p:cNvPr id="11"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2"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3909217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s with titles">
    <p:spTree>
      <p:nvGrpSpPr>
        <p:cNvPr id="1" name=""/>
        <p:cNvGrpSpPr/>
        <p:nvPr/>
      </p:nvGrpSpPr>
      <p:grpSpPr>
        <a:xfrm>
          <a:off x="0" y="0"/>
          <a:ext cx="0" cy="0"/>
          <a:chOff x="0" y="0"/>
          <a:chExt cx="0" cy="0"/>
        </a:xfrm>
      </p:grpSpPr>
      <p:sp>
        <p:nvSpPr>
          <p:cNvPr id="2" name="Text Placeholder 2"/>
          <p:cNvSpPr>
            <a:spLocks noGrp="1"/>
          </p:cNvSpPr>
          <p:nvPr>
            <p:ph type="body" idx="1"/>
          </p:nvPr>
        </p:nvSpPr>
        <p:spPr>
          <a:xfrm>
            <a:off x="457200" y="1898887"/>
            <a:ext cx="4040188" cy="639763"/>
          </a:xfrm>
        </p:spPr>
        <p:txBody>
          <a:bodyPr anchor="b">
            <a:normAutofit/>
          </a:bodyPr>
          <a:lstStyle>
            <a:lvl1pPr marL="0" indent="0">
              <a:buNone/>
              <a:defRPr sz="1600" b="0" i="0">
                <a:solidFill>
                  <a:srgbClr val="0A239B"/>
                </a:solidFill>
                <a:latin typeface="Gotham HTF Medium"/>
                <a:cs typeface="Gotham HTF Medium"/>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 name="Content Placeholder 3"/>
          <p:cNvSpPr>
            <a:spLocks noGrp="1"/>
          </p:cNvSpPr>
          <p:nvPr>
            <p:ph sz="half" idx="2"/>
          </p:nvPr>
        </p:nvSpPr>
        <p:spPr>
          <a:xfrm>
            <a:off x="457200" y="2538649"/>
            <a:ext cx="4040188" cy="3307058"/>
          </a:xfrm>
        </p:spPr>
        <p:txBody>
          <a:bodyPr>
            <a:normAutofit/>
          </a:bodyPr>
          <a:lstStyle>
            <a:lvl1pPr>
              <a:defRPr sz="1800">
                <a:solidFill>
                  <a:srgbClr val="323E48"/>
                </a:solidFill>
              </a:defRPr>
            </a:lvl1pPr>
            <a:lvl2pPr>
              <a:defRPr sz="1600">
                <a:solidFill>
                  <a:srgbClr val="323E48"/>
                </a:solidFill>
              </a:defRPr>
            </a:lvl2pPr>
            <a:lvl3pPr>
              <a:defRPr sz="1400">
                <a:solidFill>
                  <a:srgbClr val="323E48"/>
                </a:solidFill>
              </a:defRPr>
            </a:lvl3pPr>
            <a:lvl4pPr>
              <a:defRPr sz="1200">
                <a:solidFill>
                  <a:srgbClr val="323E48"/>
                </a:solidFill>
              </a:defRPr>
            </a:lvl4pPr>
            <a:lvl5pPr>
              <a:defRPr sz="1200">
                <a:solidFill>
                  <a:srgbClr val="323E48"/>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4" name="Text Placeholder 4"/>
          <p:cNvSpPr>
            <a:spLocks noGrp="1"/>
          </p:cNvSpPr>
          <p:nvPr>
            <p:ph type="body" sz="quarter" idx="3"/>
          </p:nvPr>
        </p:nvSpPr>
        <p:spPr>
          <a:xfrm>
            <a:off x="4645031" y="1898887"/>
            <a:ext cx="4041775" cy="639763"/>
          </a:xfrm>
        </p:spPr>
        <p:txBody>
          <a:bodyPr anchor="b">
            <a:normAutofit/>
          </a:bodyPr>
          <a:lstStyle>
            <a:lvl1pPr marL="0" indent="0">
              <a:buNone/>
              <a:defRPr sz="1600" b="0" i="0">
                <a:solidFill>
                  <a:srgbClr val="0A239B"/>
                </a:solidFill>
                <a:latin typeface="Gotham HTF Medium"/>
                <a:cs typeface="Gotham HTF Medium"/>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Content Placeholder 5"/>
          <p:cNvSpPr>
            <a:spLocks noGrp="1"/>
          </p:cNvSpPr>
          <p:nvPr>
            <p:ph sz="quarter" idx="4"/>
          </p:nvPr>
        </p:nvSpPr>
        <p:spPr>
          <a:xfrm>
            <a:off x="4645031" y="2538649"/>
            <a:ext cx="4041775" cy="3307058"/>
          </a:xfrm>
        </p:spPr>
        <p:txBody>
          <a:bodyPr>
            <a:normAutofit/>
          </a:bodyPr>
          <a:lstStyle>
            <a:lvl1pPr>
              <a:defRPr sz="1800">
                <a:solidFill>
                  <a:srgbClr val="323E48"/>
                </a:solidFill>
              </a:defRPr>
            </a:lvl1pPr>
            <a:lvl2pPr>
              <a:defRPr sz="1600">
                <a:solidFill>
                  <a:srgbClr val="323E48"/>
                </a:solidFill>
              </a:defRPr>
            </a:lvl2pPr>
            <a:lvl3pPr>
              <a:defRPr sz="1400">
                <a:solidFill>
                  <a:srgbClr val="323E48"/>
                </a:solidFill>
              </a:defRPr>
            </a:lvl3pPr>
            <a:lvl4pPr>
              <a:defRPr sz="1200">
                <a:solidFill>
                  <a:srgbClr val="323E48"/>
                </a:solidFill>
              </a:defRPr>
            </a:lvl4pPr>
            <a:lvl5pPr>
              <a:defRPr sz="1200">
                <a:solidFill>
                  <a:srgbClr val="323E48"/>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9"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0"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3759775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parator: Background + Title">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8229600" cy="1143000"/>
          </a:xfrm>
          <a:prstGeom prst="rect">
            <a:avLst/>
          </a:prstGeom>
        </p:spPr>
        <p:txBody>
          <a:bodyPr/>
          <a:lstStyle>
            <a:lvl1pPr>
              <a:defRPr b="0" i="0">
                <a:solidFill>
                  <a:schemeClr val="bg1"/>
                </a:solidFill>
                <a:latin typeface="Gotham HTF Medium"/>
                <a:cs typeface="Gotham HTF Medium"/>
              </a:defRPr>
            </a:lvl1pPr>
          </a:lstStyle>
          <a:p>
            <a:r>
              <a:rPr lang="en-US" dirty="0" smtClean="0"/>
              <a:t>Click to edit Master title style</a:t>
            </a:r>
            <a:endParaRPr lang="en-JM" dirty="0"/>
          </a:p>
        </p:txBody>
      </p:sp>
      <p:sp>
        <p:nvSpPr>
          <p:cNvPr id="6" name="Text Placeholder 17"/>
          <p:cNvSpPr>
            <a:spLocks noGrp="1"/>
          </p:cNvSpPr>
          <p:nvPr>
            <p:ph type="body" sz="quarter" idx="23"/>
          </p:nvPr>
        </p:nvSpPr>
        <p:spPr>
          <a:xfrm>
            <a:off x="457200" y="1149254"/>
            <a:ext cx="8229600" cy="431800"/>
          </a:xfrm>
        </p:spPr>
        <p:txBody>
          <a:bodyPr>
            <a:noAutofit/>
          </a:bodyPr>
          <a:lstStyle>
            <a:lvl1pPr marL="0" indent="0" algn="l">
              <a:buFontTx/>
              <a:buNone/>
              <a:defRPr sz="1600" b="0" i="0">
                <a:solidFill>
                  <a:srgbClr val="FFFFFF"/>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536189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Content Placeholder 2"/>
          <p:cNvSpPr>
            <a:spLocks noGrp="1"/>
          </p:cNvSpPr>
          <p:nvPr>
            <p:ph sz="half" idx="1"/>
          </p:nvPr>
        </p:nvSpPr>
        <p:spPr>
          <a:xfrm>
            <a:off x="457200" y="1762125"/>
            <a:ext cx="4038600" cy="390207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3" name="Content Placeholder 3"/>
          <p:cNvSpPr>
            <a:spLocks noGrp="1"/>
          </p:cNvSpPr>
          <p:nvPr>
            <p:ph sz="half" idx="2"/>
          </p:nvPr>
        </p:nvSpPr>
        <p:spPr>
          <a:xfrm>
            <a:off x="4648200" y="1762125"/>
            <a:ext cx="4038600" cy="390207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7"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8"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1014011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and text 2">
    <p:spTree>
      <p:nvGrpSpPr>
        <p:cNvPr id="1" name=""/>
        <p:cNvGrpSpPr/>
        <p:nvPr/>
      </p:nvGrpSpPr>
      <p:grpSpPr>
        <a:xfrm>
          <a:off x="0" y="0"/>
          <a:ext cx="0" cy="0"/>
          <a:chOff x="0" y="0"/>
          <a:chExt cx="0" cy="0"/>
        </a:xfrm>
      </p:grpSpPr>
      <p:sp>
        <p:nvSpPr>
          <p:cNvPr id="13" name="Rectangle 12"/>
          <p:cNvSpPr/>
          <p:nvPr userDrawn="1"/>
        </p:nvSpPr>
        <p:spPr>
          <a:xfrm>
            <a:off x="587626" y="0"/>
            <a:ext cx="2099491" cy="6047999"/>
          </a:xfrm>
          <a:prstGeom prst="rect">
            <a:avLst/>
          </a:prstGeom>
          <a:solidFill>
            <a:srgbClr val="0A2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a:spLocks noChangeAspect="1"/>
          </p:cNvSpPr>
          <p:nvPr userDrawn="1"/>
        </p:nvSpPr>
        <p:spPr>
          <a:xfrm>
            <a:off x="1090806" y="624001"/>
            <a:ext cx="1093131" cy="1093131"/>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Picture Placeholder 6"/>
          <p:cNvSpPr>
            <a:spLocks noGrp="1"/>
          </p:cNvSpPr>
          <p:nvPr>
            <p:ph type="pic" sz="quarter" idx="25"/>
          </p:nvPr>
        </p:nvSpPr>
        <p:spPr>
          <a:xfrm>
            <a:off x="1151986" y="685181"/>
            <a:ext cx="970771" cy="970771"/>
          </a:xfrm>
          <a:prstGeom prst="ellipse">
            <a:avLst/>
          </a:prstGeom>
        </p:spPr>
        <p:txBody>
          <a:bodyPr>
            <a:normAutofit/>
          </a:bodyPr>
          <a:lstStyle>
            <a:lvl1pPr marL="0" indent="0" algn="ctr">
              <a:buFontTx/>
              <a:buNone/>
              <a:defRPr sz="900">
                <a:solidFill>
                  <a:schemeClr val="bg1"/>
                </a:solidFill>
              </a:defRPr>
            </a:lvl1pPr>
          </a:lstStyle>
          <a:p>
            <a:endParaRPr lang="en-JM" dirty="0"/>
          </a:p>
        </p:txBody>
      </p:sp>
      <p:sp>
        <p:nvSpPr>
          <p:cNvPr id="8" name="Text Placeholder 13"/>
          <p:cNvSpPr>
            <a:spLocks noGrp="1"/>
          </p:cNvSpPr>
          <p:nvPr>
            <p:ph type="body" sz="quarter" idx="52"/>
          </p:nvPr>
        </p:nvSpPr>
        <p:spPr>
          <a:xfrm>
            <a:off x="2909234" y="2078568"/>
            <a:ext cx="4939366" cy="3969431"/>
          </a:xfrm>
        </p:spPr>
        <p:txBody>
          <a:bodyPr anchor="t" anchorCtr="0">
            <a:normAutofit/>
          </a:bodyPr>
          <a:lstStyle>
            <a:lvl1pPr marL="0" indent="0">
              <a:buFontTx/>
              <a:buNone/>
              <a:defRPr sz="1400" b="0" i="0">
                <a:solidFill>
                  <a:srgbClr val="323E48"/>
                </a:solidFill>
                <a:latin typeface="Gotham HTF Book"/>
                <a:ea typeface="Open Sans Extrabold" pitchFamily="34" charset="0"/>
                <a:cs typeface="Gotham HTF Book"/>
              </a:defRPr>
            </a:lvl1pPr>
          </a:lstStyle>
          <a:p>
            <a:pPr lvl="0"/>
            <a:endParaRPr lang="en-JM" dirty="0"/>
          </a:p>
        </p:txBody>
      </p:sp>
      <p:sp>
        <p:nvSpPr>
          <p:cNvPr id="15" name="Title 1"/>
          <p:cNvSpPr txBox="1">
            <a:spLocks/>
          </p:cNvSpPr>
          <p:nvPr userDrawn="1"/>
        </p:nvSpPr>
        <p:spPr>
          <a:xfrm>
            <a:off x="2909234" y="304800"/>
            <a:ext cx="4939366" cy="646612"/>
          </a:xfrm>
          <a:prstGeom prst="rect">
            <a:avLst/>
          </a:prstGeom>
        </p:spPr>
        <p:txBody>
          <a:bodyPr/>
          <a:lstStyle>
            <a:lvl1pPr algn="l" defTabSz="914400" rtl="0" eaLnBrk="1" latinLnBrk="0" hangingPunct="1">
              <a:spcBef>
                <a:spcPct val="0"/>
              </a:spcBef>
              <a:buNone/>
              <a:defRPr sz="3200" b="0" i="0" kern="1200">
                <a:solidFill>
                  <a:srgbClr val="0A239B"/>
                </a:solidFill>
                <a:latin typeface="Gotham HTF Light"/>
                <a:ea typeface="Open Sans Light" panose="020B0306030504020204" pitchFamily="34" charset="0"/>
                <a:cs typeface="Gotham HTF Light"/>
              </a:defRPr>
            </a:lvl1pPr>
          </a:lstStyle>
          <a:p>
            <a:r>
              <a:rPr lang="en-US" b="0" i="0" dirty="0" smtClean="0">
                <a:latin typeface="Gotham HTF Medium"/>
                <a:cs typeface="Gotham HTF Medium"/>
              </a:rPr>
              <a:t>Click to edit Master</a:t>
            </a:r>
            <a:endParaRPr lang="en-JM" b="0" i="0" dirty="0">
              <a:latin typeface="Gotham HTF Medium"/>
              <a:cs typeface="Gotham HTF Medium"/>
            </a:endParaRPr>
          </a:p>
        </p:txBody>
      </p:sp>
      <p:sp>
        <p:nvSpPr>
          <p:cNvPr id="16" name="Text Placeholder 17"/>
          <p:cNvSpPr>
            <a:spLocks noGrp="1"/>
          </p:cNvSpPr>
          <p:nvPr>
            <p:ph type="body" sz="quarter" idx="53"/>
          </p:nvPr>
        </p:nvSpPr>
        <p:spPr>
          <a:xfrm>
            <a:off x="2909234" y="951412"/>
            <a:ext cx="4939366"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691132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icture and text 2">
    <p:spTree>
      <p:nvGrpSpPr>
        <p:cNvPr id="1" name=""/>
        <p:cNvGrpSpPr/>
        <p:nvPr/>
      </p:nvGrpSpPr>
      <p:grpSpPr>
        <a:xfrm>
          <a:off x="0" y="0"/>
          <a:ext cx="0" cy="0"/>
          <a:chOff x="0" y="0"/>
          <a:chExt cx="0" cy="0"/>
        </a:xfrm>
      </p:grpSpPr>
      <p:sp>
        <p:nvSpPr>
          <p:cNvPr id="8" name="Text Placeholder 13"/>
          <p:cNvSpPr>
            <a:spLocks noGrp="1"/>
          </p:cNvSpPr>
          <p:nvPr>
            <p:ph type="body" sz="quarter" idx="52"/>
          </p:nvPr>
        </p:nvSpPr>
        <p:spPr>
          <a:xfrm>
            <a:off x="2909234" y="2078568"/>
            <a:ext cx="4939366" cy="3969431"/>
          </a:xfrm>
        </p:spPr>
        <p:txBody>
          <a:bodyPr anchor="t" anchorCtr="0">
            <a:normAutofit/>
          </a:bodyPr>
          <a:lstStyle>
            <a:lvl1pPr marL="0" indent="0">
              <a:buFontTx/>
              <a:buNone/>
              <a:defRPr sz="1400" b="0" i="0">
                <a:solidFill>
                  <a:srgbClr val="323E48"/>
                </a:solidFill>
                <a:latin typeface="Gotham HTF Book"/>
                <a:ea typeface="Open Sans Extrabold" pitchFamily="34" charset="0"/>
                <a:cs typeface="Gotham HTF Book"/>
              </a:defRPr>
            </a:lvl1pPr>
          </a:lstStyle>
          <a:p>
            <a:pPr lvl="0"/>
            <a:endParaRPr lang="en-JM" dirty="0"/>
          </a:p>
        </p:txBody>
      </p:sp>
      <p:sp>
        <p:nvSpPr>
          <p:cNvPr id="15" name="Title 1"/>
          <p:cNvSpPr txBox="1">
            <a:spLocks/>
          </p:cNvSpPr>
          <p:nvPr userDrawn="1"/>
        </p:nvSpPr>
        <p:spPr>
          <a:xfrm>
            <a:off x="2909234" y="304800"/>
            <a:ext cx="4939366" cy="646612"/>
          </a:xfrm>
          <a:prstGeom prst="rect">
            <a:avLst/>
          </a:prstGeom>
        </p:spPr>
        <p:txBody>
          <a:bodyPr/>
          <a:lstStyle>
            <a:lvl1pPr algn="l" defTabSz="914400" rtl="0" eaLnBrk="1" latinLnBrk="0" hangingPunct="1">
              <a:spcBef>
                <a:spcPct val="0"/>
              </a:spcBef>
              <a:buNone/>
              <a:defRPr sz="3200" b="0" i="0" kern="1200">
                <a:solidFill>
                  <a:srgbClr val="0A239B"/>
                </a:solidFill>
                <a:latin typeface="Gotham HTF Light"/>
                <a:ea typeface="Open Sans Light" panose="020B0306030504020204" pitchFamily="34" charset="0"/>
                <a:cs typeface="Gotham HTF Light"/>
              </a:defRPr>
            </a:lvl1pPr>
          </a:lstStyle>
          <a:p>
            <a:r>
              <a:rPr lang="en-US" b="0" i="0" dirty="0" smtClean="0">
                <a:latin typeface="Gotham HTF Medium"/>
                <a:cs typeface="Gotham HTF Medium"/>
              </a:rPr>
              <a:t>Click to edit Master</a:t>
            </a:r>
            <a:endParaRPr lang="en-JM" b="0" i="0" dirty="0">
              <a:latin typeface="Gotham HTF Medium"/>
              <a:cs typeface="Gotham HTF Medium"/>
            </a:endParaRPr>
          </a:p>
        </p:txBody>
      </p:sp>
      <p:sp>
        <p:nvSpPr>
          <p:cNvPr id="16" name="Text Placeholder 17"/>
          <p:cNvSpPr>
            <a:spLocks noGrp="1"/>
          </p:cNvSpPr>
          <p:nvPr>
            <p:ph type="body" sz="quarter" idx="53"/>
          </p:nvPr>
        </p:nvSpPr>
        <p:spPr>
          <a:xfrm>
            <a:off x="2909234" y="951412"/>
            <a:ext cx="4939366"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9" name="Picture Placeholder 17"/>
          <p:cNvSpPr>
            <a:spLocks noGrp="1"/>
          </p:cNvSpPr>
          <p:nvPr>
            <p:ph type="pic" sz="quarter" idx="13"/>
          </p:nvPr>
        </p:nvSpPr>
        <p:spPr>
          <a:xfrm>
            <a:off x="587626" y="-1"/>
            <a:ext cx="2099491" cy="6047999"/>
          </a:xfrm>
          <a:prstGeom prst="roundRect">
            <a:avLst>
              <a:gd name="adj" fmla="val 0"/>
            </a:avLst>
          </a:prstGeom>
        </p:spPr>
        <p:txBody>
          <a:bodyPr>
            <a:normAutofit/>
          </a:bodyPr>
          <a:lstStyle>
            <a:lvl1pPr marL="0" indent="0" algn="ctr">
              <a:buFontTx/>
              <a:buNone/>
              <a:defRPr sz="1200">
                <a:solidFill>
                  <a:srgbClr val="17252F"/>
                </a:solidFill>
              </a:defRPr>
            </a:lvl1pPr>
          </a:lstStyle>
          <a:p>
            <a:endParaRPr lang="en-JM" dirty="0"/>
          </a:p>
        </p:txBody>
      </p:sp>
    </p:spTree>
    <p:extLst>
      <p:ext uri="{BB962C8B-B14F-4D97-AF65-F5344CB8AC3E}">
        <p14:creationId xmlns:p14="http://schemas.microsoft.com/office/powerpoint/2010/main" val="758810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parator: Image + Title">
    <p:bg>
      <p:bgPr>
        <a:gradFill flip="none" rotWithShape="1">
          <a:gsLst>
            <a:gs pos="0">
              <a:schemeClr val="bg1"/>
            </a:gs>
            <a:gs pos="100000">
              <a:srgbClr val="5C6670">
                <a:alpha val="30000"/>
              </a:srgbClr>
            </a:gs>
          </a:gsLst>
          <a:lin ang="6000000" scaled="0"/>
          <a:tileRect/>
        </a:gradFill>
        <a:effectLst/>
      </p:bgPr>
    </p:bg>
    <p:spTree>
      <p:nvGrpSpPr>
        <p:cNvPr id="1" name=""/>
        <p:cNvGrpSpPr/>
        <p:nvPr/>
      </p:nvGrpSpPr>
      <p:grpSpPr>
        <a:xfrm>
          <a:off x="0" y="0"/>
          <a:ext cx="0" cy="0"/>
          <a:chOff x="0" y="0"/>
          <a:chExt cx="0" cy="0"/>
        </a:xfrm>
      </p:grpSpPr>
      <p:sp>
        <p:nvSpPr>
          <p:cNvPr id="8" name="Picture Placeholder 11"/>
          <p:cNvSpPr>
            <a:spLocks noGrp="1"/>
          </p:cNvSpPr>
          <p:nvPr>
            <p:ph type="pic" sz="quarter" idx="14" hasCustomPrompt="1"/>
          </p:nvPr>
        </p:nvSpPr>
        <p:spPr>
          <a:xfrm>
            <a:off x="0" y="0"/>
            <a:ext cx="9144000" cy="6858000"/>
          </a:xfrm>
        </p:spPr>
        <p:txBody>
          <a:bodyPr/>
          <a:lstStyle/>
          <a:p>
            <a:r>
              <a:rPr lang="en-US" dirty="0" smtClean="0"/>
              <a:t>    </a:t>
            </a:r>
            <a:endParaRPr lang="en-US" dirty="0"/>
          </a:p>
        </p:txBody>
      </p:sp>
      <p:sp>
        <p:nvSpPr>
          <p:cNvPr id="5" name="Title 1"/>
          <p:cNvSpPr>
            <a:spLocks noGrp="1"/>
          </p:cNvSpPr>
          <p:nvPr>
            <p:ph type="title"/>
          </p:nvPr>
        </p:nvSpPr>
        <p:spPr>
          <a:xfrm>
            <a:off x="457200" y="304800"/>
            <a:ext cx="8229600" cy="1143000"/>
          </a:xfrm>
          <a:prstGeom prst="rect">
            <a:avLst/>
          </a:prstGeom>
        </p:spPr>
        <p:txBody>
          <a:bodyPr/>
          <a:lstStyle>
            <a:lvl1pPr>
              <a:defRPr b="0" i="0">
                <a:solidFill>
                  <a:schemeClr val="bg1"/>
                </a:solidFill>
                <a:latin typeface="Gotham HTF Medium"/>
                <a:cs typeface="Gotham HTF Medium"/>
              </a:defRPr>
            </a:lvl1pPr>
          </a:lstStyle>
          <a:p>
            <a:r>
              <a:rPr lang="en-US" dirty="0" smtClean="0"/>
              <a:t>Click to edit Master title style</a:t>
            </a:r>
            <a:endParaRPr lang="en-JM" dirty="0"/>
          </a:p>
        </p:txBody>
      </p:sp>
      <p:sp>
        <p:nvSpPr>
          <p:cNvPr id="6" name="Text Placeholder 17"/>
          <p:cNvSpPr>
            <a:spLocks noGrp="1"/>
          </p:cNvSpPr>
          <p:nvPr>
            <p:ph type="body" sz="quarter" idx="23"/>
          </p:nvPr>
        </p:nvSpPr>
        <p:spPr>
          <a:xfrm>
            <a:off x="457200" y="1149254"/>
            <a:ext cx="8229600" cy="431800"/>
          </a:xfrm>
        </p:spPr>
        <p:txBody>
          <a:bodyPr>
            <a:noAutofit/>
          </a:bodyPr>
          <a:lstStyle>
            <a:lvl1pPr marL="0" indent="0" algn="l">
              <a:buFontTx/>
              <a:buNone/>
              <a:defRPr sz="1600" b="0" i="0">
                <a:solidFill>
                  <a:srgbClr val="FFFFFF"/>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Picture Placeholder 11"/>
          <p:cNvSpPr>
            <a:spLocks noGrp="1"/>
          </p:cNvSpPr>
          <p:nvPr>
            <p:ph type="pic" sz="quarter" idx="24" hasCustomPrompt="1"/>
          </p:nvPr>
        </p:nvSpPr>
        <p:spPr>
          <a:xfrm>
            <a:off x="203072" y="0"/>
            <a:ext cx="8751600" cy="1752600"/>
          </a:xfrm>
        </p:spPr>
        <p:txBody>
          <a:bodyPr/>
          <a:lstStyle/>
          <a:p>
            <a:r>
              <a:rPr lang="en-US" dirty="0" smtClean="0"/>
              <a:t> </a:t>
            </a:r>
            <a:endParaRPr lang="en-US" dirty="0"/>
          </a:p>
        </p:txBody>
      </p:sp>
    </p:spTree>
    <p:extLst>
      <p:ext uri="{BB962C8B-B14F-4D97-AF65-F5344CB8AC3E}">
        <p14:creationId xmlns:p14="http://schemas.microsoft.com/office/powerpoint/2010/main" val="4211317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831565"/>
            <a:ext cx="8210550" cy="4239039"/>
          </a:xfrm>
        </p:spPr>
        <p:txBody>
          <a:bodyPr>
            <a:normAutofit/>
          </a:bodyPr>
          <a:lstStyle>
            <a:lvl1pPr marL="0" indent="0">
              <a:lnSpc>
                <a:spcPts val="2200"/>
              </a:lnSpc>
              <a:buFontTx/>
              <a:buNone/>
              <a:defRPr sz="1600">
                <a:solidFill>
                  <a:srgbClr val="323E48"/>
                </a:solidFill>
              </a:defRPr>
            </a:lvl1pPr>
            <a:lvl2pPr marL="457200" indent="0">
              <a:buFontTx/>
              <a:buNone/>
              <a:defRPr>
                <a:solidFill>
                  <a:srgbClr val="5C6670"/>
                </a:solidFill>
              </a:defRPr>
            </a:lvl2pPr>
            <a:lvl3pPr marL="914400" indent="0">
              <a:buFontTx/>
              <a:buNone/>
              <a:defRPr>
                <a:solidFill>
                  <a:srgbClr val="5C6670"/>
                </a:solidFill>
              </a:defRPr>
            </a:lvl3pPr>
            <a:lvl4pPr marL="1371600" indent="0">
              <a:buFontTx/>
              <a:buNone/>
              <a:defRPr>
                <a:solidFill>
                  <a:srgbClr val="5C6670"/>
                </a:solidFill>
              </a:defRPr>
            </a:lvl4pPr>
            <a:lvl5pPr marL="1828800" indent="0">
              <a:buFontTx/>
              <a:buNone/>
              <a:defRPr>
                <a:solidFill>
                  <a:srgbClr val="5C6670"/>
                </a:solidFill>
              </a:defRPr>
            </a:lvl5pPr>
          </a:lstStyle>
          <a:p>
            <a:pPr lvl="0"/>
            <a:r>
              <a:rPr lang="en-US" dirty="0" smtClean="0"/>
              <a:t>Click to edit Master text styles</a:t>
            </a:r>
          </a:p>
        </p:txBody>
      </p:sp>
      <p:sp>
        <p:nvSpPr>
          <p:cNvPr id="9"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10"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78647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831565"/>
            <a:ext cx="8210550" cy="4239039"/>
          </a:xfrm>
        </p:spPr>
        <p:txBody>
          <a:bodyPr/>
          <a:lstStyle>
            <a:lvl1pPr marL="0" indent="0">
              <a:buFontTx/>
              <a:buNone/>
              <a:defRPr sz="1600">
                <a:solidFill>
                  <a:srgbClr val="323E48"/>
                </a:solidFill>
              </a:defRPr>
            </a:lvl1pPr>
            <a:lvl2pPr marL="457200" indent="0">
              <a:buFontTx/>
              <a:buNone/>
              <a:defRPr sz="1500">
                <a:solidFill>
                  <a:srgbClr val="323E48"/>
                </a:solidFill>
              </a:defRPr>
            </a:lvl2pPr>
            <a:lvl3pPr marL="914400" indent="0">
              <a:buFontTx/>
              <a:buNone/>
              <a:defRPr sz="1400">
                <a:solidFill>
                  <a:srgbClr val="323E48"/>
                </a:solidFill>
              </a:defRPr>
            </a:lvl3pPr>
            <a:lvl4pPr marL="1371600" indent="0">
              <a:buFontTx/>
              <a:buNone/>
              <a:defRPr sz="1200">
                <a:solidFill>
                  <a:srgbClr val="323E48"/>
                </a:solidFill>
              </a:defRPr>
            </a:lvl4pPr>
            <a:lvl5pPr marL="1828800" indent="0">
              <a:buFontTx/>
              <a:buNone/>
              <a:defRPr sz="1000">
                <a:solidFill>
                  <a:srgbClr val="323E48"/>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9"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
        <p:nvSpPr>
          <p:cNvPr id="10"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74761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831565"/>
            <a:ext cx="8229600" cy="4035839"/>
          </a:xfrm>
        </p:spPr>
        <p:txBody>
          <a:bodyPr>
            <a:normAutofit/>
          </a:bodyPr>
          <a:lstStyle>
            <a:lvl1pPr>
              <a:defRPr sz="1600">
                <a:solidFill>
                  <a:srgbClr val="323E48"/>
                </a:solidFill>
              </a:defRPr>
            </a:lvl1pPr>
            <a:lvl2pPr>
              <a:defRPr sz="1500">
                <a:solidFill>
                  <a:srgbClr val="323E48"/>
                </a:solidFill>
              </a:defRPr>
            </a:lvl2pPr>
            <a:lvl3pPr>
              <a:defRPr sz="1400">
                <a:solidFill>
                  <a:srgbClr val="323E48"/>
                </a:solidFill>
              </a:defRPr>
            </a:lvl3pPr>
            <a:lvl4pPr>
              <a:defRPr sz="1200">
                <a:solidFill>
                  <a:srgbClr val="323E48"/>
                </a:solidFill>
              </a:defRPr>
            </a:lvl4pPr>
            <a:lvl5pPr>
              <a:defRPr sz="1200">
                <a:solidFill>
                  <a:srgbClr val="323E48"/>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7"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8"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3746064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Content Placeholder 2"/>
          <p:cNvSpPr>
            <a:spLocks noGrp="1"/>
          </p:cNvSpPr>
          <p:nvPr>
            <p:ph idx="1"/>
          </p:nvPr>
        </p:nvSpPr>
        <p:spPr>
          <a:xfrm>
            <a:off x="457200" y="1831565"/>
            <a:ext cx="8229600" cy="4239039"/>
          </a:xfrm>
        </p:spPr>
        <p:txBody>
          <a:bodyPr/>
          <a:lstStyle>
            <a:lvl1pPr marL="0" indent="0">
              <a:buFontTx/>
              <a:buNone/>
              <a:defRPr>
                <a:solidFill>
                  <a:srgbClr val="323E48"/>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endParaRPr lang="en-JM" dirty="0"/>
          </a:p>
        </p:txBody>
      </p:sp>
      <p:sp>
        <p:nvSpPr>
          <p:cNvPr id="6"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Book"/>
                <a:ea typeface="Open Sans" panose="020B0606030504020204" pitchFamily="34" charset="0"/>
                <a:cs typeface="Gotham HTF Book"/>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7"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386625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831565"/>
            <a:ext cx="2671762" cy="4201077"/>
          </a:xfrm>
        </p:spPr>
        <p:txBody>
          <a:bodyPr>
            <a:normAutofit/>
          </a:bodyPr>
          <a:lstStyle>
            <a:lvl1pPr marL="0" indent="0">
              <a:buFontTx/>
              <a:buNone/>
              <a:defRPr sz="1200">
                <a:solidFill>
                  <a:srgbClr val="323E48"/>
                </a:solidFill>
              </a:defRPr>
            </a:lvl1pPr>
          </a:lstStyle>
          <a:p>
            <a:endParaRPr lang="en-JM" dirty="0"/>
          </a:p>
        </p:txBody>
      </p:sp>
      <p:sp>
        <p:nvSpPr>
          <p:cNvPr id="9" name="Text Placeholder 26"/>
          <p:cNvSpPr>
            <a:spLocks noGrp="1"/>
          </p:cNvSpPr>
          <p:nvPr>
            <p:ph type="body" sz="quarter" idx="15"/>
          </p:nvPr>
        </p:nvSpPr>
        <p:spPr>
          <a:xfrm>
            <a:off x="3645924" y="2637416"/>
            <a:ext cx="2133600" cy="1107016"/>
          </a:xfrm>
        </p:spPr>
        <p:txBody>
          <a:bodyPr>
            <a:noAutofit/>
          </a:bodyPr>
          <a:lstStyle>
            <a:lvl1pPr marL="0" indent="0">
              <a:buFontTx/>
              <a:buNone/>
              <a:defRPr sz="1300">
                <a:solidFill>
                  <a:srgbClr val="323E48"/>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3" name="Text Placeholder 32"/>
          <p:cNvSpPr>
            <a:spLocks noGrp="1"/>
          </p:cNvSpPr>
          <p:nvPr>
            <p:ph type="body" sz="quarter" idx="19"/>
          </p:nvPr>
        </p:nvSpPr>
        <p:spPr>
          <a:xfrm>
            <a:off x="3645924" y="2237178"/>
            <a:ext cx="2133600" cy="400238"/>
          </a:xfrm>
        </p:spPr>
        <p:txBody>
          <a:bodyPr>
            <a:normAutofit/>
          </a:bodyPr>
          <a:lstStyle>
            <a:lvl1pPr marL="0" indent="0">
              <a:buFontTx/>
              <a:buNone/>
              <a:defRPr sz="1400" b="0" i="0">
                <a:solidFill>
                  <a:srgbClr val="0A239B"/>
                </a:solidFill>
                <a:latin typeface="Gotham HTF Book"/>
                <a:ea typeface="Open Sans" pitchFamily="34" charset="0"/>
                <a:cs typeface="Gotham HTF Boo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26"/>
          <p:cNvSpPr>
            <a:spLocks noGrp="1"/>
          </p:cNvSpPr>
          <p:nvPr>
            <p:ph type="body" sz="quarter" idx="30"/>
          </p:nvPr>
        </p:nvSpPr>
        <p:spPr>
          <a:xfrm>
            <a:off x="5943600" y="2637416"/>
            <a:ext cx="2133600" cy="1107016"/>
          </a:xfrm>
        </p:spPr>
        <p:txBody>
          <a:bodyPr>
            <a:noAutofit/>
          </a:bodyPr>
          <a:lstStyle>
            <a:lvl1pPr marL="0" indent="0">
              <a:buFontTx/>
              <a:buNone/>
              <a:defRPr sz="1300">
                <a:solidFill>
                  <a:srgbClr val="323E48"/>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5" name="Text Placeholder 32"/>
          <p:cNvSpPr>
            <a:spLocks noGrp="1"/>
          </p:cNvSpPr>
          <p:nvPr>
            <p:ph type="body" sz="quarter" idx="31"/>
          </p:nvPr>
        </p:nvSpPr>
        <p:spPr>
          <a:xfrm>
            <a:off x="5943600" y="2237178"/>
            <a:ext cx="2133600" cy="400238"/>
          </a:xfrm>
        </p:spPr>
        <p:txBody>
          <a:bodyPr>
            <a:normAutofit/>
          </a:bodyPr>
          <a:lstStyle>
            <a:lvl1pPr marL="0" indent="0">
              <a:buFontTx/>
              <a:buNone/>
              <a:defRPr sz="1400" b="0" i="0">
                <a:solidFill>
                  <a:srgbClr val="0A239B"/>
                </a:solidFill>
                <a:latin typeface="Gotham HTF Book"/>
                <a:ea typeface="Open Sans" pitchFamily="34" charset="0"/>
                <a:cs typeface="Gotham HTF Boo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6" name="Text Placeholder 26"/>
          <p:cNvSpPr>
            <a:spLocks noGrp="1"/>
          </p:cNvSpPr>
          <p:nvPr>
            <p:ph type="body" sz="quarter" idx="32"/>
          </p:nvPr>
        </p:nvSpPr>
        <p:spPr>
          <a:xfrm>
            <a:off x="3645924" y="4412866"/>
            <a:ext cx="2133600" cy="1107016"/>
          </a:xfrm>
        </p:spPr>
        <p:txBody>
          <a:bodyPr>
            <a:noAutofit/>
          </a:bodyPr>
          <a:lstStyle>
            <a:lvl1pPr marL="0" indent="0">
              <a:buFontTx/>
              <a:buNone/>
              <a:defRPr sz="1300">
                <a:solidFill>
                  <a:srgbClr val="323E48"/>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24" name="Text Placeholder 32"/>
          <p:cNvSpPr>
            <a:spLocks noGrp="1"/>
          </p:cNvSpPr>
          <p:nvPr>
            <p:ph type="body" sz="quarter" idx="33"/>
          </p:nvPr>
        </p:nvSpPr>
        <p:spPr>
          <a:xfrm>
            <a:off x="3645924" y="4012628"/>
            <a:ext cx="2133600" cy="400238"/>
          </a:xfrm>
        </p:spPr>
        <p:txBody>
          <a:bodyPr>
            <a:normAutofit/>
          </a:bodyPr>
          <a:lstStyle>
            <a:lvl1pPr marL="0" indent="0">
              <a:buFontTx/>
              <a:buNone/>
              <a:defRPr sz="1400" b="0" i="0">
                <a:solidFill>
                  <a:srgbClr val="0A239B"/>
                </a:solidFill>
                <a:latin typeface="Gotham HTF Book"/>
                <a:ea typeface="Open Sans" pitchFamily="34" charset="0"/>
                <a:cs typeface="Gotham HTF Boo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5" name="Text Placeholder 26"/>
          <p:cNvSpPr>
            <a:spLocks noGrp="1"/>
          </p:cNvSpPr>
          <p:nvPr>
            <p:ph type="body" sz="quarter" idx="34"/>
          </p:nvPr>
        </p:nvSpPr>
        <p:spPr>
          <a:xfrm>
            <a:off x="5943600" y="4412866"/>
            <a:ext cx="2133600" cy="1107016"/>
          </a:xfrm>
        </p:spPr>
        <p:txBody>
          <a:bodyPr>
            <a:noAutofit/>
          </a:bodyPr>
          <a:lstStyle>
            <a:lvl1pPr marL="0" indent="0">
              <a:buFontTx/>
              <a:buNone/>
              <a:defRPr sz="1300">
                <a:solidFill>
                  <a:srgbClr val="323E48"/>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26" name="Text Placeholder 32"/>
          <p:cNvSpPr>
            <a:spLocks noGrp="1"/>
          </p:cNvSpPr>
          <p:nvPr>
            <p:ph type="body" sz="quarter" idx="35"/>
          </p:nvPr>
        </p:nvSpPr>
        <p:spPr>
          <a:xfrm>
            <a:off x="5943600" y="4012628"/>
            <a:ext cx="2133600" cy="400238"/>
          </a:xfrm>
        </p:spPr>
        <p:txBody>
          <a:bodyPr>
            <a:normAutofit/>
          </a:bodyPr>
          <a:lstStyle>
            <a:lvl1pPr marL="0" indent="0">
              <a:buFontTx/>
              <a:buNone/>
              <a:defRPr sz="1400" b="0" i="0">
                <a:solidFill>
                  <a:srgbClr val="0A239B"/>
                </a:solidFill>
                <a:latin typeface="Gotham HTF Book"/>
                <a:ea typeface="Open Sans" pitchFamily="34" charset="0"/>
                <a:cs typeface="Gotham HTF Boo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8" name="Text Placeholder 17"/>
          <p:cNvSpPr>
            <a:spLocks noGrp="1"/>
          </p:cNvSpPr>
          <p:nvPr>
            <p:ph type="body" sz="quarter" idx="23"/>
          </p:nvPr>
        </p:nvSpPr>
        <p:spPr>
          <a:xfrm>
            <a:off x="457200" y="951412"/>
            <a:ext cx="7620000" cy="431800"/>
          </a:xfrm>
        </p:spPr>
        <p:txBody>
          <a:bodyPr>
            <a:noAutofit/>
          </a:bodyPr>
          <a:lstStyle>
            <a:lvl1pPr marL="0" indent="0" algn="l">
              <a:buFontTx/>
              <a:buNone/>
              <a:defRPr sz="1600" b="0" i="0">
                <a:solidFill>
                  <a:srgbClr val="0A239B"/>
                </a:solidFill>
                <a:latin typeface="Gotham HTF Light"/>
                <a:ea typeface="Open Sans" panose="020B0606030504020204" pitchFamily="34" charset="0"/>
                <a:cs typeface="Gotham HTF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9" name="Title 1"/>
          <p:cNvSpPr>
            <a:spLocks noGrp="1"/>
          </p:cNvSpPr>
          <p:nvPr>
            <p:ph type="title"/>
          </p:nvPr>
        </p:nvSpPr>
        <p:spPr>
          <a:xfrm>
            <a:off x="457200" y="304800"/>
            <a:ext cx="7620000" cy="646612"/>
          </a:xfrm>
          <a:prstGeom prst="rect">
            <a:avLst/>
          </a:prstGeom>
        </p:spPr>
        <p:txBody>
          <a:bodyPr/>
          <a:lstStyle>
            <a:lvl1pPr>
              <a:defRPr b="0" i="0">
                <a:latin typeface="Gotham HTF Medium"/>
                <a:cs typeface="Gotham HTF Medium"/>
              </a:defRPr>
            </a:lvl1pPr>
          </a:lstStyle>
          <a:p>
            <a:r>
              <a:rPr lang="en-US" dirty="0" smtClean="0"/>
              <a:t>Click to edit Master title style</a:t>
            </a:r>
            <a:endParaRPr lang="en-JM" dirty="0"/>
          </a:p>
        </p:txBody>
      </p:sp>
    </p:spTree>
    <p:extLst>
      <p:ext uri="{BB962C8B-B14F-4D97-AF65-F5344CB8AC3E}">
        <p14:creationId xmlns:p14="http://schemas.microsoft.com/office/powerpoint/2010/main" val="408817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5C6670">
                <a:alpha val="30000"/>
              </a:srgbClr>
            </a:gs>
          </a:gsLst>
          <a:lin ang="60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01805"/>
            <a:ext cx="8210550" cy="41655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9" name="Slide Number Placeholder 3"/>
          <p:cNvSpPr txBox="1">
            <a:spLocks noChangeAspect="1"/>
          </p:cNvSpPr>
          <p:nvPr userDrawn="1"/>
        </p:nvSpPr>
        <p:spPr>
          <a:xfrm>
            <a:off x="564460" y="6204606"/>
            <a:ext cx="914400" cy="381000"/>
          </a:xfrm>
          <a:prstGeom prst="rect">
            <a:avLst/>
          </a:prstGeom>
          <a:noFill/>
          <a:ln>
            <a:noFill/>
          </a:ln>
        </p:spPr>
        <p:txBody>
          <a:bodyPr vert="horz" lIns="0" tIns="0" rIns="0" bIns="0" rtlCol="0" anchor="ctr"/>
          <a:lstStyle>
            <a:defPPr>
              <a:defRPr lang="en-US"/>
            </a:defPPr>
            <a:lvl1pPr marL="0" algn="ctr" defTabSz="914400" rtl="0" eaLnBrk="1" latinLnBrk="0" hangingPunct="1">
              <a:defRPr sz="1200" b="0" kern="1200">
                <a:solidFill>
                  <a:srgbClr val="A6A6A6"/>
                </a:solidFill>
                <a:latin typeface="Calibri"/>
                <a:ea typeface="Open Sans" pitchFamily="34" charset="0"/>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JM" sz="1000" b="0" i="0" dirty="0" smtClean="0">
                <a:solidFill>
                  <a:srgbClr val="0A239B"/>
                </a:solidFill>
                <a:latin typeface="Gotham HTF Book"/>
                <a:cs typeface="Gotham HTF Book"/>
              </a:rPr>
              <a:t>PAGE </a:t>
            </a:r>
            <a:fld id="{857B18ED-D931-45F4-8873-1BEDAB4DC03E}" type="slidenum">
              <a:rPr lang="en-JM" sz="1000" b="0" i="0" smtClean="0">
                <a:solidFill>
                  <a:srgbClr val="0A239B"/>
                </a:solidFill>
                <a:latin typeface="Gotham HTF Book"/>
                <a:cs typeface="Gotham HTF Book"/>
              </a:rPr>
              <a:pPr algn="l"/>
              <a:t>‹#›</a:t>
            </a:fld>
            <a:endParaRPr lang="en-JM" sz="1000" b="0" i="0" dirty="0">
              <a:solidFill>
                <a:srgbClr val="0A239B"/>
              </a:solidFill>
              <a:latin typeface="Gotham HTF Book"/>
              <a:cs typeface="Gotham HTF Book"/>
            </a:endParaRPr>
          </a:p>
        </p:txBody>
      </p:sp>
      <p:grpSp>
        <p:nvGrpSpPr>
          <p:cNvPr id="11" name="Group 15"/>
          <p:cNvGrpSpPr>
            <a:grpSpLocks/>
          </p:cNvGrpSpPr>
          <p:nvPr userDrawn="1"/>
        </p:nvGrpSpPr>
        <p:grpSpPr bwMode="auto">
          <a:xfrm>
            <a:off x="1179459" y="6404251"/>
            <a:ext cx="6480000" cy="12700"/>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 Placeholder 6"/>
          <p:cNvSpPr txBox="1">
            <a:spLocks/>
          </p:cNvSpPr>
          <p:nvPr userDrawn="1"/>
        </p:nvSpPr>
        <p:spPr>
          <a:xfrm>
            <a:off x="6781800" y="6197728"/>
            <a:ext cx="19812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1000" b="0" i="0" dirty="0" smtClean="0">
                <a:solidFill>
                  <a:srgbClr val="0A239B"/>
                </a:solidFill>
                <a:latin typeface="Gotham HTF Medium"/>
                <a:ea typeface="Open Sans" pitchFamily="34" charset="0"/>
                <a:cs typeface="Gotham HTF Medium"/>
              </a:rPr>
              <a:t>GARMCO.COM</a:t>
            </a:r>
          </a:p>
        </p:txBody>
      </p:sp>
      <p:sp>
        <p:nvSpPr>
          <p:cNvPr id="16" name="Rectangle 15"/>
          <p:cNvSpPr/>
          <p:nvPr userDrawn="1"/>
        </p:nvSpPr>
        <p:spPr>
          <a:xfrm>
            <a:off x="8295291" y="214002"/>
            <a:ext cx="863307" cy="995579"/>
          </a:xfrm>
          <a:prstGeom prst="rect">
            <a:avLst/>
          </a:prstGeom>
          <a:solidFill>
            <a:srgbClr val="0A2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go_White.wmf"/>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8481319" y="380999"/>
            <a:ext cx="495922" cy="664595"/>
          </a:xfrm>
          <a:prstGeom prst="rect">
            <a:avLst/>
          </a:prstGeom>
        </p:spPr>
      </p:pic>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5" r:id="rId3"/>
    <p:sldLayoutId id="2147483711" r:id="rId4"/>
    <p:sldLayoutId id="2147483695" r:id="rId5"/>
    <p:sldLayoutId id="2147483712" r:id="rId6"/>
    <p:sldLayoutId id="2147483697" r:id="rId7"/>
    <p:sldLayoutId id="2147483698" r:id="rId8"/>
    <p:sldLayoutId id="2147483650" r:id="rId9"/>
    <p:sldLayoutId id="2147483706" r:id="rId10"/>
    <p:sldLayoutId id="2147483688" r:id="rId11"/>
    <p:sldLayoutId id="2147483708" r:id="rId12"/>
    <p:sldLayoutId id="2147483703" r:id="rId13"/>
    <p:sldLayoutId id="2147483705" r:id="rId14"/>
    <p:sldLayoutId id="2147483667" r:id="rId15"/>
    <p:sldLayoutId id="2147483677" r:id="rId16"/>
    <p:sldLayoutId id="2147483709" r:id="rId17"/>
    <p:sldLayoutId id="2147483675" r:id="rId18"/>
    <p:sldLayoutId id="2147483713" r:id="rId19"/>
    <p:sldLayoutId id="2147483714" r:id="rId20"/>
    <p:sldLayoutId id="2147483718" r:id="rId21"/>
    <p:sldLayoutId id="2147483671" r:id="rId22"/>
    <p:sldLayoutId id="2147483669" r:id="rId23"/>
    <p:sldLayoutId id="2147483663" r:id="rId24"/>
    <p:sldLayoutId id="2147483702" r:id="rId25"/>
    <p:sldLayoutId id="2147483710" r:id="rId26"/>
    <p:sldLayoutId id="2147483660" r:id="rId27"/>
    <p:sldLayoutId id="2147483661" r:id="rId28"/>
    <p:sldLayoutId id="2147483700" r:id="rId29"/>
    <p:sldLayoutId id="2147483699" r:id="rId30"/>
    <p:sldLayoutId id="2147483704" r:id="rId31"/>
    <p:sldLayoutId id="2147483719" r:id="rId3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sz="3200" b="0" i="0" kern="1200">
          <a:solidFill>
            <a:srgbClr val="0A239B"/>
          </a:solidFill>
          <a:latin typeface="Gotham HTF Light"/>
          <a:ea typeface="Open Sans Light" panose="020B0306030504020204" pitchFamily="34" charset="0"/>
          <a:cs typeface="Gotham HTF Light"/>
        </a:defRPr>
      </a:lvl1pPr>
    </p:titleStyle>
    <p:bodyStyle>
      <a:lvl1pPr marL="342900" indent="-342900" algn="l" defTabSz="914400" rtl="0" eaLnBrk="1" latinLnBrk="0" hangingPunct="1">
        <a:spcBef>
          <a:spcPct val="20000"/>
        </a:spcBef>
        <a:buFont typeface="Arial" pitchFamily="34" charset="0"/>
        <a:buChar char="•"/>
        <a:defRPr sz="1800" b="0" i="0" kern="1200">
          <a:solidFill>
            <a:srgbClr val="323E48"/>
          </a:solidFill>
          <a:latin typeface="Gotham HTF Book"/>
          <a:ea typeface="+mn-ea"/>
          <a:cs typeface="Gotham HTF Book"/>
        </a:defRPr>
      </a:lvl1pPr>
      <a:lvl2pPr marL="742950" indent="-285750" algn="l" defTabSz="914400" rtl="0" eaLnBrk="1" latinLnBrk="0" hangingPunct="1">
        <a:spcBef>
          <a:spcPct val="20000"/>
        </a:spcBef>
        <a:buFont typeface="Arial" pitchFamily="34" charset="0"/>
        <a:buChar char="–"/>
        <a:defRPr sz="1600" b="0" i="0" kern="1200">
          <a:solidFill>
            <a:srgbClr val="323E48"/>
          </a:solidFill>
          <a:latin typeface="Gotham HTF Book"/>
          <a:ea typeface="+mn-ea"/>
          <a:cs typeface="Gotham HTF Book"/>
        </a:defRPr>
      </a:lvl2pPr>
      <a:lvl3pPr marL="1143000" indent="-228600" algn="l" defTabSz="914400" rtl="0" eaLnBrk="1" latinLnBrk="0" hangingPunct="1">
        <a:spcBef>
          <a:spcPct val="20000"/>
        </a:spcBef>
        <a:buFont typeface="Arial" pitchFamily="34" charset="0"/>
        <a:buChar char="•"/>
        <a:defRPr sz="1400" b="0" i="0" kern="1200">
          <a:solidFill>
            <a:srgbClr val="323E48"/>
          </a:solidFill>
          <a:latin typeface="Gotham HTF Book"/>
          <a:ea typeface="+mn-ea"/>
          <a:cs typeface="Gotham HTF Book"/>
        </a:defRPr>
      </a:lvl3pPr>
      <a:lvl4pPr marL="16002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4pPr>
      <a:lvl5pPr marL="20574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2.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2" y="4027095"/>
            <a:ext cx="8210548" cy="1362075"/>
          </a:xfrm>
        </p:spPr>
        <p:txBody>
          <a:bodyPr>
            <a:normAutofit/>
          </a:bodyPr>
          <a:lstStyle/>
          <a:p>
            <a:r>
              <a:rPr lang="en-US" sz="4000" dirty="0" smtClean="0">
                <a:solidFill>
                  <a:schemeClr val="bg1"/>
                </a:solidFill>
              </a:rPr>
              <a:t>Time &amp; Attendance System</a:t>
            </a:r>
            <a:endParaRPr lang="en-US" sz="4000" dirty="0">
              <a:solidFill>
                <a:schemeClr val="bg1"/>
              </a:solidFill>
            </a:endParaRPr>
          </a:p>
        </p:txBody>
      </p:sp>
      <p:sp>
        <p:nvSpPr>
          <p:cNvPr id="3" name="Text Placeholder 2"/>
          <p:cNvSpPr>
            <a:spLocks noGrp="1"/>
          </p:cNvSpPr>
          <p:nvPr>
            <p:ph type="body" idx="1"/>
          </p:nvPr>
        </p:nvSpPr>
        <p:spPr>
          <a:xfrm>
            <a:off x="457202" y="3088374"/>
            <a:ext cx="8210548" cy="938720"/>
          </a:xfrm>
        </p:spPr>
        <p:txBody>
          <a:bodyPr/>
          <a:lstStyle/>
          <a:p>
            <a:r>
              <a:rPr lang="en-US" dirty="0" smtClean="0">
                <a:solidFill>
                  <a:srgbClr val="FFC000"/>
                </a:solidFill>
              </a:rPr>
              <a:t>System Upgrade Plan - Presentation</a:t>
            </a:r>
            <a:endParaRPr lang="en-US" dirty="0">
              <a:solidFill>
                <a:srgbClr val="FFC000"/>
              </a:solidFill>
            </a:endParaRPr>
          </a:p>
        </p:txBody>
      </p:sp>
      <p:sp>
        <p:nvSpPr>
          <p:cNvPr id="6" name="Text Placeholder 2"/>
          <p:cNvSpPr txBox="1">
            <a:spLocks/>
          </p:cNvSpPr>
          <p:nvPr/>
        </p:nvSpPr>
        <p:spPr>
          <a:xfrm>
            <a:off x="457202" y="6271740"/>
            <a:ext cx="1970728" cy="486112"/>
          </a:xfrm>
          <a:prstGeom prst="rect">
            <a:avLst/>
          </a:prstGeom>
        </p:spPr>
        <p:txBody>
          <a:bodyPr vert="horz" lIns="91440" tIns="45720" rIns="91440" bIns="45720" rtlCol="0" anchor="t" anchorCtr="0">
            <a:normAutofit fontScale="62500" lnSpcReduction="20000"/>
          </a:bodyPr>
          <a:lstStyle>
            <a:lvl1pPr marL="0" indent="0" algn="l" defTabSz="914400" rtl="0" eaLnBrk="1" latinLnBrk="0" hangingPunct="1">
              <a:spcBef>
                <a:spcPct val="20000"/>
              </a:spcBef>
              <a:buFont typeface="Arial" pitchFamily="34" charset="0"/>
              <a:buNone/>
              <a:defRPr sz="2000" b="0" i="0" kern="1200">
                <a:solidFill>
                  <a:schemeClr val="tx1">
                    <a:tint val="75000"/>
                  </a:schemeClr>
                </a:solidFill>
                <a:latin typeface="Gotham HTF Light"/>
                <a:ea typeface="+mn-ea"/>
                <a:cs typeface="Gotham HTF Light"/>
              </a:defRPr>
            </a:lvl1pPr>
            <a:lvl2pPr marL="457200" indent="0" algn="l" defTabSz="914400" rtl="0" eaLnBrk="1" latinLnBrk="0" hangingPunct="1">
              <a:spcBef>
                <a:spcPct val="20000"/>
              </a:spcBef>
              <a:buFont typeface="Arial" pitchFamily="34" charset="0"/>
              <a:buNone/>
              <a:defRPr sz="1800" b="0" i="0" kern="1200">
                <a:solidFill>
                  <a:schemeClr val="tx1">
                    <a:tint val="75000"/>
                  </a:schemeClr>
                </a:solidFill>
                <a:latin typeface="Gotham HTF Light"/>
                <a:ea typeface="+mn-ea"/>
                <a:cs typeface="Gotham HTF Light"/>
              </a:defRPr>
            </a:lvl2pPr>
            <a:lvl3pPr marL="914400" indent="0" algn="l" defTabSz="914400" rtl="0" eaLnBrk="1" latinLnBrk="0" hangingPunct="1">
              <a:spcBef>
                <a:spcPct val="20000"/>
              </a:spcBef>
              <a:buFont typeface="Arial" pitchFamily="34" charset="0"/>
              <a:buNone/>
              <a:defRPr sz="1600" b="0" i="0" kern="1200">
                <a:solidFill>
                  <a:schemeClr val="tx1">
                    <a:tint val="75000"/>
                  </a:schemeClr>
                </a:solidFill>
                <a:latin typeface="Gotham HTF Light"/>
                <a:ea typeface="+mn-ea"/>
                <a:cs typeface="Gotham HTF Light"/>
              </a:defRPr>
            </a:lvl3pPr>
            <a:lvl4pPr marL="1371600" indent="0" algn="l" defTabSz="914400" rtl="0" eaLnBrk="1" latinLnBrk="0" hangingPunct="1">
              <a:spcBef>
                <a:spcPct val="20000"/>
              </a:spcBef>
              <a:buFont typeface="Arial" pitchFamily="34" charset="0"/>
              <a:buNone/>
              <a:defRPr sz="1400" b="0" i="0" kern="1200">
                <a:solidFill>
                  <a:schemeClr val="tx1">
                    <a:tint val="75000"/>
                  </a:schemeClr>
                </a:solidFill>
                <a:latin typeface="Gotham HTF Light"/>
                <a:ea typeface="+mn-ea"/>
                <a:cs typeface="Gotham HTF Light"/>
              </a:defRPr>
            </a:lvl4pPr>
            <a:lvl5pPr marL="1828800" indent="0" algn="l" defTabSz="914400" rtl="0" eaLnBrk="1" latinLnBrk="0" hangingPunct="1">
              <a:spcBef>
                <a:spcPct val="20000"/>
              </a:spcBef>
              <a:buFont typeface="Arial" pitchFamily="34" charset="0"/>
              <a:buNone/>
              <a:defRPr sz="1400" b="0" i="0" kern="1200">
                <a:solidFill>
                  <a:schemeClr val="tx1">
                    <a:tint val="75000"/>
                  </a:schemeClr>
                </a:solidFill>
                <a:latin typeface="Gotham HTF Light"/>
                <a:ea typeface="+mn-ea"/>
                <a:cs typeface="Gotham HTF Light"/>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1400" i="1" dirty="0" smtClean="0">
                <a:solidFill>
                  <a:prstClr val="white"/>
                </a:solidFill>
              </a:rPr>
              <a:t>Prepared by:   </a:t>
            </a:r>
          </a:p>
          <a:p>
            <a:r>
              <a:rPr lang="en-US" sz="1400" i="1" dirty="0" smtClean="0">
                <a:solidFill>
                  <a:prstClr val="white"/>
                </a:solidFill>
              </a:rPr>
              <a:t>Ervin Brosas</a:t>
            </a:r>
          </a:p>
          <a:p>
            <a:r>
              <a:rPr lang="en-GB" sz="1400" i="1" dirty="0" smtClean="0">
                <a:solidFill>
                  <a:prstClr val="white"/>
                </a:solidFill>
              </a:rPr>
              <a:t>ICT Department</a:t>
            </a:r>
            <a:endParaRPr lang="en-US" sz="1400" i="1" dirty="0">
              <a:solidFill>
                <a:prstClr val="white"/>
              </a:solidFill>
            </a:endParaRPr>
          </a:p>
        </p:txBody>
      </p:sp>
      <p:pic>
        <p:nvPicPr>
          <p:cNvPr id="5" name="Picture 4" descr="Logo_White.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4758" y="345939"/>
            <a:ext cx="1027317" cy="1376727"/>
          </a:xfrm>
          <a:prstGeom prst="rect">
            <a:avLst/>
          </a:prstGeom>
        </p:spPr>
      </p:pic>
    </p:spTree>
    <p:extLst>
      <p:ext uri="{BB962C8B-B14F-4D97-AF65-F5344CB8AC3E}">
        <p14:creationId xmlns:p14="http://schemas.microsoft.com/office/powerpoint/2010/main" val="210050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3"/>
          </p:nvPr>
        </p:nvSpPr>
        <p:spPr>
          <a:xfrm>
            <a:off x="457200" y="814931"/>
            <a:ext cx="7620000" cy="935053"/>
          </a:xfrm>
        </p:spPr>
        <p:txBody>
          <a:bodyPr/>
          <a:lstStyle/>
          <a:p>
            <a:r>
              <a:rPr lang="en-US" sz="4000" dirty="0" smtClean="0"/>
              <a:t>Agenda:</a:t>
            </a:r>
            <a:endParaRPr lang="en-US" sz="4000" dirty="0"/>
          </a:p>
        </p:txBody>
      </p:sp>
      <p:sp>
        <p:nvSpPr>
          <p:cNvPr id="3" name="Content Placeholder 1"/>
          <p:cNvSpPr txBox="1">
            <a:spLocks/>
          </p:cNvSpPr>
          <p:nvPr/>
        </p:nvSpPr>
        <p:spPr>
          <a:xfrm>
            <a:off x="552735" y="1749984"/>
            <a:ext cx="8229600" cy="4346015"/>
          </a:xfrm>
          <a:prstGeom prst="rect">
            <a:avLst/>
          </a:prstGeom>
        </p:spPr>
        <p:txBody>
          <a:bodyPr/>
          <a:lstStyle>
            <a:lvl1pPr marL="342900" indent="-342900" algn="l" defTabSz="914400" rtl="0" eaLnBrk="1" latinLnBrk="0" hangingPunct="1">
              <a:spcBef>
                <a:spcPct val="20000"/>
              </a:spcBef>
              <a:buFont typeface="Arial" pitchFamily="34" charset="0"/>
              <a:buChar char="•"/>
              <a:defRPr sz="1800" b="0" i="0" kern="1200">
                <a:solidFill>
                  <a:srgbClr val="323E48"/>
                </a:solidFill>
                <a:latin typeface="Gotham HTF Book"/>
                <a:ea typeface="+mn-ea"/>
                <a:cs typeface="Gotham HTF Book"/>
              </a:defRPr>
            </a:lvl1pPr>
            <a:lvl2pPr marL="742950" indent="-285750" algn="l" defTabSz="914400" rtl="0" eaLnBrk="1" latinLnBrk="0" hangingPunct="1">
              <a:spcBef>
                <a:spcPct val="20000"/>
              </a:spcBef>
              <a:buFont typeface="Arial" pitchFamily="34" charset="0"/>
              <a:buChar char="–"/>
              <a:defRPr sz="1600" b="0" i="0" kern="1200">
                <a:solidFill>
                  <a:srgbClr val="323E48"/>
                </a:solidFill>
                <a:latin typeface="Gotham HTF Book"/>
                <a:ea typeface="+mn-ea"/>
                <a:cs typeface="Gotham HTF Book"/>
              </a:defRPr>
            </a:lvl2pPr>
            <a:lvl3pPr marL="1143000" indent="-228600" algn="l" defTabSz="914400" rtl="0" eaLnBrk="1" latinLnBrk="0" hangingPunct="1">
              <a:spcBef>
                <a:spcPct val="20000"/>
              </a:spcBef>
              <a:buFont typeface="Arial" pitchFamily="34" charset="0"/>
              <a:buChar char="•"/>
              <a:defRPr sz="1400" b="0" i="0" kern="1200">
                <a:solidFill>
                  <a:srgbClr val="323E48"/>
                </a:solidFill>
                <a:latin typeface="Gotham HTF Book"/>
                <a:ea typeface="+mn-ea"/>
                <a:cs typeface="Gotham HTF Book"/>
              </a:defRPr>
            </a:lvl3pPr>
            <a:lvl4pPr marL="16002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4pPr>
            <a:lvl5pPr marL="20574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srgbClr val="FFC000"/>
                </a:solidFill>
                <a:hlinkClick r:id="rId2" action="ppaction://hlinksldjump"/>
              </a:rPr>
              <a:t>Introduction to TAS Upgrade Plan</a:t>
            </a:r>
            <a:endParaRPr lang="en-GB" sz="2000" dirty="0" smtClean="0">
              <a:solidFill>
                <a:srgbClr val="FFC000"/>
              </a:solidFill>
            </a:endParaRPr>
          </a:p>
          <a:p>
            <a:r>
              <a:rPr lang="en-GB" sz="2000" dirty="0" smtClean="0">
                <a:solidFill>
                  <a:srgbClr val="FFC000"/>
                </a:solidFill>
                <a:hlinkClick r:id="rId3" action="ppaction://hlinksldjump"/>
              </a:rPr>
              <a:t>Key Features </a:t>
            </a:r>
            <a:endParaRPr lang="en-GB" sz="2000" dirty="0" smtClean="0">
              <a:solidFill>
                <a:srgbClr val="FFC000"/>
              </a:solidFill>
            </a:endParaRPr>
          </a:p>
          <a:p>
            <a:r>
              <a:rPr lang="en-GB" sz="2000" dirty="0" smtClean="0">
                <a:solidFill>
                  <a:srgbClr val="FFC000"/>
                </a:solidFill>
                <a:hlinkClick r:id="rId4" action="ppaction://hlinksldjump"/>
              </a:rPr>
              <a:t>Use Case </a:t>
            </a:r>
            <a:r>
              <a:rPr lang="en-GB" sz="2000" dirty="0" smtClean="0">
                <a:solidFill>
                  <a:srgbClr val="FFC000"/>
                </a:solidFill>
                <a:hlinkClick r:id="rId4" action="ppaction://hlinksldjump"/>
              </a:rPr>
              <a:t>Diagram</a:t>
            </a:r>
            <a:endParaRPr lang="en-GB" sz="2000" dirty="0" smtClean="0">
              <a:solidFill>
                <a:srgbClr val="FFC000"/>
              </a:solidFill>
            </a:endParaRPr>
          </a:p>
          <a:p>
            <a:r>
              <a:rPr lang="en-GB" sz="2000" dirty="0" smtClean="0">
                <a:solidFill>
                  <a:srgbClr val="FFC000"/>
                </a:solidFill>
                <a:hlinkClick r:id="rId5" action="ppaction://hlinksldjump"/>
              </a:rPr>
              <a:t>Conceptual Site Map</a:t>
            </a:r>
            <a:endParaRPr lang="en-GB" sz="2000" dirty="0" smtClean="0">
              <a:solidFill>
                <a:srgbClr val="FFC000"/>
              </a:solidFill>
            </a:endParaRPr>
          </a:p>
          <a:p>
            <a:endParaRPr lang="en-GB" sz="2000" dirty="0" smtClean="0">
              <a:solidFill>
                <a:srgbClr val="FFC000"/>
              </a:solidFill>
            </a:endParaRPr>
          </a:p>
          <a:p>
            <a:endParaRPr lang="en-GB" dirty="0" smtClean="0"/>
          </a:p>
          <a:p>
            <a:endParaRPr lang="en-GB" dirty="0"/>
          </a:p>
        </p:txBody>
      </p:sp>
    </p:spTree>
    <p:extLst>
      <p:ext uri="{BB962C8B-B14F-4D97-AF65-F5344CB8AC3E}">
        <p14:creationId xmlns:p14="http://schemas.microsoft.com/office/powerpoint/2010/main" val="1965338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3"/>
          </p:nvPr>
        </p:nvSpPr>
        <p:spPr>
          <a:xfrm>
            <a:off x="457200" y="814932"/>
            <a:ext cx="7620000" cy="811486"/>
          </a:xfrm>
        </p:spPr>
        <p:txBody>
          <a:bodyPr/>
          <a:lstStyle/>
          <a:p>
            <a:r>
              <a:rPr lang="en-US" sz="4000" dirty="0" smtClean="0"/>
              <a:t>Introduction:</a:t>
            </a:r>
            <a:endParaRPr lang="en-US" sz="4000" dirty="0"/>
          </a:p>
        </p:txBody>
      </p:sp>
      <p:sp>
        <p:nvSpPr>
          <p:cNvPr id="5" name="Content Placeholder 1"/>
          <p:cNvSpPr txBox="1">
            <a:spLocks/>
          </p:cNvSpPr>
          <p:nvPr/>
        </p:nvSpPr>
        <p:spPr>
          <a:xfrm>
            <a:off x="457200" y="1626418"/>
            <a:ext cx="8229600" cy="475491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1800" b="0" i="0" kern="1200">
                <a:solidFill>
                  <a:srgbClr val="323E48"/>
                </a:solidFill>
                <a:latin typeface="Gotham HTF Book"/>
                <a:ea typeface="+mn-ea"/>
                <a:cs typeface="Gotham HTF Book"/>
              </a:defRPr>
            </a:lvl1pPr>
            <a:lvl2pPr marL="742950" indent="-285750" algn="l" defTabSz="914400" rtl="0" eaLnBrk="1" latinLnBrk="0" hangingPunct="1">
              <a:spcBef>
                <a:spcPct val="20000"/>
              </a:spcBef>
              <a:buFont typeface="Arial" pitchFamily="34" charset="0"/>
              <a:buChar char="–"/>
              <a:defRPr sz="1600" b="0" i="0" kern="1200">
                <a:solidFill>
                  <a:srgbClr val="323E48"/>
                </a:solidFill>
                <a:latin typeface="Gotham HTF Book"/>
                <a:ea typeface="+mn-ea"/>
                <a:cs typeface="Gotham HTF Book"/>
              </a:defRPr>
            </a:lvl2pPr>
            <a:lvl3pPr marL="1143000" indent="-228600" algn="l" defTabSz="914400" rtl="0" eaLnBrk="1" latinLnBrk="0" hangingPunct="1">
              <a:spcBef>
                <a:spcPct val="20000"/>
              </a:spcBef>
              <a:buFont typeface="Arial" pitchFamily="34" charset="0"/>
              <a:buChar char="•"/>
              <a:defRPr sz="1400" b="0" i="0" kern="1200">
                <a:solidFill>
                  <a:srgbClr val="323E48"/>
                </a:solidFill>
                <a:latin typeface="Gotham HTF Book"/>
                <a:ea typeface="+mn-ea"/>
                <a:cs typeface="Gotham HTF Book"/>
              </a:defRPr>
            </a:lvl3pPr>
            <a:lvl4pPr marL="16002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4pPr>
            <a:lvl5pPr marL="20574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b="1" dirty="0" smtClean="0"/>
              <a:t>The Time &amp; Attendance System needs to be upgraded to the latest technology platform due to the following main reasons: </a:t>
            </a:r>
          </a:p>
          <a:p>
            <a:pPr marL="0" indent="0">
              <a:buFont typeface="Arial" pitchFamily="34" charset="0"/>
              <a:buNone/>
            </a:pPr>
            <a:endParaRPr lang="en-GB" dirty="0" smtClean="0"/>
          </a:p>
          <a:p>
            <a:pPr lvl="1"/>
            <a:r>
              <a:rPr lang="en-GB" sz="1500" dirty="0" smtClean="0"/>
              <a:t>Maintenance and enhancement to the current system is cumbersome due to its limited capabilities.</a:t>
            </a:r>
          </a:p>
          <a:p>
            <a:pPr lvl="1"/>
            <a:endParaRPr lang="en-GB" sz="1500" dirty="0" smtClean="0"/>
          </a:p>
          <a:p>
            <a:pPr lvl="1"/>
            <a:r>
              <a:rPr lang="en-GB" sz="1500" dirty="0" smtClean="0"/>
              <a:t>Source code is not available since the old system was developed using Iron-speed web development tool which is no longer supported.</a:t>
            </a:r>
          </a:p>
          <a:p>
            <a:pPr lvl="1"/>
            <a:endParaRPr lang="en-GB" sz="1500" dirty="0" smtClean="0"/>
          </a:p>
          <a:p>
            <a:pPr lvl="1"/>
            <a:r>
              <a:rPr lang="en-GB" sz="1500" dirty="0" smtClean="0"/>
              <a:t>Performance is an issue because the system was designed using an old technology.</a:t>
            </a:r>
          </a:p>
          <a:p>
            <a:pPr lvl="1"/>
            <a:endParaRPr lang="en-GB" sz="1500" dirty="0" smtClean="0"/>
          </a:p>
          <a:p>
            <a:pPr lvl="1"/>
            <a:r>
              <a:rPr lang="en-GB" sz="1500" dirty="0" smtClean="0"/>
              <a:t>Security setup is not centralized as compared to other AMS .NET systems.</a:t>
            </a:r>
          </a:p>
          <a:p>
            <a:pPr lvl="1"/>
            <a:endParaRPr lang="en-GB" sz="1500" dirty="0" smtClean="0"/>
          </a:p>
          <a:p>
            <a:pPr lvl="1"/>
            <a:r>
              <a:rPr lang="en-GB" sz="1500" dirty="0" smtClean="0"/>
              <a:t>Rendering of reports takes too much time and cannot be exported to other file formats such as Excel, PDF, CSV and RTF</a:t>
            </a:r>
          </a:p>
          <a:p>
            <a:pPr lvl="1"/>
            <a:endParaRPr lang="en-GB" sz="1500" dirty="0"/>
          </a:p>
          <a:p>
            <a:pPr lvl="1"/>
            <a:r>
              <a:rPr lang="en-GB" sz="1500" dirty="0" smtClean="0"/>
              <a:t>GUI forms are not user-friendly and require proper user training to be able to use the functionalities correctly. </a:t>
            </a:r>
          </a:p>
          <a:p>
            <a:pPr lvl="1"/>
            <a:endParaRPr lang="en-GB" sz="1500" dirty="0"/>
          </a:p>
          <a:p>
            <a:pPr lvl="1"/>
            <a:r>
              <a:rPr lang="en-GB" sz="1500" dirty="0" smtClean="0"/>
              <a:t>The are several versions of the system which should be consolidated into one software solution and integrate other small and new systems such as Employee Self Service, Employee Directory, Fire Team Tracking and Visitor’s Pass Monitoring System.</a:t>
            </a:r>
          </a:p>
          <a:p>
            <a:pPr lvl="1"/>
            <a:endParaRPr lang="en-GB" sz="2600" dirty="0" smtClean="0"/>
          </a:p>
          <a:p>
            <a:pPr lvl="1"/>
            <a:endParaRPr lang="en-GB" sz="2600" dirty="0" smtClean="0"/>
          </a:p>
          <a:p>
            <a:pPr marL="0" indent="0">
              <a:buFont typeface="Arial" pitchFamily="34" charset="0"/>
              <a:buNone/>
            </a:pPr>
            <a:endParaRPr lang="en-US" dirty="0" smtClean="0"/>
          </a:p>
          <a:p>
            <a:endParaRPr lang="en-US" dirty="0" smtClean="0"/>
          </a:p>
          <a:p>
            <a:endParaRPr lang="en-US" dirty="0" smtClean="0"/>
          </a:p>
          <a:p>
            <a:endParaRPr lang="en-US"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4505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3"/>
          </p:nvPr>
        </p:nvSpPr>
        <p:spPr>
          <a:xfrm>
            <a:off x="457200" y="814932"/>
            <a:ext cx="7620000" cy="811486"/>
          </a:xfrm>
        </p:spPr>
        <p:txBody>
          <a:bodyPr/>
          <a:lstStyle/>
          <a:p>
            <a:r>
              <a:rPr lang="en-US" sz="4000" dirty="0" smtClean="0"/>
              <a:t>Key Features:</a:t>
            </a:r>
            <a:endParaRPr lang="en-US" sz="4000" dirty="0"/>
          </a:p>
        </p:txBody>
      </p:sp>
      <p:sp>
        <p:nvSpPr>
          <p:cNvPr id="5" name="Content Placeholder 1"/>
          <p:cNvSpPr txBox="1">
            <a:spLocks/>
          </p:cNvSpPr>
          <p:nvPr/>
        </p:nvSpPr>
        <p:spPr>
          <a:xfrm>
            <a:off x="457200" y="1626418"/>
            <a:ext cx="8229600" cy="475491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1800" b="0" i="0" kern="1200">
                <a:solidFill>
                  <a:srgbClr val="323E48"/>
                </a:solidFill>
                <a:latin typeface="Gotham HTF Book"/>
                <a:ea typeface="+mn-ea"/>
                <a:cs typeface="Gotham HTF Book"/>
              </a:defRPr>
            </a:lvl1pPr>
            <a:lvl2pPr marL="742950" indent="-285750" algn="l" defTabSz="914400" rtl="0" eaLnBrk="1" latinLnBrk="0" hangingPunct="1">
              <a:spcBef>
                <a:spcPct val="20000"/>
              </a:spcBef>
              <a:buFont typeface="Arial" pitchFamily="34" charset="0"/>
              <a:buChar char="–"/>
              <a:defRPr sz="1600" b="0" i="0" kern="1200">
                <a:solidFill>
                  <a:srgbClr val="323E48"/>
                </a:solidFill>
                <a:latin typeface="Gotham HTF Book"/>
                <a:ea typeface="+mn-ea"/>
                <a:cs typeface="Gotham HTF Book"/>
              </a:defRPr>
            </a:lvl2pPr>
            <a:lvl3pPr marL="1143000" indent="-228600" algn="l" defTabSz="914400" rtl="0" eaLnBrk="1" latinLnBrk="0" hangingPunct="1">
              <a:spcBef>
                <a:spcPct val="20000"/>
              </a:spcBef>
              <a:buFont typeface="Arial" pitchFamily="34" charset="0"/>
              <a:buChar char="•"/>
              <a:defRPr sz="1400" b="0" i="0" kern="1200">
                <a:solidFill>
                  <a:srgbClr val="323E48"/>
                </a:solidFill>
                <a:latin typeface="Gotham HTF Book"/>
                <a:ea typeface="+mn-ea"/>
                <a:cs typeface="Gotham HTF Book"/>
              </a:defRPr>
            </a:lvl3pPr>
            <a:lvl4pPr marL="16002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4pPr>
            <a:lvl5pPr marL="20574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dirty="0" smtClean="0"/>
              <a:t>The system will be developed using the latest Microsoft .NET technology and will follow the best practices in software development to assure better performance, usability, maintainability and security.</a:t>
            </a:r>
          </a:p>
          <a:p>
            <a:pPr lvl="1"/>
            <a:endParaRPr lang="en-GB" dirty="0" smtClean="0"/>
          </a:p>
          <a:p>
            <a:pPr lvl="1"/>
            <a:r>
              <a:rPr lang="en-GB" dirty="0" smtClean="0"/>
              <a:t>System will be hosted in a centralized web server and will be accessible within GARMCO’s local network only.</a:t>
            </a:r>
          </a:p>
          <a:p>
            <a:pPr lvl="1"/>
            <a:endParaRPr lang="en-GB" dirty="0"/>
          </a:p>
          <a:p>
            <a:pPr lvl="1"/>
            <a:r>
              <a:rPr lang="en-GB" dirty="0" smtClean="0"/>
              <a:t>GUI forms will be designed to assure ease of use and provide better user interactions.</a:t>
            </a:r>
          </a:p>
          <a:p>
            <a:pPr lvl="1"/>
            <a:endParaRPr lang="en-GB" dirty="0" smtClean="0"/>
          </a:p>
          <a:p>
            <a:pPr lvl="1"/>
            <a:r>
              <a:rPr lang="en-GB" dirty="0" smtClean="0"/>
              <a:t>Security setup will be centralized as implemented with other AMS .NET system. Access to a form, report or particular functionality in the system can be customized based on role or individual user.</a:t>
            </a:r>
          </a:p>
          <a:p>
            <a:pPr lvl="1"/>
            <a:endParaRPr lang="en-GB" dirty="0" smtClean="0"/>
          </a:p>
          <a:p>
            <a:pPr lvl="1"/>
            <a:r>
              <a:rPr lang="en-GB" dirty="0"/>
              <a:t>Windows Authentication will be used to authenticate users. Login credentials will be fetched from the Windows login account hence no separate login screen is required</a:t>
            </a:r>
            <a:r>
              <a:rPr lang="en-GB" dirty="0" smtClean="0"/>
              <a:t>.</a:t>
            </a:r>
          </a:p>
          <a:p>
            <a:pPr lvl="1"/>
            <a:endParaRPr lang="en-GB" dirty="0"/>
          </a:p>
          <a:p>
            <a:pPr lvl="1"/>
            <a:r>
              <a:rPr lang="en-GB" dirty="0" smtClean="0"/>
              <a:t>All bugs, issues and system limitations reported by users will be addressed.</a:t>
            </a:r>
            <a:endParaRPr lang="en-GB" dirty="0"/>
          </a:p>
          <a:p>
            <a:pPr lvl="1"/>
            <a:endParaRPr lang="en-GB" dirty="0" smtClean="0"/>
          </a:p>
          <a:p>
            <a:pPr lvl="1"/>
            <a:r>
              <a:rPr lang="en-GB" dirty="0" smtClean="0"/>
              <a:t>All reports can be exported to other file formats such as Excel, PDF, CSV and RTF.</a:t>
            </a:r>
          </a:p>
          <a:p>
            <a:pPr lvl="1"/>
            <a:endParaRPr lang="en-GB" dirty="0"/>
          </a:p>
          <a:p>
            <a:pPr lvl="1"/>
            <a:r>
              <a:rPr lang="en-GB" dirty="0" smtClean="0"/>
              <a:t>Integrated </a:t>
            </a:r>
            <a:r>
              <a:rPr lang="en-GB" dirty="0"/>
              <a:t>with other GARMCO systems such as JDE, </a:t>
            </a:r>
            <a:r>
              <a:rPr lang="en-GB" dirty="0" smtClean="0"/>
              <a:t>GAP and Plant Swipe Access System</a:t>
            </a:r>
            <a:endParaRPr lang="en-GB" dirty="0"/>
          </a:p>
          <a:p>
            <a:pPr marL="0" indent="0">
              <a:buFont typeface="Arial" pitchFamily="34" charset="0"/>
              <a:buNone/>
            </a:pPr>
            <a:endParaRPr lang="en-US" dirty="0" smtClean="0"/>
          </a:p>
          <a:p>
            <a:endParaRPr lang="en-US" dirty="0" smtClean="0"/>
          </a:p>
          <a:p>
            <a:endParaRPr lang="en-US" dirty="0" smtClean="0"/>
          </a:p>
          <a:p>
            <a:endParaRPr lang="en-US"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434351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smtClean="0"/>
              <a:t>Use Case Diagram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84" y="1053737"/>
            <a:ext cx="8425543" cy="5295548"/>
          </a:xfrm>
          <a:prstGeom prst="rect">
            <a:avLst/>
          </a:prstGeom>
        </p:spPr>
      </p:pic>
    </p:spTree>
    <p:extLst>
      <p:ext uri="{BB962C8B-B14F-4D97-AF65-F5344CB8AC3E}">
        <p14:creationId xmlns:p14="http://schemas.microsoft.com/office/powerpoint/2010/main" val="101116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a:xfrm>
            <a:off x="457200" y="214647"/>
            <a:ext cx="7620000" cy="646612"/>
          </a:xfrm>
        </p:spPr>
        <p:txBody>
          <a:bodyPr/>
          <a:lstStyle/>
          <a:p>
            <a:r>
              <a:rPr lang="en-US" dirty="0" smtClean="0"/>
              <a:t>Conceptual Site Map</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80" y="861259"/>
            <a:ext cx="3980439" cy="5996741"/>
          </a:xfrm>
          <a:prstGeom prst="rect">
            <a:avLst/>
          </a:prstGeom>
        </p:spPr>
      </p:pic>
    </p:spTree>
    <p:extLst>
      <p:ext uri="{BB962C8B-B14F-4D97-AF65-F5344CB8AC3E}">
        <p14:creationId xmlns:p14="http://schemas.microsoft.com/office/powerpoint/2010/main" val="3685782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457200" y="1645920"/>
            <a:ext cx="8229600" cy="445008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1800" b="0" i="0" kern="1200">
                <a:solidFill>
                  <a:srgbClr val="323E48"/>
                </a:solidFill>
                <a:latin typeface="Gotham HTF Book"/>
                <a:ea typeface="+mn-ea"/>
                <a:cs typeface="Gotham HTF Book"/>
              </a:defRPr>
            </a:lvl1pPr>
            <a:lvl2pPr marL="742950" indent="-285750" algn="l" defTabSz="914400" rtl="0" eaLnBrk="1" latinLnBrk="0" hangingPunct="1">
              <a:spcBef>
                <a:spcPct val="20000"/>
              </a:spcBef>
              <a:buFont typeface="Arial" pitchFamily="34" charset="0"/>
              <a:buChar char="–"/>
              <a:defRPr sz="1600" b="0" i="0" kern="1200">
                <a:solidFill>
                  <a:srgbClr val="323E48"/>
                </a:solidFill>
                <a:latin typeface="Gotham HTF Book"/>
                <a:ea typeface="+mn-ea"/>
                <a:cs typeface="Gotham HTF Book"/>
              </a:defRPr>
            </a:lvl2pPr>
            <a:lvl3pPr marL="1143000" indent="-228600" algn="l" defTabSz="914400" rtl="0" eaLnBrk="1" latinLnBrk="0" hangingPunct="1">
              <a:spcBef>
                <a:spcPct val="20000"/>
              </a:spcBef>
              <a:buFont typeface="Arial" pitchFamily="34" charset="0"/>
              <a:buChar char="•"/>
              <a:defRPr sz="1400" b="0" i="0" kern="1200">
                <a:solidFill>
                  <a:srgbClr val="323E48"/>
                </a:solidFill>
                <a:latin typeface="Gotham HTF Book"/>
                <a:ea typeface="+mn-ea"/>
                <a:cs typeface="Gotham HTF Book"/>
              </a:defRPr>
            </a:lvl3pPr>
            <a:lvl4pPr marL="16002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4pPr>
            <a:lvl5pPr marL="2057400" indent="-228600" algn="l" defTabSz="914400" rtl="0" eaLnBrk="1" latinLnBrk="0" hangingPunct="1">
              <a:spcBef>
                <a:spcPct val="20000"/>
              </a:spcBef>
              <a:buFont typeface="Arial" pitchFamily="34" charset="0"/>
              <a:buChar char="»"/>
              <a:defRPr sz="1200" b="0" i="0" kern="1200">
                <a:solidFill>
                  <a:srgbClr val="323E48"/>
                </a:solidFill>
                <a:latin typeface="Gotham HTF Book"/>
                <a:ea typeface="+mn-ea"/>
                <a:cs typeface="Gotham HTF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6600" dirty="0" smtClean="0">
                <a:solidFill>
                  <a:srgbClr val="2C318C"/>
                </a:solidFill>
              </a:rPr>
              <a:t>Thank You!</a:t>
            </a:r>
            <a:endParaRPr lang="en-GB" sz="6600" dirty="0">
              <a:solidFill>
                <a:srgbClr val="2C318C"/>
              </a:solidFill>
            </a:endParaRPr>
          </a:p>
        </p:txBody>
      </p:sp>
    </p:spTree>
    <p:extLst>
      <p:ext uri="{BB962C8B-B14F-4D97-AF65-F5344CB8AC3E}">
        <p14:creationId xmlns:p14="http://schemas.microsoft.com/office/powerpoint/2010/main" val="1631576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C5FD2B7553CD4DA41328CC291AE283" ma:contentTypeVersion="" ma:contentTypeDescription="Create a new document." ma:contentTypeScope="" ma:versionID="74f0c598ba76827410db2f6f4a1a7b9a">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71A661-C09E-4E43-A6FD-C0A02C487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F7A05A6-76BA-4458-8044-CACD432564B9}">
  <ds:schemaRefs>
    <ds:schemaRef ds:uri="http://schemas.openxmlformats.org/package/2006/metadata/core-properties"/>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B49E0E32-3905-4C77-AD78-B1444DC1A0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56369</TotalTime>
  <Words>392</Words>
  <Application>Microsoft Office PowerPoint</Application>
  <PresentationFormat>On-screen Show (4:3)</PresentationFormat>
  <Paragraphs>58</Paragraphs>
  <Slides>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vt:i4>
      </vt:variant>
    </vt:vector>
  </HeadingPairs>
  <TitlesOfParts>
    <vt:vector size="23" baseType="lpstr">
      <vt:lpstr>Arial</vt:lpstr>
      <vt:lpstr>Calibri</vt:lpstr>
      <vt:lpstr>Futura LT Book</vt:lpstr>
      <vt:lpstr>Gotham HTF Black</vt:lpstr>
      <vt:lpstr>Gotham HTF Book</vt:lpstr>
      <vt:lpstr>Gotham HTF Light</vt:lpstr>
      <vt:lpstr>Gotham HTF Light Condensed</vt:lpstr>
      <vt:lpstr>Gotham HTF Medium</vt:lpstr>
      <vt:lpstr>Mission Gothic Regular</vt:lpstr>
      <vt:lpstr>Nexa Bold</vt:lpstr>
      <vt:lpstr>Open Sans</vt:lpstr>
      <vt:lpstr>Open Sans Extrabold</vt:lpstr>
      <vt:lpstr>Open Sans Light</vt:lpstr>
      <vt:lpstr>Sketch Rockwell</vt:lpstr>
      <vt:lpstr>Tahoma</vt:lpstr>
      <vt:lpstr>Office Theme</vt:lpstr>
      <vt:lpstr>Time &amp; Attendance System</vt:lpstr>
      <vt:lpstr>PowerPoint Presentation</vt:lpstr>
      <vt:lpstr>PowerPoint Presentation</vt:lpstr>
      <vt:lpstr>PowerPoint Presentation</vt:lpstr>
      <vt:lpstr>Use Case Diagram</vt:lpstr>
      <vt:lpstr>Conceptual Site Map</vt:lpstr>
      <vt:lpstr>PowerPoint Presentation</vt:lpstr>
    </vt:vector>
  </TitlesOfParts>
  <Company>LIME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adrienne.reynolds</dc:creator>
  <cp:lastModifiedBy>Ervin Olinas Brosas</cp:lastModifiedBy>
  <cp:revision>1122</cp:revision>
  <cp:lastPrinted>2014-10-02T10:07:33Z</cp:lastPrinted>
  <dcterms:created xsi:type="dcterms:W3CDTF">2013-04-14T18:18:29Z</dcterms:created>
  <dcterms:modified xsi:type="dcterms:W3CDTF">2016-03-20T09:35:51Z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0x01010017C5FD2B7553CD4DA41328CC291AE283</vt:lpwstr>
  </property>
</Properties>
</file>