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547" r:id="rId5"/>
    <p:sldId id="587" r:id="rId6"/>
    <p:sldId id="588" r:id="rId7"/>
    <p:sldId id="589" r:id="rId8"/>
    <p:sldId id="591" r:id="rId9"/>
    <p:sldId id="592" r:id="rId10"/>
    <p:sldId id="593" r:id="rId11"/>
    <p:sldId id="594" r:id="rId12"/>
    <p:sldId id="557" r:id="rId13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pos="4612">
          <p15:clr>
            <a:srgbClr val="A4A3A4"/>
          </p15:clr>
        </p15:guide>
        <p15:guide id="3" pos="334">
          <p15:clr>
            <a:srgbClr val="A4A3A4"/>
          </p15:clr>
        </p15:guide>
        <p15:guide id="4" pos="5460">
          <p15:clr>
            <a:srgbClr val="A4A3A4"/>
          </p15:clr>
        </p15:guide>
        <p15:guide id="5" pos="29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FCFCF"/>
    <a:srgbClr val="2C318C"/>
    <a:srgbClr val="323E48"/>
    <a:srgbClr val="0A239B"/>
    <a:srgbClr val="5C6670"/>
    <a:srgbClr val="ED3645"/>
    <a:srgbClr val="0C4DA9"/>
    <a:srgbClr val="2C3945"/>
    <a:srgbClr val="91BEF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88510" autoAdjust="0"/>
  </p:normalViewPr>
  <p:slideViewPr>
    <p:cSldViewPr snapToGrid="0" snapToObjects="1">
      <p:cViewPr varScale="1">
        <p:scale>
          <a:sx n="115" d="100"/>
          <a:sy n="115" d="100"/>
        </p:scale>
        <p:origin x="1530" y="108"/>
      </p:cViewPr>
      <p:guideLst>
        <p:guide orient="horz" pos="2166"/>
        <p:guide pos="4612"/>
        <p:guide pos="334"/>
        <p:guide pos="546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3954A-C201-EB40-9459-342C786798D2}" type="datetimeFigureOut">
              <a:rPr lang="en-US" smtClean="0"/>
              <a:t>11/9/2017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2853C-6216-544B-82BE-E4DDDB9FF4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620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D0FC4-79A4-4CD6-9D21-6D2AFDDF42EC}" type="datetimeFigureOut">
              <a:rPr lang="en-JM" smtClean="0"/>
              <a:t>9/11/2017</a:t>
            </a:fld>
            <a:endParaRPr lang="en-J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829E4-7B8F-48ED-BCF8-1C0A3C644052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870379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2" y="4406901"/>
            <a:ext cx="8210548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 cap="none">
                <a:latin typeface="Gotham HTF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2" y="2906713"/>
            <a:ext cx="821054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323E4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6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1752600"/>
            <a:ext cx="8229600" cy="4114800"/>
          </a:xfrm>
        </p:spPr>
        <p:txBody>
          <a:bodyPr>
            <a:normAutofit/>
          </a:bodyPr>
          <a:lstStyle>
            <a:lvl1pPr marL="342900" indent="-342900">
              <a:buFont typeface="Arial"/>
              <a:buChar char="•"/>
              <a:defRPr sz="1400" b="0" i="0">
                <a:solidFill>
                  <a:srgbClr val="323E48"/>
                </a:solidFill>
                <a:latin typeface="Gotham HTF Book"/>
                <a:cs typeface="Gotham HTF Book"/>
              </a:defRPr>
            </a:lvl1pPr>
            <a:lvl2pPr marL="742950" indent="-28575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2pPr>
            <a:lvl3pPr marL="11430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3pPr>
            <a:lvl4pPr marL="16002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4pPr>
            <a:lvl5pPr marL="20574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951412"/>
            <a:ext cx="762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0" i="0">
                <a:solidFill>
                  <a:srgbClr val="0A239B"/>
                </a:solidFill>
                <a:latin typeface="Gotham HTF Book"/>
                <a:ea typeface="Open Sans" panose="020B06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64661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HTF Medium"/>
                <a:cs typeface="Gotham HTF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62568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2743200"/>
            <a:ext cx="2362200" cy="3022600"/>
          </a:xfrm>
        </p:spPr>
        <p:txBody>
          <a:bodyPr>
            <a:normAutofit/>
          </a:bodyPr>
          <a:lstStyle>
            <a:lvl1pPr algn="l">
              <a:buNone/>
              <a:defRPr sz="1300" b="0" i="0">
                <a:solidFill>
                  <a:srgbClr val="323E48"/>
                </a:solidFill>
                <a:latin typeface="Gotham HTF Book"/>
                <a:cs typeface="Gotham HTF Book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457200" y="2108200"/>
            <a:ext cx="2362200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 i="0">
                <a:solidFill>
                  <a:srgbClr val="323E48"/>
                </a:solidFill>
                <a:latin typeface="Gotham HTF Medium"/>
                <a:ea typeface="Open Sans Extrabold" pitchFamily="34" charset="0"/>
                <a:cs typeface="Gotham HTF Medium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62"/>
          </p:nvPr>
        </p:nvSpPr>
        <p:spPr>
          <a:xfrm>
            <a:off x="3390900" y="2743200"/>
            <a:ext cx="2362200" cy="3022600"/>
          </a:xfrm>
        </p:spPr>
        <p:txBody>
          <a:bodyPr>
            <a:normAutofit/>
          </a:bodyPr>
          <a:lstStyle>
            <a:lvl1pPr algn="l">
              <a:buNone/>
              <a:defRPr sz="1300" b="0" i="0">
                <a:solidFill>
                  <a:srgbClr val="323E48"/>
                </a:solidFill>
                <a:latin typeface="Gotham HTF Book"/>
                <a:cs typeface="Gotham HTF Book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5" name="Content Placeholder 38"/>
          <p:cNvSpPr>
            <a:spLocks noGrp="1"/>
          </p:cNvSpPr>
          <p:nvPr>
            <p:ph sz="quarter" idx="63"/>
          </p:nvPr>
        </p:nvSpPr>
        <p:spPr>
          <a:xfrm>
            <a:off x="3390900" y="2108200"/>
            <a:ext cx="2362200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 i="0">
                <a:solidFill>
                  <a:srgbClr val="323E48"/>
                </a:solidFill>
                <a:latin typeface="Gotham HTF Medium"/>
                <a:ea typeface="Open Sans Extrabold" pitchFamily="34" charset="0"/>
                <a:cs typeface="Gotham HTF Medium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64"/>
          </p:nvPr>
        </p:nvSpPr>
        <p:spPr>
          <a:xfrm>
            <a:off x="6324600" y="2743200"/>
            <a:ext cx="2362200" cy="3022600"/>
          </a:xfrm>
        </p:spPr>
        <p:txBody>
          <a:bodyPr>
            <a:normAutofit/>
          </a:bodyPr>
          <a:lstStyle>
            <a:lvl1pPr algn="l">
              <a:buNone/>
              <a:defRPr sz="1300" b="0" i="0">
                <a:solidFill>
                  <a:srgbClr val="323E48"/>
                </a:solidFill>
                <a:latin typeface="Gotham HTF Book"/>
                <a:cs typeface="Gotham HTF Book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Content Placeholder 38"/>
          <p:cNvSpPr>
            <a:spLocks noGrp="1"/>
          </p:cNvSpPr>
          <p:nvPr>
            <p:ph sz="quarter" idx="65"/>
          </p:nvPr>
        </p:nvSpPr>
        <p:spPr>
          <a:xfrm>
            <a:off x="6324600" y="2108200"/>
            <a:ext cx="2362200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 i="0">
                <a:solidFill>
                  <a:srgbClr val="323E48"/>
                </a:solidFill>
                <a:latin typeface="Gotham HTF Medium"/>
                <a:ea typeface="Open Sans Extrabold" pitchFamily="34" charset="0"/>
                <a:cs typeface="Gotham HTF Medium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951412"/>
            <a:ext cx="762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0" i="0">
                <a:solidFill>
                  <a:srgbClr val="0A239B"/>
                </a:solidFill>
                <a:latin typeface="Gotham HTF Book"/>
                <a:ea typeface="Open Sans" panose="020B06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64661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HTF Medium"/>
                <a:cs typeface="Gotham HTF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70488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24"/>
          </p:nvPr>
        </p:nvSpPr>
        <p:spPr>
          <a:xfrm>
            <a:off x="457200" y="2184000"/>
            <a:ext cx="4038600" cy="3352800"/>
          </a:xfrm>
        </p:spPr>
        <p:txBody>
          <a:bodyPr/>
          <a:lstStyle>
            <a:lvl1pPr>
              <a:defRPr>
                <a:solidFill>
                  <a:srgbClr val="323E4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25"/>
          </p:nvPr>
        </p:nvSpPr>
        <p:spPr>
          <a:xfrm>
            <a:off x="4648200" y="2184000"/>
            <a:ext cx="4038600" cy="3352800"/>
          </a:xfrm>
        </p:spPr>
        <p:txBody>
          <a:bodyPr/>
          <a:lstStyle>
            <a:lvl1pPr>
              <a:defRPr>
                <a:solidFill>
                  <a:srgbClr val="323E4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951412"/>
            <a:ext cx="762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0" i="0">
                <a:solidFill>
                  <a:srgbClr val="0A239B"/>
                </a:solidFill>
                <a:latin typeface="Gotham HTF Book"/>
                <a:ea typeface="Open Sans" panose="020B06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64661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HTF Medium"/>
                <a:cs typeface="Gotham HTF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536800"/>
            <a:ext cx="4038600" cy="431800"/>
          </a:xfrm>
        </p:spPr>
        <p:txBody>
          <a:bodyPr lIns="0" tIns="64800" rIns="0" bIns="0">
            <a:noAutofit/>
          </a:bodyPr>
          <a:lstStyle>
            <a:lvl1pPr marL="0" indent="0" algn="l">
              <a:buFontTx/>
              <a:buNone/>
              <a:defRPr sz="1000" b="0" i="0">
                <a:solidFill>
                  <a:srgbClr val="0A239B"/>
                </a:solidFill>
                <a:latin typeface="Gotham HTF Book"/>
                <a:ea typeface="Open Sans" panose="020B06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JM" dirty="0" smtClean="0"/>
              <a:t>Caption</a:t>
            </a:r>
            <a:endParaRPr lang="en-JM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648200" y="5536800"/>
            <a:ext cx="4038600" cy="431800"/>
          </a:xfrm>
        </p:spPr>
        <p:txBody>
          <a:bodyPr lIns="0" tIns="64800" rIns="0" bIns="0">
            <a:noAutofit/>
          </a:bodyPr>
          <a:lstStyle>
            <a:lvl1pPr marL="0" indent="0" algn="l">
              <a:buFontTx/>
              <a:buNone/>
              <a:defRPr sz="1000" b="0" i="0">
                <a:solidFill>
                  <a:srgbClr val="0A239B"/>
                </a:solidFill>
                <a:latin typeface="Gotham HTF Book"/>
                <a:ea typeface="Open Sans" panose="020B06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JM" dirty="0" smtClean="0"/>
              <a:t>Caption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46693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457200" y="20785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 i="0">
                <a:solidFill>
                  <a:srgbClr val="0A239B"/>
                </a:solidFill>
                <a:latin typeface="Gotham HTF Book"/>
                <a:ea typeface="Open Sans Extrabold" pitchFamily="34" charset="0"/>
                <a:cs typeface="Gotham HTF Book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457518" y="28151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 i="0">
                <a:solidFill>
                  <a:srgbClr val="0A239B"/>
                </a:solidFill>
                <a:latin typeface="Gotham HTF Book"/>
                <a:ea typeface="Open Sans Extrabold" pitchFamily="34" charset="0"/>
                <a:cs typeface="Gotham HTF Book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457836" y="35517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 i="0">
                <a:solidFill>
                  <a:srgbClr val="0A239B"/>
                </a:solidFill>
                <a:latin typeface="Gotham HTF Book"/>
                <a:ea typeface="Open Sans Extrabold" pitchFamily="34" charset="0"/>
                <a:cs typeface="Gotham HTF Book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457836" y="42883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 i="0">
                <a:solidFill>
                  <a:srgbClr val="0A239B"/>
                </a:solidFill>
                <a:latin typeface="Gotham HTF Book"/>
                <a:ea typeface="Open Sans Extrabold" pitchFamily="34" charset="0"/>
                <a:cs typeface="Gotham HTF Book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457836" y="50249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 i="0">
                <a:solidFill>
                  <a:srgbClr val="0A239B"/>
                </a:solidFill>
                <a:latin typeface="Gotham HTF Book"/>
                <a:ea typeface="Open Sans Extrabold" pitchFamily="34" charset="0"/>
                <a:cs typeface="Gotham HTF Book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3709840" y="20785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 i="0">
                <a:solidFill>
                  <a:srgbClr val="323E48"/>
                </a:solidFill>
                <a:latin typeface="Gotham HTF Book"/>
                <a:ea typeface="Open Sans Extrabold" pitchFamily="34" charset="0"/>
                <a:cs typeface="Gotham HTF Book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3710158" y="28151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 i="0">
                <a:solidFill>
                  <a:srgbClr val="323E48"/>
                </a:solidFill>
                <a:latin typeface="Gotham HTF Book"/>
                <a:ea typeface="Open Sans Extrabold" pitchFamily="34" charset="0"/>
                <a:cs typeface="Gotham HTF Book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3710476" y="35517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 i="0">
                <a:solidFill>
                  <a:srgbClr val="323E48"/>
                </a:solidFill>
                <a:latin typeface="Gotham HTF Book"/>
                <a:ea typeface="Open Sans Extrabold" pitchFamily="34" charset="0"/>
                <a:cs typeface="Gotham HTF Book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3710476" y="42883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 i="0">
                <a:solidFill>
                  <a:srgbClr val="323E48"/>
                </a:solidFill>
                <a:latin typeface="Gotham HTF Book"/>
                <a:ea typeface="Open Sans Extrabold" pitchFamily="34" charset="0"/>
                <a:cs typeface="Gotham HTF Book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3710476" y="50249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 i="0">
                <a:solidFill>
                  <a:srgbClr val="323E48"/>
                </a:solidFill>
                <a:latin typeface="Gotham HTF Book"/>
                <a:ea typeface="Open Sans Extrabold" pitchFamily="34" charset="0"/>
                <a:cs typeface="Gotham HTF Book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64661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HTF Medium"/>
                <a:cs typeface="Gotham HTF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951412"/>
            <a:ext cx="762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0" i="0">
                <a:solidFill>
                  <a:srgbClr val="0A239B"/>
                </a:solidFill>
                <a:latin typeface="Gotham HTF Book"/>
                <a:ea typeface="Open Sans" panose="020B06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96445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64661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HTF Medium"/>
                <a:cs typeface="Gotham HTF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951412"/>
            <a:ext cx="762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0" i="0">
                <a:solidFill>
                  <a:srgbClr val="0A239B"/>
                </a:solidFill>
                <a:latin typeface="Gotham HTF Book"/>
                <a:ea typeface="Open Sans" panose="020B06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556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457200" y="1945640"/>
            <a:ext cx="2819400" cy="264160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0A239B"/>
                </a:solidFill>
                <a:latin typeface="Gotham HTF Medium"/>
                <a:cs typeface="Gotham HTF Medium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457200" y="2209800"/>
            <a:ext cx="28194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0" i="0">
                <a:solidFill>
                  <a:srgbClr val="323E48"/>
                </a:solidFill>
                <a:latin typeface="Gotham HTF Light"/>
                <a:cs typeface="Gotham HTF Ligh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43"/>
          </p:nvPr>
        </p:nvSpPr>
        <p:spPr>
          <a:xfrm>
            <a:off x="457200" y="3371085"/>
            <a:ext cx="2819400" cy="264160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0A239B"/>
                </a:solidFill>
                <a:latin typeface="Gotham HTF Medium"/>
                <a:cs typeface="Gotham HTF Medium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44"/>
          </p:nvPr>
        </p:nvSpPr>
        <p:spPr>
          <a:xfrm>
            <a:off x="457200" y="3635245"/>
            <a:ext cx="28194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0" i="0">
                <a:solidFill>
                  <a:srgbClr val="323E48"/>
                </a:solidFill>
                <a:latin typeface="Gotham HTF Light"/>
                <a:cs typeface="Gotham HTF Ligh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5"/>
          </p:nvPr>
        </p:nvSpPr>
        <p:spPr>
          <a:xfrm>
            <a:off x="457200" y="4787900"/>
            <a:ext cx="2819400" cy="264160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0A239B"/>
                </a:solidFill>
                <a:latin typeface="Gotham HTF Medium"/>
                <a:cs typeface="Gotham HTF Medium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46"/>
          </p:nvPr>
        </p:nvSpPr>
        <p:spPr>
          <a:xfrm>
            <a:off x="457200" y="5052060"/>
            <a:ext cx="28194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0" i="0">
                <a:solidFill>
                  <a:srgbClr val="323E48"/>
                </a:solidFill>
                <a:latin typeface="Gotham HTF Light"/>
                <a:cs typeface="Gotham HTF Ligh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47"/>
          </p:nvPr>
        </p:nvSpPr>
        <p:spPr>
          <a:xfrm>
            <a:off x="3475949" y="1945640"/>
            <a:ext cx="2819400" cy="264160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0A239B"/>
                </a:solidFill>
                <a:latin typeface="Gotham HTF Medium"/>
                <a:cs typeface="Gotham HTF Medium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48"/>
          </p:nvPr>
        </p:nvSpPr>
        <p:spPr>
          <a:xfrm>
            <a:off x="3475949" y="2209800"/>
            <a:ext cx="28194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0" i="0">
                <a:solidFill>
                  <a:srgbClr val="323E48"/>
                </a:solidFill>
                <a:latin typeface="Gotham HTF Light"/>
                <a:cs typeface="Gotham HTF Ligh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49"/>
          </p:nvPr>
        </p:nvSpPr>
        <p:spPr>
          <a:xfrm>
            <a:off x="3475949" y="3371085"/>
            <a:ext cx="2819400" cy="264160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0A239B"/>
                </a:solidFill>
                <a:latin typeface="Gotham HTF Medium"/>
                <a:cs typeface="Gotham HTF Medium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50"/>
          </p:nvPr>
        </p:nvSpPr>
        <p:spPr>
          <a:xfrm>
            <a:off x="3475949" y="3635245"/>
            <a:ext cx="28194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0" i="0">
                <a:solidFill>
                  <a:srgbClr val="323E48"/>
                </a:solidFill>
                <a:latin typeface="Gotham HTF Light"/>
                <a:cs typeface="Gotham HTF Ligh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51"/>
          </p:nvPr>
        </p:nvSpPr>
        <p:spPr>
          <a:xfrm>
            <a:off x="3475949" y="4787900"/>
            <a:ext cx="2819400" cy="264160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0A239B"/>
                </a:solidFill>
                <a:latin typeface="Gotham HTF Medium"/>
                <a:cs typeface="Gotham HTF Medium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52"/>
          </p:nvPr>
        </p:nvSpPr>
        <p:spPr>
          <a:xfrm>
            <a:off x="3475949" y="5052060"/>
            <a:ext cx="28194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0" i="0">
                <a:solidFill>
                  <a:srgbClr val="323E48"/>
                </a:solidFill>
                <a:latin typeface="Gotham HTF Light"/>
                <a:cs typeface="Gotham HTF Ligh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64661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HTF Medium"/>
                <a:cs typeface="Gotham HTF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951412"/>
            <a:ext cx="762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0" i="0">
                <a:solidFill>
                  <a:srgbClr val="0A239B"/>
                </a:solidFill>
                <a:latin typeface="Gotham HTF Book"/>
                <a:ea typeface="Open Sans" panose="020B06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9813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533400" y="2108200"/>
            <a:ext cx="2133600" cy="172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323E48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2760662" y="2108200"/>
            <a:ext cx="2133600" cy="172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323E48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14" name="Text Placeholder 35"/>
          <p:cNvSpPr>
            <a:spLocks noGrp="1"/>
          </p:cNvSpPr>
          <p:nvPr>
            <p:ph type="body" sz="quarter" idx="28"/>
          </p:nvPr>
        </p:nvSpPr>
        <p:spPr>
          <a:xfrm>
            <a:off x="5453920" y="2108200"/>
            <a:ext cx="2133600" cy="25823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0A239B"/>
                </a:solidFill>
                <a:latin typeface="Gotham HTF Medium"/>
                <a:cs typeface="Gotham HTF Medium"/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39"/>
          <p:cNvSpPr>
            <a:spLocks noGrp="1"/>
          </p:cNvSpPr>
          <p:nvPr>
            <p:ph type="body" sz="quarter" idx="29"/>
          </p:nvPr>
        </p:nvSpPr>
        <p:spPr>
          <a:xfrm>
            <a:off x="5453920" y="2391831"/>
            <a:ext cx="2133600" cy="50548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rgbClr val="323E48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0" name="Text Placeholder 35"/>
          <p:cNvSpPr>
            <a:spLocks noGrp="1"/>
          </p:cNvSpPr>
          <p:nvPr>
            <p:ph type="body" sz="quarter" idx="62"/>
          </p:nvPr>
        </p:nvSpPr>
        <p:spPr>
          <a:xfrm>
            <a:off x="5453920" y="3029353"/>
            <a:ext cx="2133600" cy="25823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0A239B"/>
                </a:solidFill>
                <a:latin typeface="Gotham HTF Medium"/>
                <a:cs typeface="Gotham HTF Medium"/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endParaRPr lang="en-JM" dirty="0"/>
          </a:p>
        </p:txBody>
      </p:sp>
      <p:sp>
        <p:nvSpPr>
          <p:cNvPr id="21" name="Text Placeholder 39"/>
          <p:cNvSpPr>
            <a:spLocks noGrp="1"/>
          </p:cNvSpPr>
          <p:nvPr>
            <p:ph type="body" sz="quarter" idx="63"/>
          </p:nvPr>
        </p:nvSpPr>
        <p:spPr>
          <a:xfrm>
            <a:off x="5453920" y="3312984"/>
            <a:ext cx="2133600" cy="50548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rgbClr val="323E48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2" name="Text Placeholder 35"/>
          <p:cNvSpPr>
            <a:spLocks noGrp="1"/>
          </p:cNvSpPr>
          <p:nvPr>
            <p:ph type="body" sz="quarter" idx="64"/>
          </p:nvPr>
        </p:nvSpPr>
        <p:spPr>
          <a:xfrm>
            <a:off x="5453920" y="3950506"/>
            <a:ext cx="2133600" cy="25823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0A239B"/>
                </a:solidFill>
                <a:latin typeface="Gotham HTF Medium"/>
                <a:cs typeface="Gotham HTF Medium"/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endParaRPr lang="en-JM" dirty="0"/>
          </a:p>
        </p:txBody>
      </p:sp>
      <p:sp>
        <p:nvSpPr>
          <p:cNvPr id="23" name="Text Placeholder 39"/>
          <p:cNvSpPr>
            <a:spLocks noGrp="1"/>
          </p:cNvSpPr>
          <p:nvPr>
            <p:ph type="body" sz="quarter" idx="65"/>
          </p:nvPr>
        </p:nvSpPr>
        <p:spPr>
          <a:xfrm>
            <a:off x="5453920" y="4234137"/>
            <a:ext cx="2133600" cy="50548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rgbClr val="323E48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6" name="Text Placeholder 35"/>
          <p:cNvSpPr>
            <a:spLocks noGrp="1"/>
          </p:cNvSpPr>
          <p:nvPr>
            <p:ph type="body" sz="quarter" idx="68"/>
          </p:nvPr>
        </p:nvSpPr>
        <p:spPr>
          <a:xfrm>
            <a:off x="5453920" y="4871659"/>
            <a:ext cx="2133600" cy="25823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0A239B"/>
                </a:solidFill>
                <a:latin typeface="Gotham HTF Medium"/>
                <a:cs typeface="Gotham HTF Medium"/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endParaRPr lang="en-JM" dirty="0"/>
          </a:p>
        </p:txBody>
      </p:sp>
      <p:sp>
        <p:nvSpPr>
          <p:cNvPr id="27" name="Text Placeholder 39"/>
          <p:cNvSpPr>
            <a:spLocks noGrp="1"/>
          </p:cNvSpPr>
          <p:nvPr>
            <p:ph type="body" sz="quarter" idx="69"/>
          </p:nvPr>
        </p:nvSpPr>
        <p:spPr>
          <a:xfrm>
            <a:off x="5453920" y="5155290"/>
            <a:ext cx="2133600" cy="50548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rgbClr val="323E48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70"/>
          </p:nvPr>
        </p:nvSpPr>
        <p:spPr>
          <a:xfrm>
            <a:off x="533400" y="3935798"/>
            <a:ext cx="2133600" cy="172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323E48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71"/>
          </p:nvPr>
        </p:nvSpPr>
        <p:spPr>
          <a:xfrm>
            <a:off x="2760662" y="3935798"/>
            <a:ext cx="2133600" cy="172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323E48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646612"/>
          </a:xfrm>
          <a:prstGeom prst="rect">
            <a:avLst/>
          </a:prstGeom>
        </p:spPr>
        <p:txBody>
          <a:bodyPr/>
          <a:lstStyle>
            <a:lvl1pPr>
              <a:defRPr>
                <a:latin typeface="Gotham HTF Medium"/>
                <a:cs typeface="Gotham HTF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951412"/>
            <a:ext cx="762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0" i="0">
                <a:solidFill>
                  <a:srgbClr val="0A239B"/>
                </a:solidFill>
                <a:latin typeface="Gotham HTF Book"/>
                <a:ea typeface="Open Sans" panose="020B06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06051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457200" y="2026920"/>
            <a:ext cx="2051999" cy="304800"/>
          </a:xfrm>
          <a:prstGeom prst="rect">
            <a:avLst/>
          </a:prstGeom>
          <a:solidFill>
            <a:srgbClr val="0A23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457200" y="2332989"/>
            <a:ext cx="2052000" cy="174625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8"/>
          </p:nvPr>
        </p:nvSpPr>
        <p:spPr>
          <a:xfrm>
            <a:off x="457200" y="4466169"/>
            <a:ext cx="2051999" cy="25823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0A239B"/>
                </a:solidFill>
                <a:latin typeface="Gotham HTF Medium"/>
                <a:cs typeface="Gotham HTF Medium"/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endParaRPr lang="en-JM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/>
          </p:nvPr>
        </p:nvSpPr>
        <p:spPr>
          <a:xfrm>
            <a:off x="457200" y="4749800"/>
            <a:ext cx="2051999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rgbClr val="323E48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51" name="Rectangle 50"/>
          <p:cNvSpPr/>
          <p:nvPr userDrawn="1"/>
        </p:nvSpPr>
        <p:spPr>
          <a:xfrm>
            <a:off x="2509199" y="2026920"/>
            <a:ext cx="2051999" cy="304800"/>
          </a:xfrm>
          <a:prstGeom prst="rect">
            <a:avLst/>
          </a:prstGeom>
          <a:solidFill>
            <a:srgbClr val="5C66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Picture Placeholder 27"/>
          <p:cNvSpPr>
            <a:spLocks noGrp="1"/>
          </p:cNvSpPr>
          <p:nvPr>
            <p:ph type="pic" sz="quarter" idx="30"/>
          </p:nvPr>
        </p:nvSpPr>
        <p:spPr>
          <a:xfrm>
            <a:off x="2509199" y="2332989"/>
            <a:ext cx="2052000" cy="174625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 dirty="0"/>
          </a:p>
        </p:txBody>
      </p:sp>
      <p:sp>
        <p:nvSpPr>
          <p:cNvPr id="53" name="Rectangle 52"/>
          <p:cNvSpPr/>
          <p:nvPr userDrawn="1"/>
        </p:nvSpPr>
        <p:spPr>
          <a:xfrm>
            <a:off x="4561198" y="2026920"/>
            <a:ext cx="2051999" cy="304800"/>
          </a:xfrm>
          <a:prstGeom prst="rect">
            <a:avLst/>
          </a:prstGeom>
          <a:solidFill>
            <a:srgbClr val="0A23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Picture Placeholder 27"/>
          <p:cNvSpPr>
            <a:spLocks noGrp="1"/>
          </p:cNvSpPr>
          <p:nvPr>
            <p:ph type="pic" sz="quarter" idx="31"/>
          </p:nvPr>
        </p:nvSpPr>
        <p:spPr>
          <a:xfrm>
            <a:off x="4561198" y="2332989"/>
            <a:ext cx="2052000" cy="174625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6613197" y="2026920"/>
            <a:ext cx="2051999" cy="304800"/>
          </a:xfrm>
          <a:prstGeom prst="rect">
            <a:avLst/>
          </a:prstGeom>
          <a:solidFill>
            <a:srgbClr val="5C66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Picture Placeholder 27"/>
          <p:cNvSpPr>
            <a:spLocks noGrp="1"/>
          </p:cNvSpPr>
          <p:nvPr>
            <p:ph type="pic" sz="quarter" idx="32"/>
          </p:nvPr>
        </p:nvSpPr>
        <p:spPr>
          <a:xfrm>
            <a:off x="6613197" y="2332989"/>
            <a:ext cx="2052000" cy="174625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 dirty="0"/>
          </a:p>
        </p:txBody>
      </p:sp>
      <p:sp>
        <p:nvSpPr>
          <p:cNvPr id="57" name="Text Placeholder 35"/>
          <p:cNvSpPr>
            <a:spLocks noGrp="1"/>
          </p:cNvSpPr>
          <p:nvPr>
            <p:ph type="body" sz="quarter" idx="33"/>
          </p:nvPr>
        </p:nvSpPr>
        <p:spPr>
          <a:xfrm>
            <a:off x="2509200" y="4466169"/>
            <a:ext cx="2051999" cy="25823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0A239B"/>
                </a:solidFill>
                <a:latin typeface="Gotham HTF Medium"/>
                <a:cs typeface="Gotham HTF Medium"/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endParaRPr lang="en-JM" dirty="0"/>
          </a:p>
        </p:txBody>
      </p:sp>
      <p:sp>
        <p:nvSpPr>
          <p:cNvPr id="58" name="Text Placeholder 39"/>
          <p:cNvSpPr>
            <a:spLocks noGrp="1"/>
          </p:cNvSpPr>
          <p:nvPr>
            <p:ph type="body" sz="quarter" idx="34"/>
          </p:nvPr>
        </p:nvSpPr>
        <p:spPr>
          <a:xfrm>
            <a:off x="2509200" y="4749800"/>
            <a:ext cx="2051999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rgbClr val="323E48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59" name="Text Placeholder 35"/>
          <p:cNvSpPr>
            <a:spLocks noGrp="1"/>
          </p:cNvSpPr>
          <p:nvPr>
            <p:ph type="body" sz="quarter" idx="35"/>
          </p:nvPr>
        </p:nvSpPr>
        <p:spPr>
          <a:xfrm>
            <a:off x="4561199" y="4466169"/>
            <a:ext cx="2051999" cy="25823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0A239B"/>
                </a:solidFill>
                <a:latin typeface="Gotham HTF Medium"/>
                <a:cs typeface="Gotham HTF Medium"/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endParaRPr lang="en-JM" dirty="0"/>
          </a:p>
        </p:txBody>
      </p:sp>
      <p:sp>
        <p:nvSpPr>
          <p:cNvPr id="60" name="Text Placeholder 39"/>
          <p:cNvSpPr>
            <a:spLocks noGrp="1"/>
          </p:cNvSpPr>
          <p:nvPr>
            <p:ph type="body" sz="quarter" idx="36"/>
          </p:nvPr>
        </p:nvSpPr>
        <p:spPr>
          <a:xfrm>
            <a:off x="4561199" y="4749800"/>
            <a:ext cx="2051999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rgbClr val="323E48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61" name="Text Placeholder 35"/>
          <p:cNvSpPr>
            <a:spLocks noGrp="1"/>
          </p:cNvSpPr>
          <p:nvPr>
            <p:ph type="body" sz="quarter" idx="37"/>
          </p:nvPr>
        </p:nvSpPr>
        <p:spPr>
          <a:xfrm>
            <a:off x="6613199" y="4466169"/>
            <a:ext cx="2051999" cy="25823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0A239B"/>
                </a:solidFill>
                <a:latin typeface="Gotham HTF Medium"/>
                <a:cs typeface="Gotham HTF Medium"/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endParaRPr lang="en-JM" dirty="0"/>
          </a:p>
        </p:txBody>
      </p:sp>
      <p:sp>
        <p:nvSpPr>
          <p:cNvPr id="62" name="Text Placeholder 39"/>
          <p:cNvSpPr>
            <a:spLocks noGrp="1"/>
          </p:cNvSpPr>
          <p:nvPr>
            <p:ph type="body" sz="quarter" idx="38"/>
          </p:nvPr>
        </p:nvSpPr>
        <p:spPr>
          <a:xfrm>
            <a:off x="6613199" y="4749800"/>
            <a:ext cx="2051999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rgbClr val="323E48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64661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HTF Medium"/>
                <a:cs typeface="Gotham HTF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951412"/>
            <a:ext cx="762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0" i="0">
                <a:solidFill>
                  <a:srgbClr val="0A239B"/>
                </a:solidFill>
                <a:latin typeface="Gotham HTF Book"/>
                <a:ea typeface="Open Sans" panose="020B06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4433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478660" y="0"/>
            <a:ext cx="4398140" cy="59669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181600" y="1433483"/>
            <a:ext cx="3505200" cy="1143000"/>
          </a:xfrm>
          <a:prstGeom prst="rect">
            <a:avLst/>
          </a:prstGeom>
        </p:spPr>
        <p:txBody>
          <a:bodyPr/>
          <a:lstStyle>
            <a:lvl1pPr algn="l">
              <a:defRPr b="0" i="0">
                <a:solidFill>
                  <a:srgbClr val="0A239B"/>
                </a:solidFill>
                <a:latin typeface="Gotham HTF Medium"/>
                <a:cs typeface="Gotham HTF Medium"/>
              </a:defRPr>
            </a:lvl1pPr>
          </a:lstStyle>
          <a:p>
            <a:r>
              <a:rPr lang="en-US" dirty="0" smtClean="0"/>
              <a:t>Click to edit Master title</a:t>
            </a:r>
            <a:endParaRPr lang="en-JM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181600" y="2589150"/>
            <a:ext cx="3505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i="0">
                <a:solidFill>
                  <a:srgbClr val="323E48"/>
                </a:solidFill>
                <a:latin typeface="Gotham HTF Book"/>
                <a:ea typeface="Open Sans Light" panose="020B03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50141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577626" y="3194175"/>
            <a:ext cx="1752600" cy="28210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6915150" y="3194175"/>
            <a:ext cx="1752600" cy="28210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4800536" y="3194175"/>
            <a:ext cx="1752600" cy="28210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2685922" y="3194175"/>
            <a:ext cx="1752600" cy="28210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854443" y="3815492"/>
            <a:ext cx="1198968" cy="119896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2962738" y="3815492"/>
            <a:ext cx="1198968" cy="119896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5077352" y="3815492"/>
            <a:ext cx="1198968" cy="119896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28"/>
          </p:nvPr>
        </p:nvSpPr>
        <p:spPr>
          <a:xfrm>
            <a:off x="7191966" y="3815492"/>
            <a:ext cx="1198968" cy="119896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951412"/>
            <a:ext cx="762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0" i="0">
                <a:solidFill>
                  <a:srgbClr val="0A239B"/>
                </a:solidFill>
                <a:latin typeface="Gotham HTF Book"/>
                <a:ea typeface="Open Sans" panose="020B06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64661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HTF Medium"/>
                <a:cs typeface="Gotham HTF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4" name="Diagonal Stripe 33"/>
          <p:cNvSpPr>
            <a:spLocks noChangeAspect="1"/>
          </p:cNvSpPr>
          <p:nvPr userDrawn="1"/>
        </p:nvSpPr>
        <p:spPr>
          <a:xfrm>
            <a:off x="579476" y="3195506"/>
            <a:ext cx="575998" cy="575998"/>
          </a:xfrm>
          <a:prstGeom prst="diagStripe">
            <a:avLst/>
          </a:prstGeom>
          <a:solidFill>
            <a:srgbClr val="0A23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666067" y="5081626"/>
            <a:ext cx="1571074" cy="895164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1400"/>
              </a:lnSpc>
            </a:pPr>
            <a:r>
              <a:rPr lang="en-US" sz="1000" dirty="0" err="1" smtClean="0">
                <a:solidFill>
                  <a:srgbClr val="0A239B"/>
                </a:solidFill>
                <a:latin typeface="Gotham HTF Book"/>
                <a:cs typeface="Gotham HTF Book"/>
              </a:rPr>
              <a:t>Lorem</a:t>
            </a:r>
            <a:r>
              <a:rPr lang="en-US" sz="1000" dirty="0" smtClean="0">
                <a:solidFill>
                  <a:srgbClr val="0A239B"/>
                </a:solidFill>
                <a:latin typeface="Gotham HTF Book"/>
                <a:cs typeface="Gotham HTF Book"/>
              </a:rPr>
              <a:t> </a:t>
            </a:r>
            <a:r>
              <a:rPr lang="en-US" sz="1000" dirty="0" err="1" smtClean="0">
                <a:solidFill>
                  <a:srgbClr val="0A239B"/>
                </a:solidFill>
                <a:latin typeface="Gotham HTF Book"/>
                <a:cs typeface="Gotham HTF Book"/>
              </a:rPr>
              <a:t>Ipsum</a:t>
            </a:r>
            <a:r>
              <a:rPr lang="en-US" sz="1000" dirty="0" smtClean="0">
                <a:solidFill>
                  <a:srgbClr val="0A239B"/>
                </a:solidFill>
                <a:latin typeface="Gotham HTF Book"/>
                <a:cs typeface="Gotham HTF Book"/>
              </a:rPr>
              <a:t> is simply dummy text of the printing and typesetting industry.</a:t>
            </a:r>
            <a:endParaRPr lang="en-US" sz="1000" dirty="0">
              <a:solidFill>
                <a:srgbClr val="0A239B"/>
              </a:solidFill>
              <a:latin typeface="Gotham HTF Book"/>
              <a:cs typeface="Gotham HTF Book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7003591" y="5081626"/>
            <a:ext cx="1571074" cy="895164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1400"/>
              </a:lnSpc>
            </a:pPr>
            <a:r>
              <a:rPr lang="en-US" sz="1000" dirty="0" err="1">
                <a:solidFill>
                  <a:srgbClr val="323E48"/>
                </a:solidFill>
                <a:latin typeface="Gotham HTF Book"/>
                <a:cs typeface="Gotham HTF Book"/>
              </a:rPr>
              <a:t>Lorem</a:t>
            </a:r>
            <a:r>
              <a:rPr lang="en-US" sz="1000" dirty="0">
                <a:solidFill>
                  <a:srgbClr val="323E48"/>
                </a:solidFill>
                <a:latin typeface="Gotham HTF Book"/>
                <a:cs typeface="Gotham HTF Book"/>
              </a:rPr>
              <a:t> </a:t>
            </a:r>
            <a:r>
              <a:rPr lang="en-US" sz="1000" dirty="0" err="1">
                <a:solidFill>
                  <a:srgbClr val="323E48"/>
                </a:solidFill>
                <a:latin typeface="Gotham HTF Book"/>
                <a:cs typeface="Gotham HTF Book"/>
              </a:rPr>
              <a:t>Ipsum</a:t>
            </a:r>
            <a:r>
              <a:rPr lang="en-US" sz="1000" dirty="0">
                <a:solidFill>
                  <a:srgbClr val="323E48"/>
                </a:solidFill>
                <a:latin typeface="Gotham HTF Book"/>
                <a:cs typeface="Gotham HTF Book"/>
              </a:rPr>
              <a:t> is simply dummy text of the printing and typesetting </a:t>
            </a:r>
            <a:r>
              <a:rPr lang="en-US" sz="1000" dirty="0" smtClean="0">
                <a:solidFill>
                  <a:srgbClr val="323E48"/>
                </a:solidFill>
                <a:latin typeface="Gotham HTF Book"/>
                <a:cs typeface="Gotham HTF Book"/>
              </a:rPr>
              <a:t>industry.</a:t>
            </a:r>
            <a:endParaRPr lang="en-US" sz="1000" dirty="0">
              <a:solidFill>
                <a:srgbClr val="323E48"/>
              </a:solidFill>
              <a:latin typeface="Gotham HTF Book"/>
              <a:cs typeface="Gotham HTF Book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4888977" y="5081626"/>
            <a:ext cx="1571074" cy="895164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1400"/>
              </a:lnSpc>
            </a:pPr>
            <a:r>
              <a:rPr lang="en-US" sz="1000" dirty="0" err="1">
                <a:solidFill>
                  <a:srgbClr val="323E48"/>
                </a:solidFill>
                <a:latin typeface="Gotham HTF Book"/>
                <a:cs typeface="Gotham HTF Book"/>
              </a:rPr>
              <a:t>Lorem</a:t>
            </a:r>
            <a:r>
              <a:rPr lang="en-US" sz="1000" dirty="0">
                <a:solidFill>
                  <a:srgbClr val="323E48"/>
                </a:solidFill>
                <a:latin typeface="Gotham HTF Book"/>
                <a:cs typeface="Gotham HTF Book"/>
              </a:rPr>
              <a:t> </a:t>
            </a:r>
            <a:r>
              <a:rPr lang="en-US" sz="1000" dirty="0" err="1">
                <a:solidFill>
                  <a:srgbClr val="323E48"/>
                </a:solidFill>
                <a:latin typeface="Gotham HTF Book"/>
                <a:cs typeface="Gotham HTF Book"/>
              </a:rPr>
              <a:t>Ipsum</a:t>
            </a:r>
            <a:r>
              <a:rPr lang="en-US" sz="1000" dirty="0">
                <a:solidFill>
                  <a:srgbClr val="323E48"/>
                </a:solidFill>
                <a:latin typeface="Gotham HTF Book"/>
                <a:cs typeface="Gotham HTF Book"/>
              </a:rPr>
              <a:t> is simply dummy text of the printing and typesetting </a:t>
            </a:r>
            <a:r>
              <a:rPr lang="en-US" sz="1000" dirty="0" smtClean="0">
                <a:solidFill>
                  <a:srgbClr val="323E48"/>
                </a:solidFill>
                <a:latin typeface="Gotham HTF Book"/>
                <a:cs typeface="Gotham HTF Book"/>
              </a:rPr>
              <a:t>industry.</a:t>
            </a:r>
            <a:endParaRPr lang="en-US" sz="1000" dirty="0">
              <a:solidFill>
                <a:srgbClr val="323E48"/>
              </a:solidFill>
              <a:latin typeface="Gotham HTF Book"/>
              <a:cs typeface="Gotham HTF Book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2776213" y="5081626"/>
            <a:ext cx="1571074" cy="895164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1400"/>
              </a:lnSpc>
            </a:pPr>
            <a:r>
              <a:rPr lang="en-US" sz="1000" dirty="0" err="1">
                <a:solidFill>
                  <a:srgbClr val="323E48"/>
                </a:solidFill>
                <a:latin typeface="Gotham HTF Book"/>
                <a:cs typeface="Gotham HTF Book"/>
              </a:rPr>
              <a:t>Lorem</a:t>
            </a:r>
            <a:r>
              <a:rPr lang="en-US" sz="1000" dirty="0">
                <a:solidFill>
                  <a:srgbClr val="323E48"/>
                </a:solidFill>
                <a:latin typeface="Gotham HTF Book"/>
                <a:cs typeface="Gotham HTF Book"/>
              </a:rPr>
              <a:t> </a:t>
            </a:r>
            <a:r>
              <a:rPr lang="en-US" sz="1000" dirty="0" err="1">
                <a:solidFill>
                  <a:srgbClr val="323E48"/>
                </a:solidFill>
                <a:latin typeface="Gotham HTF Book"/>
                <a:cs typeface="Gotham HTF Book"/>
              </a:rPr>
              <a:t>Ipsum</a:t>
            </a:r>
            <a:r>
              <a:rPr lang="en-US" sz="1000" dirty="0">
                <a:solidFill>
                  <a:srgbClr val="323E48"/>
                </a:solidFill>
                <a:latin typeface="Gotham HTF Book"/>
                <a:cs typeface="Gotham HTF Book"/>
              </a:rPr>
              <a:t> is simply dummy text of the printing and typesetting </a:t>
            </a:r>
            <a:r>
              <a:rPr lang="en-US" sz="1000" dirty="0" smtClean="0">
                <a:solidFill>
                  <a:srgbClr val="323E48"/>
                </a:solidFill>
                <a:latin typeface="Gotham HTF Book"/>
                <a:cs typeface="Gotham HTF Book"/>
              </a:rPr>
              <a:t>industry.</a:t>
            </a:r>
            <a:endParaRPr lang="en-US" sz="1000" dirty="0">
              <a:solidFill>
                <a:srgbClr val="323E48"/>
              </a:solidFill>
              <a:latin typeface="Gotham HTF Book"/>
              <a:cs typeface="Gotham HTF Book"/>
            </a:endParaRPr>
          </a:p>
        </p:txBody>
      </p:sp>
      <p:sp>
        <p:nvSpPr>
          <p:cNvPr id="41" name="Rectangle 40"/>
          <p:cNvSpPr/>
          <p:nvPr userDrawn="1"/>
        </p:nvSpPr>
        <p:spPr>
          <a:xfrm rot="18923151">
            <a:off x="534208" y="3305877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JM" sz="800" dirty="0" smtClean="0">
                <a:solidFill>
                  <a:schemeClr val="bg1"/>
                </a:solidFill>
                <a:latin typeface="Gotham HTF Black"/>
                <a:ea typeface="Tahoma" pitchFamily="34" charset="0"/>
                <a:cs typeface="Gotham HTF Black"/>
              </a:rPr>
              <a:t>NEW!</a:t>
            </a:r>
            <a:endParaRPr lang="en-US" sz="800" dirty="0">
              <a:solidFill>
                <a:schemeClr val="bg1"/>
              </a:solidFill>
              <a:latin typeface="Gotham HTF Black"/>
              <a:cs typeface="Gotham HTF Black"/>
            </a:endParaRPr>
          </a:p>
        </p:txBody>
      </p:sp>
      <p:sp>
        <p:nvSpPr>
          <p:cNvPr id="42" name="TextBox 41"/>
          <p:cNvSpPr txBox="1"/>
          <p:nvPr userDrawn="1"/>
        </p:nvSpPr>
        <p:spPr>
          <a:xfrm>
            <a:off x="655942" y="3438525"/>
            <a:ext cx="1595969" cy="246221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100" b="0" i="0" dirty="0" err="1" smtClean="0">
                <a:solidFill>
                  <a:srgbClr val="0C4DA9"/>
                </a:solidFill>
                <a:latin typeface="Gotham HTF Medium"/>
                <a:cs typeface="Gotham HTF Medium"/>
              </a:rPr>
              <a:t>Lorem</a:t>
            </a:r>
            <a:r>
              <a:rPr lang="en-US" sz="1100" b="0" i="0" dirty="0" smtClean="0">
                <a:solidFill>
                  <a:srgbClr val="0C4DA9"/>
                </a:solidFill>
                <a:latin typeface="Gotham HTF Medium"/>
                <a:cs typeface="Gotham HTF Medium"/>
              </a:rPr>
              <a:t> </a:t>
            </a:r>
            <a:r>
              <a:rPr lang="en-US" sz="1100" b="0" i="0" dirty="0" err="1" smtClean="0">
                <a:solidFill>
                  <a:srgbClr val="0C4DA9"/>
                </a:solidFill>
                <a:latin typeface="Gotham HTF Medium"/>
                <a:cs typeface="Gotham HTF Medium"/>
              </a:rPr>
              <a:t>Ipsum</a:t>
            </a:r>
            <a:endParaRPr lang="en-US" sz="1100" b="0" i="0" dirty="0">
              <a:solidFill>
                <a:srgbClr val="0C4DA9"/>
              </a:solidFill>
              <a:latin typeface="Gotham HTF Medium"/>
              <a:cs typeface="Gotham HTF Medium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6993466" y="3438525"/>
            <a:ext cx="1595969" cy="246221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100" b="0" i="0" dirty="0" err="1" smtClean="0">
                <a:solidFill>
                  <a:srgbClr val="5C6670"/>
                </a:solidFill>
                <a:latin typeface="Gotham HTF Medium"/>
                <a:cs typeface="Gotham HTF Medium"/>
              </a:rPr>
              <a:t>Lorem</a:t>
            </a:r>
            <a:r>
              <a:rPr lang="en-US" sz="1100" b="0" i="0" dirty="0" smtClean="0">
                <a:solidFill>
                  <a:srgbClr val="5C6670"/>
                </a:solidFill>
                <a:latin typeface="Gotham HTF Medium"/>
                <a:cs typeface="Gotham HTF Medium"/>
              </a:rPr>
              <a:t> </a:t>
            </a:r>
            <a:r>
              <a:rPr lang="en-US" sz="1100" b="0" i="0" dirty="0" err="1" smtClean="0">
                <a:solidFill>
                  <a:srgbClr val="5C6670"/>
                </a:solidFill>
                <a:latin typeface="Gotham HTF Medium"/>
                <a:cs typeface="Gotham HTF Medium"/>
              </a:rPr>
              <a:t>Ipsum</a:t>
            </a:r>
            <a:endParaRPr lang="en-US" sz="1100" b="0" i="0" dirty="0">
              <a:solidFill>
                <a:srgbClr val="5C6670"/>
              </a:solidFill>
              <a:latin typeface="Gotham HTF Medium"/>
              <a:cs typeface="Gotham HTF Medium"/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4878852" y="3438525"/>
            <a:ext cx="1595969" cy="246221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100" b="0" i="0" dirty="0" err="1" smtClean="0">
                <a:solidFill>
                  <a:srgbClr val="5C6670"/>
                </a:solidFill>
                <a:latin typeface="Gotham HTF Medium"/>
                <a:cs typeface="Gotham HTF Medium"/>
              </a:rPr>
              <a:t>Lorem</a:t>
            </a:r>
            <a:r>
              <a:rPr lang="en-US" sz="1100" b="0" i="0" dirty="0" smtClean="0">
                <a:solidFill>
                  <a:srgbClr val="5C6670"/>
                </a:solidFill>
                <a:latin typeface="Gotham HTF Medium"/>
                <a:cs typeface="Gotham HTF Medium"/>
              </a:rPr>
              <a:t> </a:t>
            </a:r>
            <a:r>
              <a:rPr lang="en-US" sz="1100" b="0" i="0" dirty="0" err="1" smtClean="0">
                <a:solidFill>
                  <a:srgbClr val="5C6670"/>
                </a:solidFill>
                <a:latin typeface="Gotham HTF Medium"/>
                <a:cs typeface="Gotham HTF Medium"/>
              </a:rPr>
              <a:t>Ipsum</a:t>
            </a:r>
            <a:endParaRPr lang="en-US" sz="1100" b="0" i="0" dirty="0">
              <a:solidFill>
                <a:srgbClr val="5C6670"/>
              </a:solidFill>
              <a:latin typeface="Gotham HTF Medium"/>
              <a:cs typeface="Gotham HTF Medium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2766088" y="3438525"/>
            <a:ext cx="1595969" cy="246221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100" b="0" i="0" dirty="0" err="1" smtClean="0">
                <a:solidFill>
                  <a:srgbClr val="5C6670"/>
                </a:solidFill>
                <a:latin typeface="Gotham HTF Medium"/>
                <a:cs typeface="Gotham HTF Medium"/>
              </a:rPr>
              <a:t>Lorem</a:t>
            </a:r>
            <a:r>
              <a:rPr lang="en-US" sz="1100" b="0" i="0" dirty="0" smtClean="0">
                <a:solidFill>
                  <a:srgbClr val="5C6670"/>
                </a:solidFill>
                <a:latin typeface="Gotham HTF Medium"/>
                <a:cs typeface="Gotham HTF Medium"/>
              </a:rPr>
              <a:t> </a:t>
            </a:r>
            <a:r>
              <a:rPr lang="en-US" sz="1100" b="0" i="0" dirty="0" err="1" smtClean="0">
                <a:solidFill>
                  <a:srgbClr val="5C6670"/>
                </a:solidFill>
                <a:latin typeface="Gotham HTF Medium"/>
                <a:cs typeface="Gotham HTF Medium"/>
              </a:rPr>
              <a:t>Ipsum</a:t>
            </a:r>
            <a:endParaRPr lang="en-US" sz="1100" b="0" i="0" dirty="0">
              <a:solidFill>
                <a:srgbClr val="5C6670"/>
              </a:solidFill>
              <a:latin typeface="Gotham HTF Medium"/>
              <a:cs typeface="Gotham HTF Medium"/>
            </a:endParaRPr>
          </a:p>
        </p:txBody>
      </p:sp>
      <p:sp>
        <p:nvSpPr>
          <p:cNvPr id="46" name="Content Placeholder 5"/>
          <p:cNvSpPr txBox="1">
            <a:spLocks/>
          </p:cNvSpPr>
          <p:nvPr userDrawn="1"/>
        </p:nvSpPr>
        <p:spPr>
          <a:xfrm>
            <a:off x="457200" y="1831565"/>
            <a:ext cx="8210550" cy="121643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rgbClr val="5C6670"/>
                </a:solidFill>
                <a:latin typeface="Gotham HTF Light"/>
                <a:ea typeface="+mn-ea"/>
                <a:cs typeface="Gotham HTF 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b="0" i="0" kern="1200">
                <a:solidFill>
                  <a:srgbClr val="5C6670"/>
                </a:solidFill>
                <a:latin typeface="Gotham HTF Light"/>
                <a:ea typeface="+mn-ea"/>
                <a:cs typeface="Gotham HTF Light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b="0" i="0" kern="1200">
                <a:solidFill>
                  <a:srgbClr val="5C6670"/>
                </a:solidFill>
                <a:latin typeface="Gotham HTF Light"/>
                <a:ea typeface="+mn-ea"/>
                <a:cs typeface="Gotham HTF Light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b="0" i="0" kern="1200">
                <a:solidFill>
                  <a:srgbClr val="5C6670"/>
                </a:solidFill>
                <a:latin typeface="Gotham HTF Light"/>
                <a:ea typeface="+mn-ea"/>
                <a:cs typeface="Gotham HTF Light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b="0" i="0" kern="1200">
                <a:solidFill>
                  <a:srgbClr val="5C6670"/>
                </a:solidFill>
                <a:latin typeface="Gotham HTF Light"/>
                <a:ea typeface="+mn-ea"/>
                <a:cs typeface="Gotham HTF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600"/>
              </a:lnSpc>
              <a:buNone/>
            </a:pPr>
            <a:r>
              <a:rPr lang="en-GB" sz="1600" dirty="0" err="1" smtClean="0">
                <a:solidFill>
                  <a:srgbClr val="0A239B"/>
                </a:solidFill>
                <a:latin typeface="Gotham HTF Medium"/>
                <a:cs typeface="Gotham HTF Medium"/>
              </a:rPr>
              <a:t>Lorem</a:t>
            </a:r>
            <a:r>
              <a:rPr lang="en-GB" sz="1600" dirty="0" smtClean="0">
                <a:solidFill>
                  <a:srgbClr val="0A239B"/>
                </a:solidFill>
                <a:latin typeface="Gotham HTF Medium"/>
                <a:cs typeface="Gotham HTF Medium"/>
              </a:rPr>
              <a:t> </a:t>
            </a:r>
            <a:r>
              <a:rPr lang="en-GB" sz="1600" dirty="0" err="1" smtClean="0">
                <a:solidFill>
                  <a:srgbClr val="0A239B"/>
                </a:solidFill>
                <a:latin typeface="Gotham HTF Medium"/>
                <a:cs typeface="Gotham HTF Medium"/>
              </a:rPr>
              <a:t>Ipsum</a:t>
            </a:r>
            <a:r>
              <a:rPr lang="en-GB" dirty="0" smtClean="0">
                <a:solidFill>
                  <a:srgbClr val="0A239B"/>
                </a:solidFill>
                <a:latin typeface="Gotham HTF Book"/>
                <a:cs typeface="Gotham HTF Book"/>
              </a:rPr>
              <a:t/>
            </a:r>
            <a:br>
              <a:rPr lang="en-GB" dirty="0" smtClean="0">
                <a:solidFill>
                  <a:srgbClr val="0A239B"/>
                </a:solidFill>
                <a:latin typeface="Gotham HTF Book"/>
                <a:cs typeface="Gotham HTF Book"/>
              </a:rPr>
            </a:br>
            <a:r>
              <a:rPr lang="en-GB" sz="1600" dirty="0" smtClean="0">
                <a:solidFill>
                  <a:srgbClr val="323E48"/>
                </a:solidFill>
                <a:latin typeface="Gotham HTF Book"/>
                <a:cs typeface="Gotham HTF Book"/>
              </a:rPr>
              <a:t>With an annual production capacity of 160,000 tonnes, the Company specialises in producing high-quality rolled </a:t>
            </a:r>
            <a:r>
              <a:rPr lang="pt-PT" sz="1600" dirty="0" smtClean="0">
                <a:solidFill>
                  <a:srgbClr val="323E48"/>
                </a:solidFill>
                <a:latin typeface="Gotham HTF Book"/>
                <a:cs typeface="Gotham HTF Book"/>
              </a:rPr>
              <a:t>.</a:t>
            </a:r>
            <a:endParaRPr lang="en-US" sz="1600" dirty="0" smtClean="0">
              <a:solidFill>
                <a:srgbClr val="323E48"/>
              </a:solidFill>
              <a:latin typeface="Gotham HTF Book"/>
              <a:cs typeface="Gotham HTF Book"/>
            </a:endParaRPr>
          </a:p>
          <a:p>
            <a:pPr marL="0" indent="0">
              <a:lnSpc>
                <a:spcPts val="2600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47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: Image">
    <p:bg>
      <p:bgPr>
        <a:gradFill flip="none" rotWithShape="1">
          <a:gsLst>
            <a:gs pos="0">
              <a:schemeClr val="bg1"/>
            </a:gs>
            <a:gs pos="100000">
              <a:srgbClr val="5C6670">
                <a:alpha val="30000"/>
              </a:srgb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7369" y="220171"/>
            <a:ext cx="1600200" cy="365125"/>
          </a:xfrm>
          <a:prstGeom prst="rect">
            <a:avLst/>
          </a:prstGeom>
        </p:spPr>
        <p:txBody>
          <a:bodyPr/>
          <a:lstStyle>
            <a:lvl1pPr algn="r">
              <a:defRPr sz="1000" b="0" i="0" baseline="0">
                <a:solidFill>
                  <a:srgbClr val="0A239B"/>
                </a:solidFill>
                <a:latin typeface="Gotham HTF Book"/>
                <a:cs typeface="Gotham HTF Book"/>
              </a:defRPr>
            </a:lvl1pPr>
          </a:lstStyle>
          <a:p>
            <a:fld id="{EB838B13-6924-4206-A10C-A3EC8F991326}" type="datetime1">
              <a:rPr lang="en-JM" smtClean="0"/>
              <a:pPr/>
              <a:t>9/11/2017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6325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810217" y="3815492"/>
            <a:ext cx="1198968" cy="119896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2937466" y="3815492"/>
            <a:ext cx="1198968" cy="119896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5064716" y="3815492"/>
            <a:ext cx="1198968" cy="119896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28"/>
          </p:nvPr>
        </p:nvSpPr>
        <p:spPr>
          <a:xfrm>
            <a:off x="7191966" y="3815492"/>
            <a:ext cx="1198968" cy="119896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99280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610446" y="3815493"/>
            <a:ext cx="1633265" cy="1198986"/>
          </a:xfrm>
        </p:spPr>
        <p:txBody>
          <a:bodyPr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JM" dirty="0"/>
          </a:p>
        </p:txBody>
      </p:sp>
      <p:sp>
        <p:nvSpPr>
          <p:cNvPr id="7" name="Picture Placeholder 27"/>
          <p:cNvSpPr>
            <a:spLocks noGrp="1"/>
          </p:cNvSpPr>
          <p:nvPr>
            <p:ph type="pic" sz="quarter" idx="29"/>
          </p:nvPr>
        </p:nvSpPr>
        <p:spPr>
          <a:xfrm>
            <a:off x="7010265" y="3815493"/>
            <a:ext cx="1633265" cy="1198986"/>
          </a:xfrm>
        </p:spPr>
        <p:txBody>
          <a:bodyPr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JM" dirty="0"/>
          </a:p>
        </p:txBody>
      </p:sp>
      <p:sp>
        <p:nvSpPr>
          <p:cNvPr id="8" name="Picture Placeholder 27"/>
          <p:cNvSpPr>
            <a:spLocks noGrp="1"/>
          </p:cNvSpPr>
          <p:nvPr>
            <p:ph type="pic" sz="quarter" idx="30"/>
          </p:nvPr>
        </p:nvSpPr>
        <p:spPr>
          <a:xfrm>
            <a:off x="2743719" y="3815493"/>
            <a:ext cx="1633265" cy="1198986"/>
          </a:xfrm>
        </p:spPr>
        <p:txBody>
          <a:bodyPr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JM" dirty="0"/>
          </a:p>
        </p:txBody>
      </p:sp>
      <p:sp>
        <p:nvSpPr>
          <p:cNvPr id="9" name="Picture Placeholder 27"/>
          <p:cNvSpPr>
            <a:spLocks noGrp="1"/>
          </p:cNvSpPr>
          <p:nvPr>
            <p:ph type="pic" sz="quarter" idx="31"/>
          </p:nvPr>
        </p:nvSpPr>
        <p:spPr>
          <a:xfrm>
            <a:off x="4876992" y="3815493"/>
            <a:ext cx="1633265" cy="1198986"/>
          </a:xfrm>
        </p:spPr>
        <p:txBody>
          <a:bodyPr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33033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3288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57200" y="1632894"/>
            <a:ext cx="7620000" cy="439974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endParaRPr lang="en-JM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64661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HTF Medium"/>
                <a:cs typeface="Gotham HTF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40702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4038605" y="4638748"/>
            <a:ext cx="4648195" cy="1117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rgbClr val="323E48"/>
                </a:solidFill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916770" y="4953000"/>
            <a:ext cx="233654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rgbClr val="0A239B"/>
                </a:solidFill>
                <a:latin typeface="Gotham HTF Medium"/>
                <a:cs typeface="Gotham HTF Medium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990600" y="2514601"/>
            <a:ext cx="2159111" cy="21558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0" i="0">
                <a:solidFill>
                  <a:srgbClr val="323E48"/>
                </a:solidFill>
                <a:latin typeface="Gotham HTF Light"/>
                <a:cs typeface="Gotham HTF Light"/>
              </a:defRPr>
            </a:lvl1pPr>
          </a:lstStyle>
          <a:p>
            <a:endParaRPr lang="en-JM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72"/>
          </p:nvPr>
        </p:nvSpPr>
        <p:spPr>
          <a:xfrm>
            <a:off x="4038600" y="4241800"/>
            <a:ext cx="4648192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400" b="0" i="0">
                <a:solidFill>
                  <a:srgbClr val="323E48"/>
                </a:solidFill>
                <a:latin typeface="Gotham HTF Medium"/>
                <a:ea typeface="Open Sans" pitchFamily="34" charset="0"/>
                <a:cs typeface="Gotham HTF Medium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73"/>
          </p:nvPr>
        </p:nvSpPr>
        <p:spPr>
          <a:xfrm>
            <a:off x="4038605" y="2911548"/>
            <a:ext cx="4648195" cy="1117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rgbClr val="323E48"/>
                </a:solidFill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74"/>
          </p:nvPr>
        </p:nvSpPr>
        <p:spPr>
          <a:xfrm>
            <a:off x="4038600" y="2514600"/>
            <a:ext cx="4648192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400" b="0" i="0">
                <a:solidFill>
                  <a:srgbClr val="323E48"/>
                </a:solidFill>
                <a:latin typeface="Gotham HTF Medium"/>
                <a:ea typeface="Open Sans" pitchFamily="34" charset="0"/>
                <a:cs typeface="Gotham HTF Medium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951412"/>
            <a:ext cx="762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0" i="0">
                <a:solidFill>
                  <a:srgbClr val="0A239B"/>
                </a:solidFill>
                <a:latin typeface="Gotham HTF Book"/>
                <a:ea typeface="Open Sans" panose="020B06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64661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HTF Medium"/>
                <a:cs typeface="Gotham HTF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12186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584764" y="2116667"/>
            <a:ext cx="0" cy="3588627"/>
          </a:xfrm>
          <a:prstGeom prst="line">
            <a:avLst/>
          </a:prstGeom>
          <a:ln>
            <a:solidFill>
              <a:srgbClr val="5C667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57201" y="2481783"/>
            <a:ext cx="3652892" cy="3223511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323E48"/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57201" y="2116668"/>
            <a:ext cx="3652892" cy="365116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rgbClr val="0A239B"/>
                </a:solidFill>
                <a:latin typeface="Gotham HTF Medium"/>
                <a:ea typeface="Open Sans" pitchFamily="34" charset="0"/>
                <a:cs typeface="Gotham HTF Medium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5033908" y="2481783"/>
            <a:ext cx="3652892" cy="3223511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323E48"/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5033908" y="2116668"/>
            <a:ext cx="3652892" cy="365116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rgbClr val="0A239B"/>
                </a:solidFill>
                <a:latin typeface="Gotham HTF Medium"/>
                <a:ea typeface="Open Sans" pitchFamily="34" charset="0"/>
                <a:cs typeface="Gotham HTF Medium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951412"/>
            <a:ext cx="762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0" i="0">
                <a:solidFill>
                  <a:srgbClr val="0A239B"/>
                </a:solidFill>
                <a:latin typeface="Gotham HTF Book"/>
                <a:ea typeface="Open Sans" panose="020B06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64661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HTF Medium"/>
                <a:cs typeface="Gotham HTF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98868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457200" y="1761503"/>
            <a:ext cx="8210550" cy="639233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400" b="0" i="0">
                <a:solidFill>
                  <a:srgbClr val="0A239B"/>
                </a:solidFill>
                <a:latin typeface="Gotham HTF Book"/>
                <a:cs typeface="Gotham HTF Book"/>
              </a:defRPr>
            </a:lvl1pPr>
            <a:lvl2pPr marL="457200" indent="0" algn="ctr">
              <a:buNone/>
              <a:defRPr sz="11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37" name="TextBox 36"/>
          <p:cNvSpPr txBox="1"/>
          <p:nvPr userDrawn="1"/>
        </p:nvSpPr>
        <p:spPr>
          <a:xfrm>
            <a:off x="381000" y="2721343"/>
            <a:ext cx="38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0" i="0" spc="0" dirty="0" smtClean="0">
                <a:solidFill>
                  <a:srgbClr val="CFD6DC"/>
                </a:solidFill>
                <a:latin typeface="Gotham HTF Light Condensed"/>
                <a:cs typeface="Gotham HTF Light Condensed"/>
              </a:rPr>
              <a:t>“</a:t>
            </a:r>
            <a:endParaRPr lang="en-US" sz="7200" b="0" i="0" spc="0" dirty="0">
              <a:solidFill>
                <a:srgbClr val="0A239B"/>
              </a:solidFill>
              <a:latin typeface="Gotham HTF Light Condensed"/>
              <a:cs typeface="Gotham HTF Light Condensed"/>
            </a:endParaRPr>
          </a:p>
        </p:txBody>
      </p:sp>
      <p:sp>
        <p:nvSpPr>
          <p:cNvPr id="40" name="Picture Placeholder 25"/>
          <p:cNvSpPr>
            <a:spLocks noGrp="1" noChangeAspect="1"/>
          </p:cNvSpPr>
          <p:nvPr>
            <p:ph type="pic" sz="quarter" idx="30"/>
          </p:nvPr>
        </p:nvSpPr>
        <p:spPr>
          <a:xfrm>
            <a:off x="644062" y="3219094"/>
            <a:ext cx="831077" cy="82812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>
                <a:solidFill>
                  <a:srgbClr val="323E48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43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1600200" y="3284188"/>
            <a:ext cx="1524000" cy="6967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rgbClr val="323E48"/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6" name="TextBox 45"/>
          <p:cNvSpPr txBox="1"/>
          <p:nvPr userDrawn="1"/>
        </p:nvSpPr>
        <p:spPr>
          <a:xfrm>
            <a:off x="5946126" y="2721343"/>
            <a:ext cx="38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0" i="0" spc="0" dirty="0" smtClean="0">
                <a:solidFill>
                  <a:srgbClr val="CFD6DC"/>
                </a:solidFill>
                <a:latin typeface="Gotham HTF Light Condensed"/>
                <a:cs typeface="Gotham HTF Light Condensed"/>
              </a:rPr>
              <a:t>“</a:t>
            </a:r>
            <a:endParaRPr lang="en-US" sz="7200" b="0" i="0" spc="0" dirty="0">
              <a:solidFill>
                <a:srgbClr val="0A239B"/>
              </a:solidFill>
              <a:latin typeface="Gotham HTF Light Condensed"/>
              <a:cs typeface="Gotham HTF Light Condensed"/>
            </a:endParaRPr>
          </a:p>
        </p:txBody>
      </p:sp>
      <p:sp>
        <p:nvSpPr>
          <p:cNvPr id="47" name="Picture Placeholder 25"/>
          <p:cNvSpPr>
            <a:spLocks noGrp="1" noChangeAspect="1"/>
          </p:cNvSpPr>
          <p:nvPr>
            <p:ph type="pic" sz="quarter" idx="34"/>
          </p:nvPr>
        </p:nvSpPr>
        <p:spPr>
          <a:xfrm>
            <a:off x="6209188" y="3219094"/>
            <a:ext cx="831077" cy="82812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>
                <a:solidFill>
                  <a:srgbClr val="323E48"/>
                </a:solidFill>
              </a:defRPr>
            </a:lvl1pPr>
          </a:lstStyle>
          <a:p>
            <a:endParaRPr lang="en-JM"/>
          </a:p>
        </p:txBody>
      </p:sp>
      <p:sp>
        <p:nvSpPr>
          <p:cNvPr id="48" name="Text Placeholder 31"/>
          <p:cNvSpPr>
            <a:spLocks noGrp="1"/>
          </p:cNvSpPr>
          <p:nvPr>
            <p:ph type="body" sz="quarter" idx="35"/>
          </p:nvPr>
        </p:nvSpPr>
        <p:spPr>
          <a:xfrm>
            <a:off x="7165326" y="3284188"/>
            <a:ext cx="1524000" cy="6967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rgbClr val="323E48"/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3167067" y="2721343"/>
            <a:ext cx="38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0" i="0" spc="0" dirty="0" smtClean="0">
                <a:solidFill>
                  <a:srgbClr val="CFD6DC"/>
                </a:solidFill>
                <a:latin typeface="Gotham HTF Light Condensed"/>
                <a:cs typeface="Gotham HTF Light Condensed"/>
              </a:rPr>
              <a:t>“</a:t>
            </a:r>
            <a:endParaRPr lang="en-US" sz="7200" b="0" i="0" spc="0" dirty="0">
              <a:solidFill>
                <a:srgbClr val="0A239B"/>
              </a:solidFill>
              <a:latin typeface="Gotham HTF Light Condensed"/>
              <a:cs typeface="Gotham HTF Light Condensed"/>
            </a:endParaRPr>
          </a:p>
        </p:txBody>
      </p:sp>
      <p:sp>
        <p:nvSpPr>
          <p:cNvPr id="50" name="Picture Placeholder 25"/>
          <p:cNvSpPr>
            <a:spLocks noGrp="1" noChangeAspect="1"/>
          </p:cNvSpPr>
          <p:nvPr>
            <p:ph type="pic" sz="quarter" idx="36"/>
          </p:nvPr>
        </p:nvSpPr>
        <p:spPr>
          <a:xfrm>
            <a:off x="3430129" y="3219094"/>
            <a:ext cx="831077" cy="82812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>
                <a:solidFill>
                  <a:srgbClr val="323E48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51" name="Text Placeholder 31"/>
          <p:cNvSpPr>
            <a:spLocks noGrp="1"/>
          </p:cNvSpPr>
          <p:nvPr>
            <p:ph type="body" sz="quarter" idx="37"/>
          </p:nvPr>
        </p:nvSpPr>
        <p:spPr>
          <a:xfrm>
            <a:off x="4386267" y="3284188"/>
            <a:ext cx="1524000" cy="6967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rgbClr val="323E48"/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61" name="TextBox 60"/>
          <p:cNvSpPr txBox="1"/>
          <p:nvPr userDrawn="1"/>
        </p:nvSpPr>
        <p:spPr>
          <a:xfrm>
            <a:off x="381000" y="4527381"/>
            <a:ext cx="38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0" i="0" spc="0" dirty="0" smtClean="0">
                <a:solidFill>
                  <a:srgbClr val="CFD6DC"/>
                </a:solidFill>
                <a:latin typeface="Gotham HTF Light Condensed"/>
                <a:cs typeface="Gotham HTF Light Condensed"/>
              </a:rPr>
              <a:t>“</a:t>
            </a:r>
            <a:endParaRPr lang="en-US" sz="7200" b="0" i="0" spc="0" dirty="0">
              <a:solidFill>
                <a:srgbClr val="0A239B"/>
              </a:solidFill>
              <a:latin typeface="Gotham HTF Light Condensed"/>
              <a:cs typeface="Gotham HTF Light Condensed"/>
            </a:endParaRPr>
          </a:p>
        </p:txBody>
      </p:sp>
      <p:sp>
        <p:nvSpPr>
          <p:cNvPr id="62" name="Picture Placeholder 25"/>
          <p:cNvSpPr>
            <a:spLocks noGrp="1" noChangeAspect="1"/>
          </p:cNvSpPr>
          <p:nvPr>
            <p:ph type="pic" sz="quarter" idx="38"/>
          </p:nvPr>
        </p:nvSpPr>
        <p:spPr>
          <a:xfrm>
            <a:off x="644062" y="5025132"/>
            <a:ext cx="831077" cy="82812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>
                <a:solidFill>
                  <a:srgbClr val="323E48"/>
                </a:solidFill>
              </a:defRPr>
            </a:lvl1pPr>
          </a:lstStyle>
          <a:p>
            <a:endParaRPr lang="en-JM"/>
          </a:p>
        </p:txBody>
      </p:sp>
      <p:sp>
        <p:nvSpPr>
          <p:cNvPr id="63" name="Text Placeholder 31"/>
          <p:cNvSpPr>
            <a:spLocks noGrp="1"/>
          </p:cNvSpPr>
          <p:nvPr>
            <p:ph type="body" sz="quarter" idx="39"/>
          </p:nvPr>
        </p:nvSpPr>
        <p:spPr>
          <a:xfrm>
            <a:off x="1600200" y="5090226"/>
            <a:ext cx="1524000" cy="6967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rgbClr val="323E48"/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64" name="TextBox 63"/>
          <p:cNvSpPr txBox="1"/>
          <p:nvPr userDrawn="1"/>
        </p:nvSpPr>
        <p:spPr>
          <a:xfrm>
            <a:off x="5946126" y="4527381"/>
            <a:ext cx="38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0" i="0" spc="0" dirty="0" smtClean="0">
                <a:solidFill>
                  <a:srgbClr val="CFD6DC"/>
                </a:solidFill>
                <a:latin typeface="Gotham HTF Light Condensed"/>
                <a:cs typeface="Gotham HTF Light Condensed"/>
              </a:rPr>
              <a:t>“</a:t>
            </a:r>
            <a:endParaRPr lang="en-US" sz="7200" b="0" i="0" spc="0" dirty="0">
              <a:solidFill>
                <a:srgbClr val="0A239B"/>
              </a:solidFill>
              <a:latin typeface="Gotham HTF Light Condensed"/>
              <a:cs typeface="Gotham HTF Light Condensed"/>
            </a:endParaRPr>
          </a:p>
        </p:txBody>
      </p:sp>
      <p:sp>
        <p:nvSpPr>
          <p:cNvPr id="65" name="Picture Placeholder 25"/>
          <p:cNvSpPr>
            <a:spLocks noGrp="1" noChangeAspect="1"/>
          </p:cNvSpPr>
          <p:nvPr>
            <p:ph type="pic" sz="quarter" idx="40"/>
          </p:nvPr>
        </p:nvSpPr>
        <p:spPr>
          <a:xfrm>
            <a:off x="6209188" y="5025132"/>
            <a:ext cx="831077" cy="82812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>
                <a:solidFill>
                  <a:srgbClr val="323E48"/>
                </a:solidFill>
              </a:defRPr>
            </a:lvl1pPr>
          </a:lstStyle>
          <a:p>
            <a:endParaRPr lang="en-JM"/>
          </a:p>
        </p:txBody>
      </p:sp>
      <p:sp>
        <p:nvSpPr>
          <p:cNvPr id="66" name="Text Placeholder 31"/>
          <p:cNvSpPr>
            <a:spLocks noGrp="1"/>
          </p:cNvSpPr>
          <p:nvPr>
            <p:ph type="body" sz="quarter" idx="41"/>
          </p:nvPr>
        </p:nvSpPr>
        <p:spPr>
          <a:xfrm>
            <a:off x="7165326" y="5090226"/>
            <a:ext cx="1524000" cy="6967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rgbClr val="323E48"/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67" name="TextBox 66"/>
          <p:cNvSpPr txBox="1"/>
          <p:nvPr userDrawn="1"/>
        </p:nvSpPr>
        <p:spPr>
          <a:xfrm>
            <a:off x="3167067" y="4527381"/>
            <a:ext cx="38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0" i="0" spc="0" dirty="0" smtClean="0">
                <a:solidFill>
                  <a:srgbClr val="CFD6DC"/>
                </a:solidFill>
                <a:latin typeface="Gotham HTF Light Condensed"/>
                <a:cs typeface="Gotham HTF Light Condensed"/>
              </a:rPr>
              <a:t>“</a:t>
            </a:r>
            <a:endParaRPr lang="en-US" sz="7200" b="0" i="0" spc="0" dirty="0">
              <a:solidFill>
                <a:srgbClr val="0A239B"/>
              </a:solidFill>
              <a:latin typeface="Gotham HTF Light Condensed"/>
              <a:cs typeface="Gotham HTF Light Condensed"/>
            </a:endParaRPr>
          </a:p>
        </p:txBody>
      </p:sp>
      <p:sp>
        <p:nvSpPr>
          <p:cNvPr id="68" name="Picture Placeholder 25"/>
          <p:cNvSpPr>
            <a:spLocks noGrp="1" noChangeAspect="1"/>
          </p:cNvSpPr>
          <p:nvPr>
            <p:ph type="pic" sz="quarter" idx="42"/>
          </p:nvPr>
        </p:nvSpPr>
        <p:spPr>
          <a:xfrm>
            <a:off x="3430129" y="5025132"/>
            <a:ext cx="831077" cy="82812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>
                <a:solidFill>
                  <a:srgbClr val="323E48"/>
                </a:solidFill>
              </a:defRPr>
            </a:lvl1pPr>
          </a:lstStyle>
          <a:p>
            <a:endParaRPr lang="en-JM"/>
          </a:p>
        </p:txBody>
      </p:sp>
      <p:sp>
        <p:nvSpPr>
          <p:cNvPr id="69" name="Text Placeholder 31"/>
          <p:cNvSpPr>
            <a:spLocks noGrp="1"/>
          </p:cNvSpPr>
          <p:nvPr>
            <p:ph type="body" sz="quarter" idx="43"/>
          </p:nvPr>
        </p:nvSpPr>
        <p:spPr>
          <a:xfrm>
            <a:off x="4386267" y="5090226"/>
            <a:ext cx="1524000" cy="6967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rgbClr val="323E48"/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951412"/>
            <a:ext cx="762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0" i="0">
                <a:solidFill>
                  <a:srgbClr val="0A239B"/>
                </a:solidFill>
                <a:latin typeface="Gotham HTF Book"/>
                <a:ea typeface="Open Sans" panose="020B06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64661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HTF Medium"/>
                <a:cs typeface="Gotham HTF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55420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1"/>
          <p:cNvSpPr>
            <a:spLocks noGrp="1" noChangeAspect="1"/>
          </p:cNvSpPr>
          <p:nvPr>
            <p:ph type="pic" sz="quarter" idx="15"/>
          </p:nvPr>
        </p:nvSpPr>
        <p:spPr>
          <a:xfrm>
            <a:off x="589469" y="2184110"/>
            <a:ext cx="1583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800">
                <a:solidFill>
                  <a:srgbClr val="323E48"/>
                </a:solidFill>
              </a:defRPr>
            </a:lvl1pPr>
          </a:lstStyle>
          <a:p>
            <a:endParaRPr lang="en-JM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459852" y="4792133"/>
            <a:ext cx="1843230" cy="1059941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000">
                <a:solidFill>
                  <a:srgbClr val="323E48"/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459854" y="4087283"/>
            <a:ext cx="1843228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0" i="0">
                <a:solidFill>
                  <a:srgbClr val="0A239B"/>
                </a:solidFill>
                <a:latin typeface="Gotham HTF Medium"/>
                <a:ea typeface="Open Sans Light" panose="020B0306030504020204" pitchFamily="34" charset="0"/>
                <a:cs typeface="Gotham HTF Medium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71"/>
          </p:nvPr>
        </p:nvSpPr>
        <p:spPr>
          <a:xfrm>
            <a:off x="459850" y="4326468"/>
            <a:ext cx="1843231" cy="30903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rgbClr val="323E48"/>
                </a:solidFill>
                <a:latin typeface="Gotham HTF Book"/>
                <a:ea typeface="Open Sans Light" panose="020B0306030504020204" pitchFamily="34" charset="0"/>
                <a:cs typeface="Gotham HTF Book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8" name="Picture Placeholder 21"/>
          <p:cNvSpPr>
            <a:spLocks noGrp="1" noChangeAspect="1"/>
          </p:cNvSpPr>
          <p:nvPr>
            <p:ph type="pic" sz="quarter" idx="72"/>
          </p:nvPr>
        </p:nvSpPr>
        <p:spPr>
          <a:xfrm>
            <a:off x="6953441" y="2184110"/>
            <a:ext cx="1583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800">
                <a:solidFill>
                  <a:srgbClr val="323E48"/>
                </a:solidFill>
              </a:defRPr>
            </a:lvl1pPr>
          </a:lstStyle>
          <a:p>
            <a:endParaRPr lang="en-JM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73"/>
          </p:nvPr>
        </p:nvSpPr>
        <p:spPr>
          <a:xfrm>
            <a:off x="6823824" y="4792133"/>
            <a:ext cx="1843230" cy="1059941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000">
                <a:solidFill>
                  <a:srgbClr val="323E48"/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74"/>
          </p:nvPr>
        </p:nvSpPr>
        <p:spPr>
          <a:xfrm>
            <a:off x="6823826" y="4087283"/>
            <a:ext cx="1843228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0" i="0">
                <a:solidFill>
                  <a:srgbClr val="0A239B"/>
                </a:solidFill>
                <a:latin typeface="Gotham HTF Medium"/>
                <a:ea typeface="Open Sans Light" panose="020B0306030504020204" pitchFamily="34" charset="0"/>
                <a:cs typeface="Gotham HTF Medium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75"/>
          </p:nvPr>
        </p:nvSpPr>
        <p:spPr>
          <a:xfrm>
            <a:off x="6823822" y="4326468"/>
            <a:ext cx="1843231" cy="30903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rgbClr val="323E48"/>
                </a:solidFill>
                <a:latin typeface="Gotham HTF Book"/>
                <a:ea typeface="Open Sans Light" panose="020B0306030504020204" pitchFamily="34" charset="0"/>
                <a:cs typeface="Gotham HTF Book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3" name="Picture Placeholder 21"/>
          <p:cNvSpPr>
            <a:spLocks noGrp="1" noChangeAspect="1"/>
          </p:cNvSpPr>
          <p:nvPr>
            <p:ph type="pic" sz="quarter" idx="76"/>
          </p:nvPr>
        </p:nvSpPr>
        <p:spPr>
          <a:xfrm>
            <a:off x="4832115" y="2184110"/>
            <a:ext cx="1583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800">
                <a:solidFill>
                  <a:srgbClr val="323E48"/>
                </a:solidFill>
              </a:defRPr>
            </a:lvl1pPr>
          </a:lstStyle>
          <a:p>
            <a:endParaRPr lang="en-JM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4702500" y="4792133"/>
            <a:ext cx="1843230" cy="1059941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000">
                <a:solidFill>
                  <a:srgbClr val="323E48"/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4702500" y="4087283"/>
            <a:ext cx="1843228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0" i="0">
                <a:solidFill>
                  <a:srgbClr val="0A239B"/>
                </a:solidFill>
                <a:latin typeface="Gotham HTF Medium"/>
                <a:ea typeface="Open Sans Light" panose="020B0306030504020204" pitchFamily="34" charset="0"/>
                <a:cs typeface="Gotham HTF Medium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44" name="Text Placeholder 13"/>
          <p:cNvSpPr>
            <a:spLocks noGrp="1"/>
          </p:cNvSpPr>
          <p:nvPr>
            <p:ph type="body" sz="quarter" idx="79"/>
          </p:nvPr>
        </p:nvSpPr>
        <p:spPr>
          <a:xfrm>
            <a:off x="4702496" y="4326468"/>
            <a:ext cx="1843231" cy="30903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rgbClr val="323E48"/>
                </a:solidFill>
                <a:latin typeface="Gotham HTF Book"/>
                <a:ea typeface="Open Sans Light" panose="020B0306030504020204" pitchFamily="34" charset="0"/>
                <a:cs typeface="Gotham HTF Book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5" name="Picture Placeholder 21"/>
          <p:cNvSpPr>
            <a:spLocks noGrp="1" noChangeAspect="1"/>
          </p:cNvSpPr>
          <p:nvPr>
            <p:ph type="pic" sz="quarter" idx="80"/>
          </p:nvPr>
        </p:nvSpPr>
        <p:spPr>
          <a:xfrm>
            <a:off x="2710795" y="2184110"/>
            <a:ext cx="1583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800">
                <a:solidFill>
                  <a:srgbClr val="323E48"/>
                </a:solidFill>
              </a:defRPr>
            </a:lvl1pPr>
          </a:lstStyle>
          <a:p>
            <a:endParaRPr lang="en-JM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81"/>
          </p:nvPr>
        </p:nvSpPr>
        <p:spPr>
          <a:xfrm>
            <a:off x="2581176" y="4792133"/>
            <a:ext cx="1843230" cy="1059941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000">
                <a:solidFill>
                  <a:srgbClr val="323E48"/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7" name="Text Placeholder 11"/>
          <p:cNvSpPr>
            <a:spLocks noGrp="1"/>
          </p:cNvSpPr>
          <p:nvPr>
            <p:ph type="body" sz="quarter" idx="82"/>
          </p:nvPr>
        </p:nvSpPr>
        <p:spPr>
          <a:xfrm>
            <a:off x="2581180" y="4087283"/>
            <a:ext cx="1843228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0" i="0">
                <a:solidFill>
                  <a:srgbClr val="0A239B"/>
                </a:solidFill>
                <a:latin typeface="Gotham HTF Medium"/>
                <a:ea typeface="Open Sans Light" panose="020B0306030504020204" pitchFamily="34" charset="0"/>
                <a:cs typeface="Gotham HTF Medium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48" name="Text Placeholder 13"/>
          <p:cNvSpPr>
            <a:spLocks noGrp="1"/>
          </p:cNvSpPr>
          <p:nvPr>
            <p:ph type="body" sz="quarter" idx="83"/>
          </p:nvPr>
        </p:nvSpPr>
        <p:spPr>
          <a:xfrm>
            <a:off x="2581176" y="4326468"/>
            <a:ext cx="1843231" cy="30903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rgbClr val="323E48"/>
                </a:solidFill>
                <a:latin typeface="Gotham HTF Book"/>
                <a:ea typeface="Open Sans Light" panose="020B0306030504020204" pitchFamily="34" charset="0"/>
                <a:cs typeface="Gotham HTF Book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951412"/>
            <a:ext cx="762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0" i="0">
                <a:solidFill>
                  <a:srgbClr val="0A239B"/>
                </a:solidFill>
                <a:latin typeface="Gotham HTF Book"/>
                <a:ea typeface="Open Sans" panose="020B06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64661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HTF Medium"/>
                <a:cs typeface="Gotham HTF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98396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4046272" y="2616203"/>
            <a:ext cx="4640528" cy="3100916"/>
          </a:xfrm>
          <a:prstGeom prst="roundRect">
            <a:avLst>
              <a:gd name="adj" fmla="val 0"/>
            </a:avLst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323E48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457413" y="2921002"/>
            <a:ext cx="2971800" cy="159728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rgbClr val="323E48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457413" y="2616201"/>
            <a:ext cx="2971800" cy="30480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0" i="0">
                <a:solidFill>
                  <a:srgbClr val="323E48"/>
                </a:solidFill>
                <a:latin typeface="Gotham HTF Medium"/>
                <a:ea typeface="Open Sans" pitchFamily="34" charset="0"/>
                <a:cs typeface="Gotham HTF Medium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457200" y="1761503"/>
            <a:ext cx="8229600" cy="639233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400" b="0" i="0">
                <a:solidFill>
                  <a:srgbClr val="0A239B"/>
                </a:solidFill>
                <a:latin typeface="Gotham HTF Book"/>
                <a:cs typeface="Gotham HTF Book"/>
              </a:defRPr>
            </a:lvl1pPr>
            <a:lvl2pPr marL="457200" indent="0" algn="ctr">
              <a:buNone/>
              <a:defRPr sz="11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951412"/>
            <a:ext cx="762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0" i="0">
                <a:solidFill>
                  <a:srgbClr val="0A239B"/>
                </a:solidFill>
                <a:latin typeface="Gotham HTF Book"/>
                <a:ea typeface="Open Sans" panose="020B06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64661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HTF Medium"/>
                <a:cs typeface="Gotham HTF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90921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98887"/>
            <a:ext cx="4040188" cy="639763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solidFill>
                  <a:srgbClr val="0A239B"/>
                </a:solidFill>
                <a:latin typeface="Gotham HTF Medium"/>
                <a:cs typeface="Gotham HTF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38649"/>
            <a:ext cx="4040188" cy="330705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323E48"/>
                </a:solidFill>
              </a:defRPr>
            </a:lvl1pPr>
            <a:lvl2pPr>
              <a:defRPr sz="1600">
                <a:solidFill>
                  <a:srgbClr val="323E48"/>
                </a:solidFill>
              </a:defRPr>
            </a:lvl2pPr>
            <a:lvl3pPr>
              <a:defRPr sz="1400">
                <a:solidFill>
                  <a:srgbClr val="323E48"/>
                </a:solidFill>
              </a:defRPr>
            </a:lvl3pPr>
            <a:lvl4pPr>
              <a:defRPr sz="1200">
                <a:solidFill>
                  <a:srgbClr val="323E48"/>
                </a:solidFill>
              </a:defRPr>
            </a:lvl4pPr>
            <a:lvl5pPr>
              <a:defRPr sz="1200">
                <a:solidFill>
                  <a:srgbClr val="323E4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898887"/>
            <a:ext cx="4041775" cy="639763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solidFill>
                  <a:srgbClr val="0A239B"/>
                </a:solidFill>
                <a:latin typeface="Gotham HTF Medium"/>
                <a:cs typeface="Gotham HTF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538649"/>
            <a:ext cx="4041775" cy="330705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323E48"/>
                </a:solidFill>
              </a:defRPr>
            </a:lvl1pPr>
            <a:lvl2pPr>
              <a:defRPr sz="1600">
                <a:solidFill>
                  <a:srgbClr val="323E48"/>
                </a:solidFill>
              </a:defRPr>
            </a:lvl2pPr>
            <a:lvl3pPr>
              <a:defRPr sz="1400">
                <a:solidFill>
                  <a:srgbClr val="323E48"/>
                </a:solidFill>
              </a:defRPr>
            </a:lvl3pPr>
            <a:lvl4pPr>
              <a:defRPr sz="1200">
                <a:solidFill>
                  <a:srgbClr val="323E48"/>
                </a:solidFill>
              </a:defRPr>
            </a:lvl4pPr>
            <a:lvl5pPr>
              <a:defRPr sz="1200">
                <a:solidFill>
                  <a:srgbClr val="323E4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951412"/>
            <a:ext cx="762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0" i="0">
                <a:solidFill>
                  <a:srgbClr val="0A239B"/>
                </a:solidFill>
                <a:latin typeface="Gotham HTF Book"/>
                <a:ea typeface="Open Sans" panose="020B06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64661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HTF Medium"/>
                <a:cs typeface="Gotham HTF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7597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parator: Background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otham HTF Medium"/>
                <a:cs typeface="Gotham HTF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49254"/>
            <a:ext cx="8229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0" i="0">
                <a:solidFill>
                  <a:srgbClr val="FFFFFF"/>
                </a:solidFill>
                <a:latin typeface="Gotham HTF Book"/>
                <a:ea typeface="Open Sans" panose="020B06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53618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62125"/>
            <a:ext cx="4038600" cy="3902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62125"/>
            <a:ext cx="4038600" cy="3902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951412"/>
            <a:ext cx="762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0" i="0">
                <a:solidFill>
                  <a:srgbClr val="0A239B"/>
                </a:solidFill>
                <a:latin typeface="Gotham HTF Book"/>
                <a:ea typeface="Open Sans" panose="020B06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64661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HTF Medium"/>
                <a:cs typeface="Gotham HTF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01401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587626" y="0"/>
            <a:ext cx="2099491" cy="6047999"/>
          </a:xfrm>
          <a:prstGeom prst="rect">
            <a:avLst/>
          </a:prstGeom>
          <a:solidFill>
            <a:srgbClr val="0A23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1090806" y="624001"/>
            <a:ext cx="1093131" cy="1093131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1151986" y="685181"/>
            <a:ext cx="970771" cy="97077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2909234" y="2078568"/>
            <a:ext cx="4939366" cy="3969431"/>
          </a:xfrm>
        </p:spPr>
        <p:txBody>
          <a:bodyPr anchor="t" anchorCtr="0">
            <a:normAutofit/>
          </a:bodyPr>
          <a:lstStyle>
            <a:lvl1pPr marL="0" indent="0">
              <a:buFontTx/>
              <a:buNone/>
              <a:defRPr sz="1400" b="0" i="0">
                <a:solidFill>
                  <a:srgbClr val="323E48"/>
                </a:solidFill>
                <a:latin typeface="Gotham HTF Book"/>
                <a:ea typeface="Open Sans Extrabold" pitchFamily="34" charset="0"/>
                <a:cs typeface="Gotham HTF Book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2909234" y="304800"/>
            <a:ext cx="4939366" cy="6466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rgbClr val="0A239B"/>
                </a:solidFill>
                <a:latin typeface="Gotham HTF Light"/>
                <a:ea typeface="Open Sans Light" panose="020B0306030504020204" pitchFamily="34" charset="0"/>
                <a:cs typeface="Gotham HTF Light"/>
              </a:defRPr>
            </a:lvl1pPr>
          </a:lstStyle>
          <a:p>
            <a:r>
              <a:rPr lang="en-US" b="0" i="0" dirty="0" smtClean="0">
                <a:latin typeface="Gotham HTF Medium"/>
                <a:cs typeface="Gotham HTF Medium"/>
              </a:rPr>
              <a:t>Click to edit Master</a:t>
            </a:r>
            <a:endParaRPr lang="en-JM" b="0" i="0" dirty="0">
              <a:latin typeface="Gotham HTF Medium"/>
              <a:cs typeface="Gotham HTF Medium"/>
            </a:endParaRP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53"/>
          </p:nvPr>
        </p:nvSpPr>
        <p:spPr>
          <a:xfrm>
            <a:off x="2909234" y="951412"/>
            <a:ext cx="4939366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0" i="0">
                <a:solidFill>
                  <a:srgbClr val="0A239B"/>
                </a:solidFill>
                <a:latin typeface="Gotham HTF Book"/>
                <a:ea typeface="Open Sans" panose="020B06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69113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2909234" y="2078568"/>
            <a:ext cx="4939366" cy="3969431"/>
          </a:xfrm>
        </p:spPr>
        <p:txBody>
          <a:bodyPr anchor="t" anchorCtr="0">
            <a:normAutofit/>
          </a:bodyPr>
          <a:lstStyle>
            <a:lvl1pPr marL="0" indent="0">
              <a:buFontTx/>
              <a:buNone/>
              <a:defRPr sz="1400" b="0" i="0">
                <a:solidFill>
                  <a:srgbClr val="323E48"/>
                </a:solidFill>
                <a:latin typeface="Gotham HTF Book"/>
                <a:ea typeface="Open Sans Extrabold" pitchFamily="34" charset="0"/>
                <a:cs typeface="Gotham HTF Book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2909234" y="304800"/>
            <a:ext cx="4939366" cy="6466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rgbClr val="0A239B"/>
                </a:solidFill>
                <a:latin typeface="Gotham HTF Light"/>
                <a:ea typeface="Open Sans Light" panose="020B0306030504020204" pitchFamily="34" charset="0"/>
                <a:cs typeface="Gotham HTF Light"/>
              </a:defRPr>
            </a:lvl1pPr>
          </a:lstStyle>
          <a:p>
            <a:r>
              <a:rPr lang="en-US" b="0" i="0" dirty="0" smtClean="0">
                <a:latin typeface="Gotham HTF Medium"/>
                <a:cs typeface="Gotham HTF Medium"/>
              </a:rPr>
              <a:t>Click to edit Master</a:t>
            </a:r>
            <a:endParaRPr lang="en-JM" b="0" i="0" dirty="0">
              <a:latin typeface="Gotham HTF Medium"/>
              <a:cs typeface="Gotham HTF Medium"/>
            </a:endParaRP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53"/>
          </p:nvPr>
        </p:nvSpPr>
        <p:spPr>
          <a:xfrm>
            <a:off x="2909234" y="951412"/>
            <a:ext cx="4939366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0" i="0">
                <a:solidFill>
                  <a:srgbClr val="0A239B"/>
                </a:solidFill>
                <a:latin typeface="Gotham HTF Book"/>
                <a:ea typeface="Open Sans" panose="020B06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9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587626" y="-1"/>
            <a:ext cx="2099491" cy="6047999"/>
          </a:xfrm>
          <a:prstGeom prst="roundRect">
            <a:avLst>
              <a:gd name="adj" fmla="val 0"/>
            </a:avLst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17252F"/>
                </a:solidFill>
              </a:defRPr>
            </a:lvl1pPr>
          </a:lstStyle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75881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parator: Image + Title">
    <p:bg>
      <p:bgPr>
        <a:gradFill flip="none" rotWithShape="1">
          <a:gsLst>
            <a:gs pos="0">
              <a:schemeClr val="bg1"/>
            </a:gs>
            <a:gs pos="100000">
              <a:srgbClr val="5C6670">
                <a:alpha val="30000"/>
              </a:srgb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otham HTF Medium"/>
                <a:cs typeface="Gotham HTF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49254"/>
            <a:ext cx="8229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0" i="0">
                <a:solidFill>
                  <a:srgbClr val="FFFFFF"/>
                </a:solidFill>
                <a:latin typeface="Gotham HTF Book"/>
                <a:ea typeface="Open Sans" panose="020B06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7" name="Picture Placeholder 11"/>
          <p:cNvSpPr>
            <a:spLocks noGrp="1"/>
          </p:cNvSpPr>
          <p:nvPr>
            <p:ph type="pic" sz="quarter" idx="24" hasCustomPrompt="1"/>
          </p:nvPr>
        </p:nvSpPr>
        <p:spPr>
          <a:xfrm>
            <a:off x="203072" y="0"/>
            <a:ext cx="8751600" cy="17526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1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831565"/>
            <a:ext cx="8210550" cy="4239039"/>
          </a:xfrm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FontTx/>
              <a:buNone/>
              <a:defRPr sz="1600">
                <a:solidFill>
                  <a:srgbClr val="323E48"/>
                </a:solidFill>
              </a:defRPr>
            </a:lvl1pPr>
            <a:lvl2pPr marL="457200" indent="0">
              <a:buFontTx/>
              <a:buNone/>
              <a:defRPr>
                <a:solidFill>
                  <a:srgbClr val="5C6670"/>
                </a:solidFill>
              </a:defRPr>
            </a:lvl2pPr>
            <a:lvl3pPr marL="914400" indent="0">
              <a:buFontTx/>
              <a:buNone/>
              <a:defRPr>
                <a:solidFill>
                  <a:srgbClr val="5C6670"/>
                </a:solidFill>
              </a:defRPr>
            </a:lvl3pPr>
            <a:lvl4pPr marL="1371600" indent="0">
              <a:buFontTx/>
              <a:buNone/>
              <a:defRPr>
                <a:solidFill>
                  <a:srgbClr val="5C6670"/>
                </a:solidFill>
              </a:defRPr>
            </a:lvl4pPr>
            <a:lvl5pPr marL="1828800" indent="0">
              <a:buFontTx/>
              <a:buNone/>
              <a:defRPr>
                <a:solidFill>
                  <a:srgbClr val="5C667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64661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HTF Medium"/>
                <a:cs typeface="Gotham HTF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951412"/>
            <a:ext cx="762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0" i="0">
                <a:solidFill>
                  <a:srgbClr val="0A239B"/>
                </a:solidFill>
                <a:latin typeface="Gotham HTF Book"/>
                <a:ea typeface="Open Sans" panose="020B06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7864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831565"/>
            <a:ext cx="8210550" cy="4239039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23E48"/>
                </a:solidFill>
              </a:defRPr>
            </a:lvl1pPr>
            <a:lvl2pPr marL="457200" indent="0">
              <a:buFontTx/>
              <a:buNone/>
              <a:defRPr sz="1500">
                <a:solidFill>
                  <a:srgbClr val="323E48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323E48"/>
                </a:solidFill>
              </a:defRPr>
            </a:lvl3pPr>
            <a:lvl4pPr marL="1371600" indent="0">
              <a:buFontTx/>
              <a:buNone/>
              <a:defRPr sz="1200">
                <a:solidFill>
                  <a:srgbClr val="323E48"/>
                </a:solidFill>
              </a:defRPr>
            </a:lvl4pPr>
            <a:lvl5pPr marL="1828800" indent="0">
              <a:buFontTx/>
              <a:buNone/>
              <a:defRPr sz="1000">
                <a:solidFill>
                  <a:srgbClr val="323E48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64661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HTF Medium"/>
                <a:cs typeface="Gotham HTF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951412"/>
            <a:ext cx="762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0" i="0">
                <a:solidFill>
                  <a:srgbClr val="0A239B"/>
                </a:solidFill>
                <a:latin typeface="Gotham HTF Book"/>
                <a:ea typeface="Open Sans" panose="020B06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74761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831565"/>
            <a:ext cx="8229600" cy="4035839"/>
          </a:xfrm>
        </p:spPr>
        <p:txBody>
          <a:bodyPr>
            <a:normAutofit/>
          </a:bodyPr>
          <a:lstStyle>
            <a:lvl1pPr>
              <a:defRPr sz="1600">
                <a:solidFill>
                  <a:srgbClr val="323E48"/>
                </a:solidFill>
              </a:defRPr>
            </a:lvl1pPr>
            <a:lvl2pPr>
              <a:defRPr sz="1500">
                <a:solidFill>
                  <a:srgbClr val="323E48"/>
                </a:solidFill>
              </a:defRPr>
            </a:lvl2pPr>
            <a:lvl3pPr>
              <a:defRPr sz="1400">
                <a:solidFill>
                  <a:srgbClr val="323E48"/>
                </a:solidFill>
              </a:defRPr>
            </a:lvl3pPr>
            <a:lvl4pPr>
              <a:defRPr sz="1200">
                <a:solidFill>
                  <a:srgbClr val="323E48"/>
                </a:solidFill>
              </a:defRPr>
            </a:lvl4pPr>
            <a:lvl5pPr>
              <a:defRPr sz="1200">
                <a:solidFill>
                  <a:srgbClr val="323E48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951412"/>
            <a:ext cx="762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0" i="0">
                <a:solidFill>
                  <a:srgbClr val="0A239B"/>
                </a:solidFill>
                <a:latin typeface="Gotham HTF Book"/>
                <a:ea typeface="Open Sans" panose="020B06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64661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HTF Medium"/>
                <a:cs typeface="Gotham HTF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74606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1831565"/>
            <a:ext cx="8229600" cy="4239039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323E48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JM" dirty="0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951412"/>
            <a:ext cx="762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0" i="0">
                <a:solidFill>
                  <a:srgbClr val="0A239B"/>
                </a:solidFill>
                <a:latin typeface="Gotham HTF Book"/>
                <a:ea typeface="Open Sans" panose="020B06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64661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HTF Medium"/>
                <a:cs typeface="Gotham HTF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8662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457200" y="1831565"/>
            <a:ext cx="2671762" cy="42010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>
                <a:solidFill>
                  <a:srgbClr val="323E48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3645924" y="2637416"/>
            <a:ext cx="21336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rgbClr val="323E48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3645924" y="2237178"/>
            <a:ext cx="2133600" cy="40023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0" i="0">
                <a:solidFill>
                  <a:srgbClr val="0A239B"/>
                </a:solidFill>
                <a:latin typeface="Gotham HTF Book"/>
                <a:ea typeface="Open Sans" pitchFamily="34" charset="0"/>
                <a:cs typeface="Gotham HTF Boo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30"/>
          </p:nvPr>
        </p:nvSpPr>
        <p:spPr>
          <a:xfrm>
            <a:off x="5943600" y="2637416"/>
            <a:ext cx="21336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rgbClr val="323E48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31"/>
          </p:nvPr>
        </p:nvSpPr>
        <p:spPr>
          <a:xfrm>
            <a:off x="5943600" y="2237178"/>
            <a:ext cx="2133600" cy="40023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0" i="0">
                <a:solidFill>
                  <a:srgbClr val="0A239B"/>
                </a:solidFill>
                <a:latin typeface="Gotham HTF Book"/>
                <a:ea typeface="Open Sans" pitchFamily="34" charset="0"/>
                <a:cs typeface="Gotham HTF Boo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32"/>
          </p:nvPr>
        </p:nvSpPr>
        <p:spPr>
          <a:xfrm>
            <a:off x="3645924" y="4412866"/>
            <a:ext cx="21336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rgbClr val="323E48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24" name="Text Placeholder 32"/>
          <p:cNvSpPr>
            <a:spLocks noGrp="1"/>
          </p:cNvSpPr>
          <p:nvPr>
            <p:ph type="body" sz="quarter" idx="33"/>
          </p:nvPr>
        </p:nvSpPr>
        <p:spPr>
          <a:xfrm>
            <a:off x="3645924" y="4012628"/>
            <a:ext cx="2133600" cy="40023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0" i="0">
                <a:solidFill>
                  <a:srgbClr val="0A239B"/>
                </a:solidFill>
                <a:latin typeface="Gotham HTF Book"/>
                <a:ea typeface="Open Sans" pitchFamily="34" charset="0"/>
                <a:cs typeface="Gotham HTF Boo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25" name="Text Placeholder 26"/>
          <p:cNvSpPr>
            <a:spLocks noGrp="1"/>
          </p:cNvSpPr>
          <p:nvPr>
            <p:ph type="body" sz="quarter" idx="34"/>
          </p:nvPr>
        </p:nvSpPr>
        <p:spPr>
          <a:xfrm>
            <a:off x="5943600" y="4412866"/>
            <a:ext cx="21336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rgbClr val="323E48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26" name="Text Placeholder 32"/>
          <p:cNvSpPr>
            <a:spLocks noGrp="1"/>
          </p:cNvSpPr>
          <p:nvPr>
            <p:ph type="body" sz="quarter" idx="35"/>
          </p:nvPr>
        </p:nvSpPr>
        <p:spPr>
          <a:xfrm>
            <a:off x="5943600" y="4012628"/>
            <a:ext cx="2133600" cy="40023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0" i="0">
                <a:solidFill>
                  <a:srgbClr val="0A239B"/>
                </a:solidFill>
                <a:latin typeface="Gotham HTF Book"/>
                <a:ea typeface="Open Sans" pitchFamily="34" charset="0"/>
                <a:cs typeface="Gotham HTF Boo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951412"/>
            <a:ext cx="762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0" i="0">
                <a:solidFill>
                  <a:srgbClr val="0A239B"/>
                </a:solidFill>
                <a:latin typeface="Gotham HTF Light"/>
                <a:ea typeface="Open Sans" panose="020B0606030504020204" pitchFamily="34" charset="0"/>
                <a:cs typeface="Gotham HTF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64661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HTF Medium"/>
                <a:cs typeface="Gotham HTF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08817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w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5C6670">
                <a:alpha val="30000"/>
              </a:srgb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01805"/>
            <a:ext cx="8210550" cy="416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9" name="Slide Number Placeholder 3"/>
          <p:cNvSpPr txBox="1">
            <a:spLocks noChangeAspect="1"/>
          </p:cNvSpPr>
          <p:nvPr userDrawn="1"/>
        </p:nvSpPr>
        <p:spPr>
          <a:xfrm>
            <a:off x="564460" y="6204606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rgbClr val="A6A6A6"/>
                </a:solidFill>
                <a:latin typeface="Calibri"/>
                <a:ea typeface="Open Sans" pitchFamily="34" charset="0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JM" sz="1000" b="0" i="0" dirty="0" smtClean="0">
                <a:solidFill>
                  <a:srgbClr val="0A239B"/>
                </a:solidFill>
                <a:latin typeface="Gotham HTF Book"/>
                <a:cs typeface="Gotham HTF Book"/>
              </a:rPr>
              <a:t>PAGE </a:t>
            </a:r>
            <a:fld id="{857B18ED-D931-45F4-8873-1BEDAB4DC03E}" type="slidenum">
              <a:rPr lang="en-JM" sz="1000" b="0" i="0" smtClean="0">
                <a:solidFill>
                  <a:srgbClr val="0A239B"/>
                </a:solidFill>
                <a:latin typeface="Gotham HTF Book"/>
                <a:cs typeface="Gotham HTF Book"/>
              </a:rPr>
              <a:pPr algn="l"/>
              <a:t>‹#›</a:t>
            </a:fld>
            <a:endParaRPr lang="en-JM" sz="1000" b="0" i="0" dirty="0">
              <a:solidFill>
                <a:srgbClr val="0A239B"/>
              </a:solidFill>
              <a:latin typeface="Gotham HTF Book"/>
              <a:cs typeface="Gotham HTF Book"/>
            </a:endParaRPr>
          </a:p>
        </p:txBody>
      </p:sp>
      <p:grpSp>
        <p:nvGrpSpPr>
          <p:cNvPr id="11" name="Group 15"/>
          <p:cNvGrpSpPr>
            <a:grpSpLocks/>
          </p:cNvGrpSpPr>
          <p:nvPr userDrawn="1"/>
        </p:nvGrpSpPr>
        <p:grpSpPr bwMode="auto">
          <a:xfrm>
            <a:off x="1179459" y="6404251"/>
            <a:ext cx="6480000" cy="12700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 Placeholder 6"/>
          <p:cNvSpPr txBox="1">
            <a:spLocks/>
          </p:cNvSpPr>
          <p:nvPr userDrawn="1"/>
        </p:nvSpPr>
        <p:spPr>
          <a:xfrm>
            <a:off x="6781800" y="6197728"/>
            <a:ext cx="1981200" cy="40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JM" sz="1000" b="0" i="0" dirty="0" smtClean="0">
                <a:solidFill>
                  <a:srgbClr val="0A239B"/>
                </a:solidFill>
                <a:latin typeface="Gotham HTF Medium"/>
                <a:ea typeface="Open Sans" pitchFamily="34" charset="0"/>
                <a:cs typeface="Gotham HTF Medium"/>
              </a:rPr>
              <a:t>GARMCO.COM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8295291" y="214002"/>
            <a:ext cx="863307" cy="995579"/>
          </a:xfrm>
          <a:prstGeom prst="rect">
            <a:avLst/>
          </a:prstGeom>
          <a:solidFill>
            <a:srgbClr val="0A23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ogo_White.wmf"/>
          <p:cNvPicPr>
            <a:picLocks noChangeAspect="1"/>
          </p:cNvPicPr>
          <p:nvPr userDrawn="1"/>
        </p:nvPicPr>
        <p:blipFill>
          <a:blip r:embed="rId3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1319" y="380999"/>
            <a:ext cx="495922" cy="66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3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55" r:id="rId3"/>
    <p:sldLayoutId id="2147483711" r:id="rId4"/>
    <p:sldLayoutId id="2147483695" r:id="rId5"/>
    <p:sldLayoutId id="2147483712" r:id="rId6"/>
    <p:sldLayoutId id="2147483697" r:id="rId7"/>
    <p:sldLayoutId id="2147483698" r:id="rId8"/>
    <p:sldLayoutId id="2147483650" r:id="rId9"/>
    <p:sldLayoutId id="2147483706" r:id="rId10"/>
    <p:sldLayoutId id="2147483688" r:id="rId11"/>
    <p:sldLayoutId id="2147483708" r:id="rId12"/>
    <p:sldLayoutId id="2147483703" r:id="rId13"/>
    <p:sldLayoutId id="2147483705" r:id="rId14"/>
    <p:sldLayoutId id="2147483667" r:id="rId15"/>
    <p:sldLayoutId id="2147483677" r:id="rId16"/>
    <p:sldLayoutId id="2147483709" r:id="rId17"/>
    <p:sldLayoutId id="2147483675" r:id="rId18"/>
    <p:sldLayoutId id="2147483713" r:id="rId19"/>
    <p:sldLayoutId id="2147483714" r:id="rId20"/>
    <p:sldLayoutId id="2147483718" r:id="rId21"/>
    <p:sldLayoutId id="2147483671" r:id="rId22"/>
    <p:sldLayoutId id="2147483669" r:id="rId23"/>
    <p:sldLayoutId id="2147483663" r:id="rId24"/>
    <p:sldLayoutId id="2147483702" r:id="rId25"/>
    <p:sldLayoutId id="2147483710" r:id="rId26"/>
    <p:sldLayoutId id="2147483660" r:id="rId27"/>
    <p:sldLayoutId id="2147483661" r:id="rId28"/>
    <p:sldLayoutId id="2147483700" r:id="rId29"/>
    <p:sldLayoutId id="2147483699" r:id="rId30"/>
    <p:sldLayoutId id="2147483704" r:id="rId31"/>
    <p:sldLayoutId id="2147483719" r:id="rId3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0" i="0" kern="1200">
          <a:solidFill>
            <a:srgbClr val="0A239B"/>
          </a:solidFill>
          <a:latin typeface="Gotham HTF Light"/>
          <a:ea typeface="Open Sans Light" panose="020B0306030504020204" pitchFamily="34" charset="0"/>
          <a:cs typeface="Gotham HTF Light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b="0" i="0" kern="1200">
          <a:solidFill>
            <a:srgbClr val="323E48"/>
          </a:solidFill>
          <a:latin typeface="Gotham HTF Book"/>
          <a:ea typeface="+mn-ea"/>
          <a:cs typeface="Gotham HTF Boo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b="0" i="0" kern="1200">
          <a:solidFill>
            <a:srgbClr val="323E48"/>
          </a:solidFill>
          <a:latin typeface="Gotham HTF Book"/>
          <a:ea typeface="+mn-ea"/>
          <a:cs typeface="Gotham HTF Book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b="0" i="0" kern="1200">
          <a:solidFill>
            <a:srgbClr val="323E48"/>
          </a:solidFill>
          <a:latin typeface="Gotham HTF Book"/>
          <a:ea typeface="+mn-ea"/>
          <a:cs typeface="Gotham HTF Book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b="0" i="0" kern="1200">
          <a:solidFill>
            <a:srgbClr val="323E48"/>
          </a:solidFill>
          <a:latin typeface="Gotham HTF Book"/>
          <a:ea typeface="+mn-ea"/>
          <a:cs typeface="Gotham HTF Book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b="0" i="0" kern="1200">
          <a:solidFill>
            <a:srgbClr val="323E48"/>
          </a:solidFill>
          <a:latin typeface="Gotham HTF Book"/>
          <a:ea typeface="+mn-ea"/>
          <a:cs typeface="Gotham HTF Book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grbhdevt01:8900/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4027095"/>
            <a:ext cx="8210548" cy="13620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Overtime Online Approval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000" i="1" dirty="0" smtClean="0">
                <a:solidFill>
                  <a:srgbClr val="CFCFCF"/>
                </a:solidFill>
              </a:rPr>
              <a:t>Time &amp; Attendance System</a:t>
            </a:r>
            <a:endParaRPr lang="en-US" sz="2000" i="1" dirty="0">
              <a:solidFill>
                <a:srgbClr val="CFCFC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3088374"/>
            <a:ext cx="8210548" cy="93872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System Demo Presentation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57202" y="6271740"/>
            <a:ext cx="1970728" cy="4861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6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Gotham HTF Light"/>
                <a:ea typeface="+mn-ea"/>
                <a:cs typeface="Gotham HTF Light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Gotham HTF Light"/>
                <a:ea typeface="+mn-ea"/>
                <a:cs typeface="Gotham HTF Light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Gotham HTF Light"/>
                <a:ea typeface="+mn-ea"/>
                <a:cs typeface="Gotham HTF Light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Gotham HTF Light"/>
                <a:ea typeface="+mn-ea"/>
                <a:cs typeface="Gotham HTF Light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Gotham HTF Light"/>
                <a:ea typeface="+mn-ea"/>
                <a:cs typeface="Gotham HTF Light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i="1" dirty="0" smtClean="0">
                <a:solidFill>
                  <a:prstClr val="white"/>
                </a:solidFill>
              </a:rPr>
              <a:t>Prepared by:   </a:t>
            </a:r>
          </a:p>
          <a:p>
            <a:r>
              <a:rPr lang="en-US" sz="1400" i="1" dirty="0" smtClean="0">
                <a:solidFill>
                  <a:prstClr val="white"/>
                </a:solidFill>
              </a:rPr>
              <a:t>Ervin Olinas Brosas</a:t>
            </a:r>
          </a:p>
          <a:p>
            <a:r>
              <a:rPr lang="en-GB" sz="1400" i="1" dirty="0" smtClean="0">
                <a:solidFill>
                  <a:prstClr val="white"/>
                </a:solidFill>
              </a:rPr>
              <a:t>ICT Department</a:t>
            </a:r>
            <a:endParaRPr lang="en-US" sz="1400" i="1" dirty="0">
              <a:solidFill>
                <a:prstClr val="white"/>
              </a:solidFill>
            </a:endParaRPr>
          </a:p>
        </p:txBody>
      </p:sp>
      <p:pic>
        <p:nvPicPr>
          <p:cNvPr id="5" name="Picture 4" descr="Logo_White.wm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58" y="345939"/>
            <a:ext cx="1027317" cy="137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814931"/>
            <a:ext cx="7620000" cy="935053"/>
          </a:xfrm>
        </p:spPr>
        <p:txBody>
          <a:bodyPr/>
          <a:lstStyle/>
          <a:p>
            <a:r>
              <a:rPr lang="en-US" sz="4000" dirty="0" smtClean="0"/>
              <a:t>Agenda:</a:t>
            </a:r>
            <a:endParaRPr lang="en-US" sz="4000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552735" y="1749984"/>
            <a:ext cx="8229600" cy="43460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rgbClr val="FFC000"/>
                </a:solidFill>
                <a:hlinkClick r:id="rId2" action="ppaction://hlinksldjump"/>
              </a:rPr>
              <a:t>Introduction to Overtime Online Approval System</a:t>
            </a:r>
            <a:endParaRPr lang="en-GB" sz="2000" dirty="0" smtClean="0">
              <a:solidFill>
                <a:srgbClr val="FFC000"/>
              </a:solidFill>
            </a:endParaRPr>
          </a:p>
          <a:p>
            <a:r>
              <a:rPr lang="en-GB" sz="2000" dirty="0" smtClean="0">
                <a:solidFill>
                  <a:srgbClr val="FFC000"/>
                </a:solidFill>
                <a:hlinkClick r:id="rId3" action="ppaction://hlinksldjump"/>
              </a:rPr>
              <a:t>Key Features</a:t>
            </a:r>
            <a:endParaRPr lang="en-GB" sz="2000" dirty="0" smtClean="0">
              <a:solidFill>
                <a:srgbClr val="FFC000"/>
              </a:solidFill>
            </a:endParaRPr>
          </a:p>
          <a:p>
            <a:r>
              <a:rPr lang="en-GB" sz="2000" dirty="0" smtClean="0">
                <a:solidFill>
                  <a:srgbClr val="FFC000"/>
                </a:solidFill>
                <a:hlinkClick r:id="rId4" action="ppaction://hlinksldjump"/>
              </a:rPr>
              <a:t>Current Workflow Setup</a:t>
            </a:r>
            <a:endParaRPr lang="en-GB" sz="2000" dirty="0" smtClean="0">
              <a:solidFill>
                <a:srgbClr val="FFC000"/>
              </a:solidFill>
            </a:endParaRPr>
          </a:p>
          <a:p>
            <a:r>
              <a:rPr lang="en-GB" sz="2000" dirty="0" smtClean="0">
                <a:solidFill>
                  <a:srgbClr val="FFC000"/>
                </a:solidFill>
                <a:hlinkClick r:id="rId5" action="ppaction://hlinksldjump"/>
              </a:rPr>
              <a:t>Cost </a:t>
            </a:r>
            <a:r>
              <a:rPr lang="en-GB" sz="2000" dirty="0" err="1" smtClean="0">
                <a:solidFill>
                  <a:srgbClr val="FFC000"/>
                </a:solidFill>
                <a:hlinkClick r:id="rId5" action="ppaction://hlinksldjump"/>
              </a:rPr>
              <a:t>Centers</a:t>
            </a:r>
            <a:r>
              <a:rPr lang="en-GB" sz="2000" dirty="0" smtClean="0">
                <a:solidFill>
                  <a:srgbClr val="FFC000"/>
                </a:solidFill>
                <a:hlinkClick r:id="rId5" action="ppaction://hlinksldjump"/>
              </a:rPr>
              <a:t> List </a:t>
            </a:r>
            <a:endParaRPr lang="en-GB" sz="2000" dirty="0" smtClean="0">
              <a:solidFill>
                <a:srgbClr val="FFC000"/>
              </a:solidFill>
            </a:endParaRPr>
          </a:p>
          <a:p>
            <a:r>
              <a:rPr lang="en-GB" sz="2000" dirty="0" smtClean="0">
                <a:solidFill>
                  <a:srgbClr val="FFC000"/>
                </a:solidFill>
                <a:hlinkClick r:id="rId4" action="ppaction://hlinksldjump"/>
              </a:rPr>
              <a:t>System Demonstration</a:t>
            </a:r>
            <a:endParaRPr lang="en-GB" sz="2000" dirty="0" smtClean="0">
              <a:solidFill>
                <a:srgbClr val="FFC000"/>
              </a:solidFill>
            </a:endParaRPr>
          </a:p>
          <a:p>
            <a:endParaRPr lang="en-GB" sz="2000" dirty="0" smtClean="0">
              <a:solidFill>
                <a:srgbClr val="FFC000"/>
              </a:solidFill>
            </a:endParaRP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533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814932"/>
            <a:ext cx="7620000" cy="811486"/>
          </a:xfrm>
        </p:spPr>
        <p:txBody>
          <a:bodyPr/>
          <a:lstStyle/>
          <a:p>
            <a:r>
              <a:rPr lang="en-US" sz="4000" dirty="0" smtClean="0"/>
              <a:t>Introduction:</a:t>
            </a:r>
            <a:endParaRPr lang="en-US" sz="4000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626418"/>
            <a:ext cx="8229600" cy="475491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/>
              <a:t>The Overtime Online Approval System is: </a:t>
            </a:r>
          </a:p>
          <a:p>
            <a:pPr marL="0" indent="0">
              <a:buNone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500" dirty="0" smtClean="0"/>
              <a:t>Paperless online approval of an employee’s overtime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15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500" dirty="0" smtClean="0"/>
              <a:t>Has built-in workflow that handles the approval process and sending of system notifications to approvers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15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500" dirty="0" smtClean="0"/>
              <a:t>Provides centralized and real-time data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15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500" dirty="0" smtClean="0"/>
              <a:t>Web based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15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500" dirty="0" smtClean="0"/>
              <a:t>In-house developed – no additional license cost</a:t>
            </a:r>
          </a:p>
          <a:p>
            <a:pPr lvl="1"/>
            <a:endParaRPr lang="en-GB" sz="1500" dirty="0" smtClean="0"/>
          </a:p>
          <a:p>
            <a:pPr lvl="1"/>
            <a:endParaRPr lang="en-GB" sz="2600" dirty="0" smtClean="0"/>
          </a:p>
          <a:p>
            <a:pPr lvl="1"/>
            <a:endParaRPr lang="en-GB" sz="2600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05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814932"/>
            <a:ext cx="7620000" cy="811486"/>
          </a:xfrm>
        </p:spPr>
        <p:txBody>
          <a:bodyPr/>
          <a:lstStyle/>
          <a:p>
            <a:r>
              <a:rPr lang="en-US" sz="4000" dirty="0" smtClean="0"/>
              <a:t>Key Features:</a:t>
            </a:r>
            <a:endParaRPr lang="en-US" sz="4000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626418"/>
            <a:ext cx="8229600" cy="475491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Allows multiple submission of overtime requests as well as approval of assigned overtime requisitions in one go.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Keeps track of all approval and workflow transactions and notifies all persons who have approved the request whenever it’s been rejected or modified by HR.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Authorized users can search for overtime requisitions and data can be filtered by employee no., cost </a:t>
            </a:r>
            <a:r>
              <a:rPr lang="en-GB" dirty="0" err="1" smtClean="0"/>
              <a:t>center</a:t>
            </a:r>
            <a:r>
              <a:rPr lang="en-GB" dirty="0" smtClean="0"/>
              <a:t>, current assignee, creator, status, and date period.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Automatic reassignment to the substitute in case the approver is on-leave or business trip.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Automatic escalation to the next approver in the process flow if system checked that a person already approved the request.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Access to the system is controlled and given only to authorized users.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Integrated with other GARMCO systems such as JDE and Access system.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b="1" dirty="0" smtClean="0"/>
          </a:p>
          <a:p>
            <a:pPr marL="1257300" lvl="2" indent="-342900">
              <a:buFont typeface="+mj-lt"/>
              <a:buAutoNum type="arabicPeriod"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GB" dirty="0"/>
          </a:p>
          <a:p>
            <a:pPr lvl="1">
              <a:buFont typeface="Wingdings" panose="05000000000000000000" pitchFamily="2" charset="2"/>
              <a:buChar char="Ø"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GB" dirty="0"/>
          </a:p>
          <a:p>
            <a:pPr lvl="1">
              <a:buFont typeface="Wingdings" panose="05000000000000000000" pitchFamily="2" charset="2"/>
              <a:buChar char="Ø"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435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814932"/>
            <a:ext cx="7620000" cy="811486"/>
          </a:xfrm>
        </p:spPr>
        <p:txBody>
          <a:bodyPr/>
          <a:lstStyle/>
          <a:p>
            <a:r>
              <a:rPr lang="en-US" sz="4000" dirty="0" smtClean="0"/>
              <a:t>Current Workflow Setup:</a:t>
            </a:r>
            <a:endParaRPr lang="en-US" sz="4000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626418"/>
            <a:ext cx="8229600" cy="475491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lvl="1" indent="-400050">
              <a:buFont typeface="+mj-lt"/>
              <a:buAutoNum type="romanUcPeriod"/>
            </a:pPr>
            <a:r>
              <a:rPr lang="en-GB" b="1" dirty="0" smtClean="0"/>
              <a:t>Production: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 smtClean="0"/>
              <a:t>Head of Department / Shift Supervisor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 smtClean="0"/>
              <a:t>Department Manager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 smtClean="0"/>
              <a:t>Senior Production Manager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 smtClean="0"/>
              <a:t>GM Operations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 smtClean="0"/>
              <a:t>HR Validator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 smtClean="0"/>
              <a:t>Head of HR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GB" b="1" dirty="0" smtClean="0"/>
              <a:t>Engineering (Electrical, Mechanical, Utility &amp; Roll Grinding):</a:t>
            </a:r>
            <a:endParaRPr lang="en-GB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/>
              <a:t>Head of Department / Shift Supervisor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/>
              <a:t>Department Manager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/>
              <a:t>Senior </a:t>
            </a:r>
            <a:r>
              <a:rPr lang="en-GB" sz="1200" dirty="0" smtClean="0"/>
              <a:t>Engineering </a:t>
            </a:r>
            <a:r>
              <a:rPr lang="en-GB" sz="1200" dirty="0"/>
              <a:t>Manager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/>
              <a:t>GM Operations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/>
              <a:t>HR Validator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/>
              <a:t>Head of </a:t>
            </a:r>
            <a:r>
              <a:rPr lang="en-GB" sz="1200" dirty="0" smtClean="0"/>
              <a:t>HR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GB" b="1" dirty="0" smtClean="0"/>
              <a:t>QC &amp; Lab:</a:t>
            </a:r>
            <a:endParaRPr lang="en-GB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/>
              <a:t>Head of Department / Shift Supervisor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/>
              <a:t>Department Manager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/>
              <a:t>Senior </a:t>
            </a:r>
            <a:r>
              <a:rPr lang="en-GB" sz="1200" dirty="0" smtClean="0"/>
              <a:t>QC Manager</a:t>
            </a:r>
            <a:endParaRPr lang="en-GB" sz="12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/>
              <a:t>GM Operations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/>
              <a:t>HR Validator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/>
              <a:t>Head of HR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GB" sz="1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GB" sz="1000" dirty="0" smtClean="0"/>
          </a:p>
          <a:p>
            <a:pPr marL="1257300" lvl="2" indent="-342900">
              <a:buFont typeface="+mj-lt"/>
              <a:buAutoNum type="arabicPeriod"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GB" dirty="0"/>
          </a:p>
          <a:p>
            <a:pPr lvl="1">
              <a:buFont typeface="Wingdings" panose="05000000000000000000" pitchFamily="2" charset="2"/>
              <a:buChar char="Ø"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GB" dirty="0"/>
          </a:p>
          <a:p>
            <a:pPr lvl="1">
              <a:buFont typeface="Wingdings" panose="05000000000000000000" pitchFamily="2" charset="2"/>
              <a:buChar char="Ø"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69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814932"/>
            <a:ext cx="7620000" cy="811486"/>
          </a:xfrm>
        </p:spPr>
        <p:txBody>
          <a:bodyPr/>
          <a:lstStyle/>
          <a:p>
            <a:r>
              <a:rPr lang="en-US" sz="4000" dirty="0" smtClean="0"/>
              <a:t>Current Workflow Setup:</a:t>
            </a:r>
            <a:endParaRPr lang="en-US" sz="4000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626418"/>
            <a:ext cx="8229600" cy="475491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lvl="1" indent="-400050">
              <a:buFont typeface="+mj-lt"/>
              <a:buAutoNum type="romanUcPeriod" startAt="4"/>
            </a:pPr>
            <a:r>
              <a:rPr lang="en-GB" b="1" dirty="0" smtClean="0"/>
              <a:t>Security: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 smtClean="0"/>
              <a:t>Direct Supervisor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 smtClean="0"/>
              <a:t>Department Manager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 smtClean="0"/>
              <a:t>Senior HR &amp; Admin. Manager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 smtClean="0"/>
              <a:t>HR Validator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 smtClean="0"/>
              <a:t>Head of HR</a:t>
            </a:r>
          </a:p>
          <a:p>
            <a:pPr marL="857250" lvl="1" indent="-400050">
              <a:buFont typeface="+mj-lt"/>
              <a:buAutoNum type="romanUcPeriod" startAt="4"/>
            </a:pPr>
            <a:r>
              <a:rPr lang="en-GB" b="1" dirty="0" smtClean="0"/>
              <a:t>Medical:</a:t>
            </a:r>
            <a:endParaRPr lang="en-GB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 smtClean="0"/>
              <a:t>Department </a:t>
            </a:r>
            <a:r>
              <a:rPr lang="en-GB" sz="1200" dirty="0"/>
              <a:t>Manager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/>
              <a:t>Senior HR &amp; Admin. Manager</a:t>
            </a:r>
            <a:endParaRPr lang="en-GB" sz="12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 smtClean="0"/>
              <a:t>HR </a:t>
            </a:r>
            <a:r>
              <a:rPr lang="en-GB" sz="1200" dirty="0"/>
              <a:t>Validator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/>
              <a:t>Head of </a:t>
            </a:r>
            <a:r>
              <a:rPr lang="en-GB" sz="1200" dirty="0" smtClean="0"/>
              <a:t>HR</a:t>
            </a:r>
          </a:p>
          <a:p>
            <a:pPr marL="857250" lvl="1" indent="-400050">
              <a:buFont typeface="+mj-lt"/>
              <a:buAutoNum type="romanUcPeriod" startAt="4"/>
            </a:pPr>
            <a:r>
              <a:rPr lang="en-GB" b="1" dirty="0" smtClean="0"/>
              <a:t>Safety:</a:t>
            </a:r>
            <a:endParaRPr lang="en-GB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 smtClean="0"/>
              <a:t>Head of Department</a:t>
            </a:r>
            <a:endParaRPr lang="en-GB" sz="12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/>
              <a:t>Senior HR &amp; Admin. Manager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 smtClean="0"/>
              <a:t>HR </a:t>
            </a:r>
            <a:r>
              <a:rPr lang="en-GB" sz="1200" dirty="0"/>
              <a:t>Validator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/>
              <a:t>Head of </a:t>
            </a:r>
            <a:r>
              <a:rPr lang="en-GB" sz="1200" dirty="0" smtClean="0"/>
              <a:t>HR</a:t>
            </a:r>
          </a:p>
          <a:p>
            <a:pPr marL="857250" lvl="1" indent="-400050">
              <a:buFont typeface="+mj-lt"/>
              <a:buAutoNum type="romanUcPeriod" startAt="4"/>
            </a:pPr>
            <a:r>
              <a:rPr lang="en-GB" b="1" dirty="0" smtClean="0"/>
              <a:t>Stores:</a:t>
            </a:r>
            <a:endParaRPr lang="en-GB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/>
              <a:t>Head of Department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 smtClean="0"/>
              <a:t>Department Manager</a:t>
            </a:r>
            <a:endParaRPr lang="en-GB" sz="12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/>
              <a:t>HR Validator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/>
              <a:t>Head of HR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GB" sz="1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GB" sz="1000" dirty="0" smtClean="0"/>
          </a:p>
          <a:p>
            <a:pPr marL="1257300" lvl="2" indent="-342900">
              <a:buFont typeface="+mj-lt"/>
              <a:buAutoNum type="arabicPeriod"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GB" dirty="0"/>
          </a:p>
          <a:p>
            <a:pPr lvl="1">
              <a:buFont typeface="Wingdings" panose="05000000000000000000" pitchFamily="2" charset="2"/>
              <a:buChar char="Ø"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GB" dirty="0"/>
          </a:p>
          <a:p>
            <a:pPr lvl="1">
              <a:buFont typeface="Wingdings" panose="05000000000000000000" pitchFamily="2" charset="2"/>
              <a:buChar char="Ø"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82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814932"/>
            <a:ext cx="7620000" cy="811486"/>
          </a:xfrm>
        </p:spPr>
        <p:txBody>
          <a:bodyPr/>
          <a:lstStyle/>
          <a:p>
            <a:r>
              <a:rPr lang="en-US" sz="4000" dirty="0" smtClean="0"/>
              <a:t>OT Enabled Cost Centers:</a:t>
            </a:r>
            <a:endParaRPr lang="en-US" sz="4000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626418"/>
            <a:ext cx="8229600" cy="475491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GB" sz="1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GB" sz="1000" dirty="0" smtClean="0"/>
          </a:p>
          <a:p>
            <a:pPr marL="1257300" lvl="2" indent="-342900">
              <a:buFont typeface="+mj-lt"/>
              <a:buAutoNum type="arabicPeriod"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GB" dirty="0"/>
          </a:p>
          <a:p>
            <a:pPr lvl="1">
              <a:buFont typeface="Wingdings" panose="05000000000000000000" pitchFamily="2" charset="2"/>
              <a:buChar char="Ø"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GB" dirty="0"/>
          </a:p>
          <a:p>
            <a:pPr lvl="1">
              <a:buFont typeface="Wingdings" panose="05000000000000000000" pitchFamily="2" charset="2"/>
              <a:buChar char="Ø"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14566"/>
              </p:ext>
            </p:extLst>
          </p:nvPr>
        </p:nvGraphicFramePr>
        <p:xfrm>
          <a:off x="659435" y="1624638"/>
          <a:ext cx="5184017" cy="46194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9713">
                  <a:extLst>
                    <a:ext uri="{9D8B030D-6E8A-4147-A177-3AD203B41FA5}">
                      <a16:colId xmlns:a16="http://schemas.microsoft.com/office/drawing/2014/main" val="899506886"/>
                    </a:ext>
                  </a:extLst>
                </a:gridCol>
                <a:gridCol w="2393708">
                  <a:extLst>
                    <a:ext uri="{9D8B030D-6E8A-4147-A177-3AD203B41FA5}">
                      <a16:colId xmlns:a16="http://schemas.microsoft.com/office/drawing/2014/main" val="4132791220"/>
                    </a:ext>
                  </a:extLst>
                </a:gridCol>
                <a:gridCol w="1051192">
                  <a:extLst>
                    <a:ext uri="{9D8B030D-6E8A-4147-A177-3AD203B41FA5}">
                      <a16:colId xmlns:a16="http://schemas.microsoft.com/office/drawing/2014/main" val="2840572584"/>
                    </a:ext>
                  </a:extLst>
                </a:gridCol>
                <a:gridCol w="879404">
                  <a:extLst>
                    <a:ext uri="{9D8B030D-6E8A-4147-A177-3AD203B41FA5}">
                      <a16:colId xmlns:a16="http://schemas.microsoft.com/office/drawing/2014/main" val="2621954610"/>
                    </a:ext>
                  </a:extLst>
                </a:gridCol>
              </a:tblGrid>
              <a:tr h="177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Cost Center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Cost Center Name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Company Code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Group Code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extLst>
                  <a:ext uri="{0D108BD9-81ED-4DB2-BD59-A6C34878D82A}">
                    <a16:rowId xmlns:a16="http://schemas.microsoft.com/office/drawing/2014/main" val="892931352"/>
                  </a:ext>
                </a:extLst>
              </a:tr>
              <a:tr h="177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2110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REMELTMELTINGCASTING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PRD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extLst>
                  <a:ext uri="{0D108BD9-81ED-4DB2-BD59-A6C34878D82A}">
                    <a16:rowId xmlns:a16="http://schemas.microsoft.com/office/drawing/2014/main" val="2682620590"/>
                  </a:ext>
                </a:extLst>
              </a:tr>
              <a:tr h="177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2111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GREENFIELD REMELT EXPANSION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PRD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extLst>
                  <a:ext uri="{0D108BD9-81ED-4DB2-BD59-A6C34878D82A}">
                    <a16:rowId xmlns:a16="http://schemas.microsoft.com/office/drawing/2014/main" val="1869994532"/>
                  </a:ext>
                </a:extLst>
              </a:tr>
              <a:tr h="177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2112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EMP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PRD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extLst>
                  <a:ext uri="{0D108BD9-81ED-4DB2-BD59-A6C34878D82A}">
                    <a16:rowId xmlns:a16="http://schemas.microsoft.com/office/drawing/2014/main" val="2631111751"/>
                  </a:ext>
                </a:extLst>
              </a:tr>
              <a:tr h="177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3220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SCALPING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PRD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extLst>
                  <a:ext uri="{0D108BD9-81ED-4DB2-BD59-A6C34878D82A}">
                    <a16:rowId xmlns:a16="http://schemas.microsoft.com/office/drawing/2014/main" val="504966863"/>
                  </a:ext>
                </a:extLst>
              </a:tr>
              <a:tr h="177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3230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PREHEATSLABHEATINGFURNACE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PRD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extLst>
                  <a:ext uri="{0D108BD9-81ED-4DB2-BD59-A6C34878D82A}">
                    <a16:rowId xmlns:a16="http://schemas.microsoft.com/office/drawing/2014/main" val="1070262248"/>
                  </a:ext>
                </a:extLst>
              </a:tr>
              <a:tr h="177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3240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HOTMILL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PRD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extLst>
                  <a:ext uri="{0D108BD9-81ED-4DB2-BD59-A6C34878D82A}">
                    <a16:rowId xmlns:a16="http://schemas.microsoft.com/office/drawing/2014/main" val="467614652"/>
                  </a:ext>
                </a:extLst>
              </a:tr>
              <a:tr h="177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3250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ROLLGRINDING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effectLst/>
                        </a:rPr>
                        <a:t>ENG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extLst>
                  <a:ext uri="{0D108BD9-81ED-4DB2-BD59-A6C34878D82A}">
                    <a16:rowId xmlns:a16="http://schemas.microsoft.com/office/drawing/2014/main" val="326096985"/>
                  </a:ext>
                </a:extLst>
              </a:tr>
              <a:tr h="177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3310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ANNEALINGCOOLINGBOOTHS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PRD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extLst>
                  <a:ext uri="{0D108BD9-81ED-4DB2-BD59-A6C34878D82A}">
                    <a16:rowId xmlns:a16="http://schemas.microsoft.com/office/drawing/2014/main" val="2306396373"/>
                  </a:ext>
                </a:extLst>
              </a:tr>
              <a:tr h="177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3320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COLDMILL1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PRD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extLst>
                  <a:ext uri="{0D108BD9-81ED-4DB2-BD59-A6C34878D82A}">
                    <a16:rowId xmlns:a16="http://schemas.microsoft.com/office/drawing/2014/main" val="2891960491"/>
                  </a:ext>
                </a:extLst>
              </a:tr>
              <a:tr h="177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3322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COLDMILL2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PRD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extLst>
                  <a:ext uri="{0D108BD9-81ED-4DB2-BD59-A6C34878D82A}">
                    <a16:rowId xmlns:a16="http://schemas.microsoft.com/office/drawing/2014/main" val="102543231"/>
                  </a:ext>
                </a:extLst>
              </a:tr>
              <a:tr h="177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3410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TENSION LEVELLER  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PRD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extLst>
                  <a:ext uri="{0D108BD9-81ED-4DB2-BD59-A6C34878D82A}">
                    <a16:rowId xmlns:a16="http://schemas.microsoft.com/office/drawing/2014/main" val="1207131048"/>
                  </a:ext>
                </a:extLst>
              </a:tr>
              <a:tr h="177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3412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TENSIONLEVELLER2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PRD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extLst>
                  <a:ext uri="{0D108BD9-81ED-4DB2-BD59-A6C34878D82A}">
                    <a16:rowId xmlns:a16="http://schemas.microsoft.com/office/drawing/2014/main" val="372443669"/>
                  </a:ext>
                </a:extLst>
              </a:tr>
              <a:tr h="177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3415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TENSION LEVELLER  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PRD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extLst>
                  <a:ext uri="{0D108BD9-81ED-4DB2-BD59-A6C34878D82A}">
                    <a16:rowId xmlns:a16="http://schemas.microsoft.com/office/drawing/2014/main" val="4148601309"/>
                  </a:ext>
                </a:extLst>
              </a:tr>
              <a:tr h="177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3420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SLITEMBOSS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PRD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extLst>
                  <a:ext uri="{0D108BD9-81ED-4DB2-BD59-A6C34878D82A}">
                    <a16:rowId xmlns:a16="http://schemas.microsoft.com/office/drawing/2014/main" val="2924145970"/>
                  </a:ext>
                </a:extLst>
              </a:tr>
              <a:tr h="177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3430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CTLRFGUIL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PRD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extLst>
                  <a:ext uri="{0D108BD9-81ED-4DB2-BD59-A6C34878D82A}">
                    <a16:rowId xmlns:a16="http://schemas.microsoft.com/office/drawing/2014/main" val="1372378788"/>
                  </a:ext>
                </a:extLst>
              </a:tr>
              <a:tr h="177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3470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PACKINGINCLCARPENTRY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PRD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extLst>
                  <a:ext uri="{0D108BD9-81ED-4DB2-BD59-A6C34878D82A}">
                    <a16:rowId xmlns:a16="http://schemas.microsoft.com/office/drawing/2014/main" val="1678377531"/>
                  </a:ext>
                </a:extLst>
              </a:tr>
              <a:tr h="177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3800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GENERALFACTORY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PRD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extLst>
                  <a:ext uri="{0D108BD9-81ED-4DB2-BD59-A6C34878D82A}">
                    <a16:rowId xmlns:a16="http://schemas.microsoft.com/office/drawing/2014/main" val="100688550"/>
                  </a:ext>
                </a:extLst>
              </a:tr>
              <a:tr h="177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4100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QUALITYCONTROLWORKS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QC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extLst>
                  <a:ext uri="{0D108BD9-81ED-4DB2-BD59-A6C34878D82A}">
                    <a16:rowId xmlns:a16="http://schemas.microsoft.com/office/drawing/2014/main" val="3683432711"/>
                  </a:ext>
                </a:extLst>
              </a:tr>
              <a:tr h="177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4200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LABORATORY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QC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extLst>
                  <a:ext uri="{0D108BD9-81ED-4DB2-BD59-A6C34878D82A}">
                    <a16:rowId xmlns:a16="http://schemas.microsoft.com/office/drawing/2014/main" val="2542370865"/>
                  </a:ext>
                </a:extLst>
              </a:tr>
              <a:tr h="177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5200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MECHANICALENGINEERING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ENG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extLst>
                  <a:ext uri="{0D108BD9-81ED-4DB2-BD59-A6C34878D82A}">
                    <a16:rowId xmlns:a16="http://schemas.microsoft.com/office/drawing/2014/main" val="2362599119"/>
                  </a:ext>
                </a:extLst>
              </a:tr>
              <a:tr h="177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5300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ELECTRICALENGINEERING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ENG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extLst>
                  <a:ext uri="{0D108BD9-81ED-4DB2-BD59-A6C34878D82A}">
                    <a16:rowId xmlns:a16="http://schemas.microsoft.com/office/drawing/2014/main" val="2482545938"/>
                  </a:ext>
                </a:extLst>
              </a:tr>
              <a:tr h="177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7150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ADMINISTRATION SERVICES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S&amp;M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extLst>
                  <a:ext uri="{0D108BD9-81ED-4DB2-BD59-A6C34878D82A}">
                    <a16:rowId xmlns:a16="http://schemas.microsoft.com/office/drawing/2014/main" val="1610216662"/>
                  </a:ext>
                </a:extLst>
              </a:tr>
              <a:tr h="177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7200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SAFETYSECURITY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ADM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extLst>
                  <a:ext uri="{0D108BD9-81ED-4DB2-BD59-A6C34878D82A}">
                    <a16:rowId xmlns:a16="http://schemas.microsoft.com/office/drawing/2014/main" val="1995271947"/>
                  </a:ext>
                </a:extLst>
              </a:tr>
              <a:tr h="177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7250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MEDICALSERVICES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ADM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extLst>
                  <a:ext uri="{0D108BD9-81ED-4DB2-BD59-A6C34878D82A}">
                    <a16:rowId xmlns:a16="http://schemas.microsoft.com/office/drawing/2014/main" val="2089679521"/>
                  </a:ext>
                </a:extLst>
              </a:tr>
              <a:tr h="177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7300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STORES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ADM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extLst>
                  <a:ext uri="{0D108BD9-81ED-4DB2-BD59-A6C34878D82A}">
                    <a16:rowId xmlns:a16="http://schemas.microsoft.com/office/drawing/2014/main" val="2738795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3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814932"/>
            <a:ext cx="7620000" cy="811486"/>
          </a:xfrm>
        </p:spPr>
        <p:txBody>
          <a:bodyPr/>
          <a:lstStyle/>
          <a:p>
            <a:r>
              <a:rPr lang="en-US" sz="4000" dirty="0" smtClean="0"/>
              <a:t>System Demo:</a:t>
            </a:r>
            <a:endParaRPr lang="en-US" sz="4000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626418"/>
            <a:ext cx="8229600" cy="475491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GB" sz="1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GB" sz="1000" dirty="0" smtClean="0"/>
          </a:p>
          <a:p>
            <a:pPr marL="1257300" lvl="2" indent="-342900">
              <a:buFont typeface="+mj-lt"/>
              <a:buAutoNum type="arabicPeriod"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GB" dirty="0"/>
          </a:p>
          <a:p>
            <a:pPr lvl="1">
              <a:buFont typeface="Wingdings" panose="05000000000000000000" pitchFamily="2" charset="2"/>
              <a:buChar char="Ø"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GB" dirty="0"/>
          </a:p>
          <a:p>
            <a:pPr lvl="1">
              <a:buFont typeface="Wingdings" panose="05000000000000000000" pitchFamily="2" charset="2"/>
              <a:buChar char="Ø"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26" y="1626417"/>
            <a:ext cx="7699874" cy="460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0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645920"/>
            <a:ext cx="8229600" cy="44500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sz="6600" dirty="0" smtClean="0">
                <a:solidFill>
                  <a:srgbClr val="2C318C"/>
                </a:solidFill>
              </a:rPr>
              <a:t>Thank You!</a:t>
            </a:r>
            <a:endParaRPr lang="en-GB" sz="6600" dirty="0">
              <a:solidFill>
                <a:srgbClr val="2C3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57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C5FD2B7553CD4DA41328CC291AE283" ma:contentTypeVersion="" ma:contentTypeDescription="Create a new document." ma:contentTypeScope="" ma:versionID="74f0c598ba76827410db2f6f4a1a7b9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3e687d5f98ee29b9cfcc2ff24550dc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9E0E32-3905-4C77-AD78-B1444DC1A0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71A661-C09E-4E43-A6FD-C0A02C4874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F7A05A6-76BA-4458-8044-CACD432564B9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60756</TotalTime>
  <Words>481</Words>
  <Application>Microsoft Office PowerPoint</Application>
  <PresentationFormat>On-screen Show (4:3)</PresentationFormat>
  <Paragraphs>268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7" baseType="lpstr">
      <vt:lpstr>Arial</vt:lpstr>
      <vt:lpstr>Calibri</vt:lpstr>
      <vt:lpstr>Futura LT Book</vt:lpstr>
      <vt:lpstr>Gotham HTF Black</vt:lpstr>
      <vt:lpstr>Gotham HTF Book</vt:lpstr>
      <vt:lpstr>Gotham HTF Light</vt:lpstr>
      <vt:lpstr>Gotham HTF Light Condensed</vt:lpstr>
      <vt:lpstr>Gotham HTF Medium</vt:lpstr>
      <vt:lpstr>Mission Gothic Regular</vt:lpstr>
      <vt:lpstr>Nexa Bold</vt:lpstr>
      <vt:lpstr>Open Sans</vt:lpstr>
      <vt:lpstr>Open Sans Extrabold</vt:lpstr>
      <vt:lpstr>Open Sans Light</vt:lpstr>
      <vt:lpstr>Sketch Rockwell</vt:lpstr>
      <vt:lpstr>Tahoma</vt:lpstr>
      <vt:lpstr>Times New Roman</vt:lpstr>
      <vt:lpstr>Wingdings</vt:lpstr>
      <vt:lpstr>Office Theme</vt:lpstr>
      <vt:lpstr>Overtime Online Approval Time &amp; Attendance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LIME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adrienne.reynolds</dc:creator>
  <cp:lastModifiedBy>Ervin Olinas Brosas</cp:lastModifiedBy>
  <cp:revision>1223</cp:revision>
  <cp:lastPrinted>2017-02-06T06:47:37Z</cp:lastPrinted>
  <dcterms:created xsi:type="dcterms:W3CDTF">2013-04-14T18:18:29Z</dcterms:created>
  <dcterms:modified xsi:type="dcterms:W3CDTF">2017-11-09T11:11:47Z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0x01010017C5FD2B7553CD4DA41328CC291AE283</vt:lpwstr>
  </property>
</Properties>
</file>