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8" r:id="rId4"/>
    <p:sldId id="266" r:id="rId5"/>
    <p:sldId id="269" r:id="rId6"/>
    <p:sldId id="258" r:id="rId7"/>
    <p:sldId id="270" r:id="rId8"/>
    <p:sldId id="263" r:id="rId9"/>
    <p:sldId id="260" r:id="rId10"/>
    <p:sldId id="273" r:id="rId11"/>
    <p:sldId id="275" r:id="rId12"/>
    <p:sldId id="274" r:id="rId13"/>
    <p:sldId id="261" r:id="rId14"/>
    <p:sldId id="262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8D337-A72A-45AC-BA16-2FE19B8D0161}" type="datetimeFigureOut">
              <a:rPr lang="en-GB" smtClean="0"/>
              <a:t>29/09/2016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0342B-9309-45BD-81D8-7AD25AE10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4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Console Application:</a:t>
            </a:r>
            <a:r>
              <a:rPr lang="en-GB" baseline="0" dirty="0" smtClean="0"/>
              <a:t> compiled windows executable which is working in/out streams and (usually) do not have any graphical interface.</a:t>
            </a:r>
          </a:p>
          <a:p>
            <a:r>
              <a:rPr lang="en-GB" baseline="0" dirty="0" smtClean="0"/>
              <a:t>---cmd.exe, powershell.exe, sh.exe, dism.exe, java.exe, phyton.exe, telnet.exe</a:t>
            </a:r>
          </a:p>
          <a:p>
            <a:r>
              <a:rPr lang="en-GB" baseline="0" dirty="0" smtClean="0"/>
              <a:t>They run in terminals –they accept user input send to application input stream, read application output and display in its own window as text. Can be local or remote.</a:t>
            </a:r>
            <a:endParaRPr lang="en-GB" dirty="0" smtClean="0"/>
          </a:p>
          <a:p>
            <a:r>
              <a:rPr lang="en-GB" dirty="0" smtClean="0"/>
              <a:t>---Conhost.exe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ConEmu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ConsoleZ</a:t>
            </a:r>
            <a:r>
              <a:rPr lang="en-GB" baseline="0" dirty="0" smtClean="0"/>
              <a:t>,  minty, Putty, </a:t>
            </a:r>
            <a:r>
              <a:rPr lang="en-GB" baseline="0" dirty="0" err="1" smtClean="0"/>
              <a:t>KiTTy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Xshell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342B-9309-45BD-81D8-7AD25AE104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83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Console Application:</a:t>
            </a:r>
            <a:r>
              <a:rPr lang="en-GB" baseline="0" dirty="0" smtClean="0"/>
              <a:t> compiled windows executable which is working in/out streams and (usually) do not have any graphical interface.</a:t>
            </a:r>
          </a:p>
          <a:p>
            <a:r>
              <a:rPr lang="en-GB" baseline="0" dirty="0" smtClean="0"/>
              <a:t>---cmd.exe, powershell.exe, sh.exe, dism.exe, java.exe, phyton.exe, telnet.exe</a:t>
            </a:r>
          </a:p>
          <a:p>
            <a:r>
              <a:rPr lang="en-GB" baseline="0" dirty="0" smtClean="0"/>
              <a:t>They run in terminals –they accept user input send to application input stream, read application output and display in its own window as text. Can be local or remote.</a:t>
            </a:r>
            <a:endParaRPr lang="en-GB" dirty="0" smtClean="0"/>
          </a:p>
          <a:p>
            <a:r>
              <a:rPr lang="en-GB" dirty="0" smtClean="0"/>
              <a:t>---Conhost.exe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ConEmu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ConsoleZ</a:t>
            </a:r>
            <a:r>
              <a:rPr lang="en-GB" baseline="0" dirty="0" smtClean="0"/>
              <a:t>,  minty, Putty, </a:t>
            </a:r>
            <a:r>
              <a:rPr lang="en-GB" baseline="0" dirty="0" err="1" smtClean="0"/>
              <a:t>KiTTy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Xshell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342B-9309-45BD-81D8-7AD25AE1043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5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Console Application:</a:t>
            </a:r>
            <a:r>
              <a:rPr lang="en-GB" baseline="0" dirty="0" smtClean="0"/>
              <a:t> compiled windows executable which is working in/out streams and (usually) do not have any graphical interface.</a:t>
            </a:r>
          </a:p>
          <a:p>
            <a:r>
              <a:rPr lang="en-GB" baseline="0" dirty="0" smtClean="0"/>
              <a:t>---cmd.exe, powershell.exe, sh.exe, dism.exe, java.exe, phyton.exe, telnet.exe</a:t>
            </a:r>
          </a:p>
          <a:p>
            <a:r>
              <a:rPr lang="en-GB" baseline="0" dirty="0" smtClean="0"/>
              <a:t>They run in terminals –they accept user input send to application input stream, read application output and display in its own window as text. Can be local or remote.</a:t>
            </a:r>
            <a:endParaRPr lang="en-GB" dirty="0" smtClean="0"/>
          </a:p>
          <a:p>
            <a:r>
              <a:rPr lang="en-GB" dirty="0" smtClean="0"/>
              <a:t>---Conhost.exe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ConEmu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ConsoleZ</a:t>
            </a:r>
            <a:r>
              <a:rPr lang="en-GB" baseline="0" dirty="0" smtClean="0"/>
              <a:t>,  minty, Putty, </a:t>
            </a:r>
            <a:r>
              <a:rPr lang="en-GB" baseline="0" dirty="0" err="1" smtClean="0"/>
              <a:t>KiTTy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Xshell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342B-9309-45BD-81D8-7AD25AE1043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9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Console Application:</a:t>
            </a:r>
            <a:r>
              <a:rPr lang="en-GB" baseline="0" dirty="0" smtClean="0"/>
              <a:t> compiled windows executable which is working in/out streams and (usually) do not have any graphical interface.</a:t>
            </a:r>
          </a:p>
          <a:p>
            <a:r>
              <a:rPr lang="en-GB" baseline="0" dirty="0" smtClean="0"/>
              <a:t>---cmd.exe, powershell.exe, sh.exe, dism.exe, java.exe, phyton.exe, telnet.exe</a:t>
            </a:r>
          </a:p>
          <a:p>
            <a:r>
              <a:rPr lang="en-GB" baseline="0" dirty="0" smtClean="0"/>
              <a:t>They run in terminals –they accept user input send to application input stream, read application output and display in its own window as text. Can be local or remote.</a:t>
            </a:r>
            <a:endParaRPr lang="en-GB" dirty="0" smtClean="0"/>
          </a:p>
          <a:p>
            <a:r>
              <a:rPr lang="en-GB" dirty="0" smtClean="0"/>
              <a:t>---Conhost.exe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ConEmu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ConsoleZ</a:t>
            </a:r>
            <a:r>
              <a:rPr lang="en-GB" baseline="0" dirty="0" smtClean="0"/>
              <a:t>,  minty, Putty, </a:t>
            </a:r>
            <a:r>
              <a:rPr lang="en-GB" baseline="0" dirty="0" err="1" smtClean="0"/>
              <a:t>KiTTy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Xshell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342B-9309-45BD-81D8-7AD25AE1043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40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342B-9309-45BD-81D8-7AD25AE1043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342B-9309-45BD-81D8-7AD25AE1043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39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Quake</a:t>
            </a:r>
            <a:r>
              <a:rPr lang="en-GB" baseline="0" dirty="0" smtClean="0"/>
              <a:t> mode: console sticks on the top and slides down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342B-9309-45BD-81D8-7AD25AE1043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1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0342B-9309-45BD-81D8-7AD25AE1043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rucucen/ConEmuDemo/blob/master/DemoScripts.ps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onro/Get-ChildItem-Color" TargetMode="External"/><Relationship Id="rId2" Type="http://schemas.openxmlformats.org/officeDocument/2006/relationships/hyperlink" Target="http://conemu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hlbyk/posh-git/blob/master/GitPrompt.ps1" TargetMode="External"/><Relationship Id="rId4" Type="http://schemas.openxmlformats.org/officeDocument/2006/relationships/hyperlink" Target="https://hodgkins.io/ultimate-powershell-prompt-and-git-setu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rucucen/ConEmuDemo/blob/master/DemoScripts.ps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Prompts &amp; Customizations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Ebru Cucen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0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Tabs/Splits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322" y="3616960"/>
            <a:ext cx="10465678" cy="3241040"/>
          </a:xfrm>
          <a:prstGeom prst="rect">
            <a:avLst/>
          </a:prstGeom>
        </p:spPr>
      </p:pic>
      <p:pic>
        <p:nvPicPr>
          <p:cNvPr id="1026" name="Picture 2" descr="C:\Users\Ebru\AppData\Local\Temp\SNAGHTMLb03a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47945" cy="33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                         			ANSI </a:t>
            </a:r>
            <a:br>
              <a:rPr lang="en-GB" dirty="0" smtClean="0"/>
            </a:br>
            <a:r>
              <a:rPr lang="en-GB" dirty="0" smtClean="0"/>
              <a:t>												Sequences</a:t>
            </a:r>
            <a:endParaRPr lang="en-GB" dirty="0"/>
          </a:p>
        </p:txBody>
      </p:sp>
      <p:pic>
        <p:nvPicPr>
          <p:cNvPr id="2050" name="Picture 2" descr="C:\Users\Ebru\AppData\Local\Temp\SNAGHTMLb37a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1" y="-13855"/>
            <a:ext cx="5441846" cy="34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bru\AppData\Local\Temp\SNAGHTMLba94f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37" y="-13855"/>
            <a:ext cx="5328656" cy="342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Ebru\AppData\Local\Temp\SNAGHTMLbbb71d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1" y="3422073"/>
            <a:ext cx="5441846" cy="349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Ebru\AppData\Local\Temp\SNAGHTMLbec6a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37" y="3411265"/>
            <a:ext cx="5345485" cy="343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8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Integration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Step </a:t>
            </a:r>
            <a:r>
              <a:rPr lang="en-GB" dirty="0">
                <a:hlinkClick r:id="rId3"/>
              </a:rPr>
              <a:t>2</a:t>
            </a:r>
            <a:r>
              <a:rPr lang="en-GB" dirty="0" smtClean="0">
                <a:hlinkClick r:id="rId3"/>
              </a:rPr>
              <a:t> of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://github.com/ebrucucen/ConEmuDemo/blob/master/DemoScripts.ps1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6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http://conemu.github.io/ 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github.com/joonro/Get-ChildItem-Color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hodgkins.io/ultimate-powershell-prompt-and-git-setup</a:t>
            </a:r>
            <a:endParaRPr lang="en-GB" dirty="0" smtClean="0"/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github.com/dahlbyk/posh-git/blob/master/GitPrompt.ps1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0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70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have not joined: </a:t>
            </a:r>
          </a:p>
          <a:p>
            <a:r>
              <a:rPr lang="en-GB" dirty="0" smtClean="0"/>
              <a:t>On Slack : get-psuguk.slack.com</a:t>
            </a:r>
          </a:p>
          <a:p>
            <a:r>
              <a:rPr lang="en-GB" dirty="0" smtClean="0"/>
              <a:t>To join [https</a:t>
            </a:r>
            <a:r>
              <a:rPr lang="en-GB" dirty="0"/>
              <a:t>://get-psuguk.herokuapp.com</a:t>
            </a:r>
            <a:r>
              <a:rPr lang="en-GB" dirty="0" smtClean="0"/>
              <a:t>/]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21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endCxn id="4" idx="2"/>
          </p:cNvCxnSpPr>
          <p:nvPr/>
        </p:nvCxnSpPr>
        <p:spPr>
          <a:xfrm>
            <a:off x="3088640" y="4359643"/>
            <a:ext cx="957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Relationship with Computers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4046498" y="3718127"/>
            <a:ext cx="2392865" cy="128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</a:t>
            </a:r>
            <a:r>
              <a:rPr lang="en-GB" sz="2800" dirty="0" smtClean="0"/>
              <a:t>erminal</a:t>
            </a:r>
            <a:endParaRPr lang="en-GB" sz="2800" dirty="0"/>
          </a:p>
        </p:txBody>
      </p:sp>
      <p:sp>
        <p:nvSpPr>
          <p:cNvPr id="5" name="Oval 4"/>
          <p:cNvSpPr/>
          <p:nvPr/>
        </p:nvSpPr>
        <p:spPr>
          <a:xfrm>
            <a:off x="6929272" y="3744665"/>
            <a:ext cx="2550226" cy="12564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Console application</a:t>
            </a:r>
            <a:endParaRPr lang="en-GB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57" y="3914987"/>
            <a:ext cx="2038350" cy="11811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5913272" y="4372912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H="1" flipV="1">
            <a:off x="6773491" y="4372912"/>
            <a:ext cx="1464234" cy="92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118016" y="3383354"/>
            <a:ext cx="1165682" cy="98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346557" y="4350536"/>
            <a:ext cx="1938555" cy="4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579427" y="3671247"/>
            <a:ext cx="2392865" cy="128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</a:t>
            </a:r>
            <a:r>
              <a:rPr lang="en-GB" sz="2800" dirty="0" smtClean="0"/>
              <a:t>erminal</a:t>
            </a:r>
            <a:endParaRPr lang="en-GB" sz="2800" dirty="0"/>
          </a:p>
        </p:txBody>
      </p:sp>
      <p:sp>
        <p:nvSpPr>
          <p:cNvPr id="5" name="Oval 4"/>
          <p:cNvSpPr/>
          <p:nvPr/>
        </p:nvSpPr>
        <p:spPr>
          <a:xfrm>
            <a:off x="5554515" y="3744665"/>
            <a:ext cx="2550226" cy="12564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Console application</a:t>
            </a:r>
            <a:endParaRPr lang="en-GB" sz="2800" dirty="0"/>
          </a:p>
        </p:txBody>
      </p:sp>
      <p:sp>
        <p:nvSpPr>
          <p:cNvPr id="6" name="Oval 5"/>
          <p:cNvSpPr/>
          <p:nvPr/>
        </p:nvSpPr>
        <p:spPr>
          <a:xfrm>
            <a:off x="7652255" y="2929377"/>
            <a:ext cx="1632857" cy="83979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cmd.exe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8416682" y="4030786"/>
            <a:ext cx="2135390" cy="74116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Powershell.exe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346557" y="4954280"/>
            <a:ext cx="1492643" cy="74117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telnet.exe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2687821" y="4661956"/>
            <a:ext cx="809297" cy="96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99599" y="4217422"/>
            <a:ext cx="1592907" cy="458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773491" y="4372912"/>
            <a:ext cx="1464234" cy="92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118016" y="3383354"/>
            <a:ext cx="1165682" cy="98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346557" y="4350536"/>
            <a:ext cx="1938555" cy="4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579427" y="3671247"/>
            <a:ext cx="2392865" cy="1283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</a:t>
            </a:r>
            <a:r>
              <a:rPr lang="en-GB" sz="2800" dirty="0" smtClean="0"/>
              <a:t>erminal</a:t>
            </a:r>
            <a:endParaRPr lang="en-GB" sz="2800" dirty="0"/>
          </a:p>
        </p:txBody>
      </p:sp>
      <p:sp>
        <p:nvSpPr>
          <p:cNvPr id="5" name="Oval 4"/>
          <p:cNvSpPr/>
          <p:nvPr/>
        </p:nvSpPr>
        <p:spPr>
          <a:xfrm>
            <a:off x="5554515" y="3744665"/>
            <a:ext cx="2550226" cy="12564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Console application</a:t>
            </a:r>
            <a:endParaRPr lang="en-GB" sz="2800" dirty="0"/>
          </a:p>
        </p:txBody>
      </p:sp>
      <p:sp>
        <p:nvSpPr>
          <p:cNvPr id="6" name="Oval 5"/>
          <p:cNvSpPr/>
          <p:nvPr/>
        </p:nvSpPr>
        <p:spPr>
          <a:xfrm>
            <a:off x="7652255" y="2929377"/>
            <a:ext cx="1632857" cy="83979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cmd.exe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8416682" y="4030786"/>
            <a:ext cx="2135390" cy="74116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Powershell.exe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346557" y="4954280"/>
            <a:ext cx="1492643" cy="74117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telnet.exe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2659041" y="2633521"/>
            <a:ext cx="1984978" cy="74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Conhost.exe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842856" y="4197700"/>
            <a:ext cx="1537039" cy="839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ConEmu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724365" y="5159516"/>
            <a:ext cx="1524692" cy="874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ConsoleZ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1729610" y="5144141"/>
            <a:ext cx="1348687" cy="797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PuTTY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838316" y="3148291"/>
            <a:ext cx="25137" cy="140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42298" y="4702824"/>
            <a:ext cx="817721" cy="70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2687821" y="4661956"/>
            <a:ext cx="809297" cy="969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99599" y="4217422"/>
            <a:ext cx="1592907" cy="458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773491" y="4372912"/>
            <a:ext cx="1464234" cy="92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118016" y="3383354"/>
            <a:ext cx="1165682" cy="98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346557" y="4350536"/>
            <a:ext cx="1938555" cy="4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Windows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579427" y="3671247"/>
            <a:ext cx="2392865" cy="12830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</a:t>
            </a:r>
            <a:r>
              <a:rPr lang="en-GB" sz="2800" dirty="0" smtClean="0"/>
              <a:t>erminal</a:t>
            </a:r>
            <a:endParaRPr lang="en-GB" sz="2800" dirty="0"/>
          </a:p>
        </p:txBody>
      </p:sp>
      <p:sp>
        <p:nvSpPr>
          <p:cNvPr id="5" name="Oval 4"/>
          <p:cNvSpPr/>
          <p:nvPr/>
        </p:nvSpPr>
        <p:spPr>
          <a:xfrm>
            <a:off x="5554515" y="3744665"/>
            <a:ext cx="2550226" cy="12564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Console application</a:t>
            </a:r>
            <a:endParaRPr lang="en-GB" sz="2800" dirty="0"/>
          </a:p>
        </p:txBody>
      </p:sp>
      <p:sp>
        <p:nvSpPr>
          <p:cNvPr id="6" name="Oval 5"/>
          <p:cNvSpPr/>
          <p:nvPr/>
        </p:nvSpPr>
        <p:spPr>
          <a:xfrm>
            <a:off x="7652255" y="2929377"/>
            <a:ext cx="1632857" cy="83979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cmd.exe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8416682" y="4030786"/>
            <a:ext cx="2135390" cy="741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Powershell.exe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7346557" y="4954280"/>
            <a:ext cx="1492643" cy="7411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telnet.exe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2659041" y="2633521"/>
            <a:ext cx="1984978" cy="746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Conhost.exe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842856" y="4197700"/>
            <a:ext cx="1537039" cy="839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ConEmu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724365" y="5159516"/>
            <a:ext cx="1524692" cy="8744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ConsoleZ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1729610" y="5144141"/>
            <a:ext cx="1348687" cy="7975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PuTTY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838316" y="3148291"/>
            <a:ext cx="25137" cy="140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42298" y="4702824"/>
            <a:ext cx="817721" cy="70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6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24" y="1000428"/>
            <a:ext cx="8380952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</a:t>
            </a:r>
            <a:r>
              <a:rPr lang="en-GB" dirty="0"/>
              <a:t>Choco, </a:t>
            </a:r>
            <a:r>
              <a:rPr lang="en-GB" dirty="0" err="1"/>
              <a:t>ConEmu</a:t>
            </a:r>
            <a:r>
              <a:rPr lang="en-GB" dirty="0"/>
              <a:t>, Posh-Git </a:t>
            </a:r>
            <a:endParaRPr lang="en-GB" dirty="0" smtClean="0"/>
          </a:p>
          <a:p>
            <a:r>
              <a:rPr lang="en-GB" dirty="0" err="1" smtClean="0"/>
              <a:t>ConEmu</a:t>
            </a:r>
            <a:r>
              <a:rPr lang="en-GB" dirty="0" smtClean="0"/>
              <a:t> Features</a:t>
            </a:r>
          </a:p>
          <a:p>
            <a:r>
              <a:rPr lang="en-GB" dirty="0"/>
              <a:t>Setup Git </a:t>
            </a:r>
            <a:endParaRPr lang="en-GB" dirty="0" smtClean="0"/>
          </a:p>
          <a:p>
            <a:r>
              <a:rPr lang="en-GB" dirty="0" smtClean="0"/>
              <a:t>Customizing </a:t>
            </a:r>
            <a:r>
              <a:rPr lang="en-GB" dirty="0" smtClean="0"/>
              <a:t>Profile Settings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6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</a:t>
            </a:r>
            <a:r>
              <a:rPr lang="en-GB" dirty="0" smtClean="0"/>
              <a:t>ll Basics</a:t>
            </a:r>
            <a:r>
              <a:rPr lang="en-GB" dirty="0" smtClean="0"/>
              <a:t> -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Step1 of: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github.com/ebrucucen/ConEmuDemo/blob/master/DemoScripts.ps1</a:t>
            </a:r>
            <a:endParaRPr lang="en-GB" dirty="0" smtClean="0"/>
          </a:p>
          <a:p>
            <a:r>
              <a:rPr lang="en-GB" dirty="0" smtClean="0"/>
              <a:t>*Added Run as Admin to the script</a:t>
            </a:r>
            <a:endParaRPr lang="en-GB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" tIns="15870" rIns="1587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EE8D5"/>
                </a:solidFill>
                <a:effectLst/>
                <a:latin typeface="Arial Unicode MS"/>
              </a:rPr>
              <a:t>powershell -NoProfile -ExecutionPolicy Unrestricted -Command "iex ((new-object net.webclient).DownloadString('https://conemu.github.io/install.ps1'))"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" tIns="15870" rIns="1587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EE8D5"/>
                </a:solidFill>
                <a:effectLst/>
                <a:latin typeface="Arial Unicode MS"/>
              </a:rPr>
              <a:t>powershell -NoProfile -ExecutionPolicy Unrestricted -Command "iex ((new-object net.webclient).DownloadString('https://conemu.github.io/install.ps1'))"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" tIns="15870" rIns="1587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EE8D5"/>
                </a:solidFill>
                <a:effectLst/>
                <a:latin typeface="Arial Unicode MS"/>
              </a:rPr>
              <a:t>powershell -NoProfile -ExecutionPolicy Unrestricted -Command "iex ((new-object net.webclient).DownloadString('https://conemu.github.io/install.ps1'))"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ConEmu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Tabs</a:t>
            </a:r>
          </a:p>
          <a:p>
            <a:r>
              <a:rPr lang="en-GB" dirty="0"/>
              <a:t>Quake Style </a:t>
            </a:r>
            <a:endParaRPr lang="en-GB" dirty="0" smtClean="0"/>
          </a:p>
          <a:p>
            <a:r>
              <a:rPr lang="en-GB" dirty="0" smtClean="0"/>
              <a:t>Full Screen</a:t>
            </a:r>
          </a:p>
          <a:p>
            <a:r>
              <a:rPr lang="en-GB" dirty="0" smtClean="0"/>
              <a:t>Jump list</a:t>
            </a:r>
          </a:p>
          <a:p>
            <a:r>
              <a:rPr lang="en-GB" dirty="0" smtClean="0"/>
              <a:t>Inside/Context Menu</a:t>
            </a:r>
          </a:p>
          <a:p>
            <a:r>
              <a:rPr lang="en-GB" dirty="0" smtClean="0"/>
              <a:t>Status Bar</a:t>
            </a:r>
          </a:p>
          <a:p>
            <a:r>
              <a:rPr lang="en-GB" dirty="0" smtClean="0"/>
              <a:t>ANSI Escape Character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9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E6AF72A-F679-4EE1-BC97-D583603AC93F}">
  <we:reference id="wa104178141" version="2.0.9.0" store="en-US" storeType="OMEX"/>
  <we:alternateReferences>
    <we:reference id="WA104178141" version="2.0.9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700</TotalTime>
  <Words>548</Words>
  <Application>Microsoft Office PowerPoint</Application>
  <PresentationFormat>Widescreen</PresentationFormat>
  <Paragraphs>91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Calibri</vt:lpstr>
      <vt:lpstr>Garamond</vt:lpstr>
      <vt:lpstr>Organic</vt:lpstr>
      <vt:lpstr>Prompts &amp; Customizations</vt:lpstr>
      <vt:lpstr>Relationship with Computers</vt:lpstr>
      <vt:lpstr>Windows World</vt:lpstr>
      <vt:lpstr>Windows World</vt:lpstr>
      <vt:lpstr>Windows World</vt:lpstr>
      <vt:lpstr>PowerPoint Presentation</vt:lpstr>
      <vt:lpstr>Agenda</vt:lpstr>
      <vt:lpstr>Install Basics - Demo</vt:lpstr>
      <vt:lpstr>ConEmu</vt:lpstr>
      <vt:lpstr>                   Tabs/Splits</vt:lpstr>
      <vt:lpstr>                               ANSI              Sequences</vt:lpstr>
      <vt:lpstr>PowerPoint Presentation</vt:lpstr>
      <vt:lpstr>Github Integration</vt:lpstr>
      <vt:lpstr>References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Customization</dc:title>
  <dc:creator>Ebru Cucen</dc:creator>
  <cp:lastModifiedBy>Ebru Cucen</cp:lastModifiedBy>
  <cp:revision>34</cp:revision>
  <dcterms:created xsi:type="dcterms:W3CDTF">2016-09-28T08:06:11Z</dcterms:created>
  <dcterms:modified xsi:type="dcterms:W3CDTF">2016-09-29T13:56:53Z</dcterms:modified>
</cp:coreProperties>
</file>