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62" r:id="rId6"/>
    <p:sldId id="260" r:id="rId7"/>
    <p:sldId id="263" r:id="rId8"/>
    <p:sldId id="259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bru Cucen" initials="EC" lastIdx="1" clrIdx="0">
    <p:extLst>
      <p:ext uri="{19B8F6BF-5375-455C-9EA6-DF929625EA0E}">
        <p15:presenceInfo xmlns:p15="http://schemas.microsoft.com/office/powerpoint/2012/main" userId="S-1-5-21-790525478-1292428093-682003330-757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080" autoAdjust="0"/>
  </p:normalViewPr>
  <p:slideViewPr>
    <p:cSldViewPr snapToGrid="0">
      <p:cViewPr varScale="1">
        <p:scale>
          <a:sx n="54" d="100"/>
          <a:sy n="54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4T17:15:59.49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6FD31-92BA-4413-AD31-D460A81E784D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72AE-2A35-486E-A116-D5F98EDC1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5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 smtClean="0"/>
              <a:t>Show-UI </a:t>
            </a:r>
            <a:r>
              <a:rPr lang="en-GB" sz="1200" dirty="0" smtClean="0"/>
              <a:t>[https://github.com/showui/showui]</a:t>
            </a:r>
            <a:br>
              <a:rPr lang="en-GB" sz="1200" dirty="0" smtClean="0"/>
            </a:br>
            <a:r>
              <a:rPr lang="en-GB" sz="1200" dirty="0" smtClean="0"/>
              <a:t>[</a:t>
            </a:r>
            <a:r>
              <a:rPr lang="en-GB" sz="1200" dirty="0" err="1" smtClean="0"/>
              <a:t>PowerBoots</a:t>
            </a:r>
            <a:r>
              <a:rPr lang="en-GB" sz="1200" dirty="0" smtClean="0"/>
              <a:t> (by Joel Bennett @</a:t>
            </a:r>
            <a:r>
              <a:rPr lang="en-GB" sz="1200" dirty="0" err="1" smtClean="0"/>
              <a:t>Jaykul</a:t>
            </a:r>
            <a:r>
              <a:rPr lang="en-GB" sz="1200" dirty="0" smtClean="0"/>
              <a:t>) and WPK (by James </a:t>
            </a:r>
            <a:r>
              <a:rPr lang="en-GB" sz="1200" dirty="0" err="1" smtClean="0"/>
              <a:t>Brundage</a:t>
            </a:r>
            <a:r>
              <a:rPr lang="en-GB" sz="1200" dirty="0" smtClean="0"/>
              <a:t> @</a:t>
            </a:r>
            <a:r>
              <a:rPr lang="en-GB" sz="1200" dirty="0" err="1" smtClean="0"/>
              <a:t>StartAutomating</a:t>
            </a:r>
            <a:r>
              <a:rPr lang="en-GB" sz="1200" dirty="0" smtClean="0"/>
              <a:t>)]</a:t>
            </a:r>
          </a:p>
          <a:p>
            <a:pPr lvl="1"/>
            <a:r>
              <a:rPr lang="en-GB" sz="1200" b="1" dirty="0" smtClean="0"/>
              <a:t>[https://github.com/ddneves/PSGUI ]</a:t>
            </a:r>
          </a:p>
          <a:p>
            <a:pPr lvl="1"/>
            <a:r>
              <a:rPr lang="en-GB" sz="1200" b="1" dirty="0" smtClean="0"/>
              <a:t>[David das Neves]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72AE-2A35-486E-A116-D5F98EDC1B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87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Mmc</a:t>
            </a:r>
            <a:r>
              <a:rPr lang="en-GB" dirty="0" smtClean="0"/>
              <a:t> style modules, nouns,</a:t>
            </a:r>
            <a:r>
              <a:rPr lang="en-GB" baseline="0" dirty="0" smtClean="0"/>
              <a:t> actions</a:t>
            </a:r>
          </a:p>
          <a:p>
            <a:r>
              <a:rPr lang="en-GB" dirty="0" smtClean="0"/>
              <a:t>Browser</a:t>
            </a:r>
            <a:r>
              <a:rPr lang="en-GB" baseline="0" dirty="0" smtClean="0"/>
              <a:t> exposed to multiple people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72AE-2A35-486E-A116-D5F98EDC1B3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1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72AE-2A35-486E-A116-D5F98EDC1B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24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8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44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3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5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8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0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driscoll/poshtools" TargetMode="External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phosphor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Ebru Cucen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2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UI model</a:t>
            </a:r>
          </a:p>
          <a:p>
            <a:r>
              <a:rPr lang="en-GB" dirty="0" smtClean="0"/>
              <a:t>Basic layout</a:t>
            </a:r>
          </a:p>
          <a:p>
            <a:r>
              <a:rPr lang="en-GB" dirty="0" smtClean="0"/>
              <a:t>Grids</a:t>
            </a:r>
          </a:p>
          <a:p>
            <a:r>
              <a:rPr lang="en-GB" dirty="0" smtClean="0"/>
              <a:t>Tress </a:t>
            </a:r>
          </a:p>
          <a:p>
            <a:r>
              <a:rPr lang="en-GB" dirty="0" smtClean="0"/>
              <a:t>Panels</a:t>
            </a:r>
          </a:p>
          <a:p>
            <a:r>
              <a:rPr lang="en-GB" dirty="0" smtClean="0"/>
              <a:t>Commands</a:t>
            </a:r>
          </a:p>
          <a:p>
            <a:r>
              <a:rPr lang="en-GB" dirty="0" smtClean="0"/>
              <a:t>Charts and graphs</a:t>
            </a:r>
          </a:p>
          <a:p>
            <a:r>
              <a:rPr lang="en-GB" dirty="0" smtClean="0"/>
              <a:t>Spec draft will be sent as a PR soon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54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Electron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Architecture:</a:t>
            </a:r>
          </a:p>
          <a:p>
            <a:pPr lvl="1"/>
            <a:r>
              <a:rPr lang="en-GB" dirty="0" smtClean="0"/>
              <a:t>Backend: Node.js</a:t>
            </a:r>
          </a:p>
          <a:p>
            <a:pPr lvl="1"/>
            <a:r>
              <a:rPr lang="en-GB" dirty="0" smtClean="0"/>
              <a:t>Frontend: Chromium</a:t>
            </a:r>
          </a:p>
          <a:p>
            <a:r>
              <a:rPr lang="en-GB" dirty="0" smtClean="0"/>
              <a:t>Requires:</a:t>
            </a:r>
          </a:p>
          <a:p>
            <a:pPr lvl="1"/>
            <a:r>
              <a:rPr lang="en-GB" dirty="0" err="1" smtClean="0"/>
              <a:t>Package.json</a:t>
            </a:r>
            <a:endParaRPr lang="en-GB" dirty="0" smtClean="0"/>
          </a:p>
          <a:p>
            <a:pPr lvl="1"/>
            <a:r>
              <a:rPr lang="en-GB" dirty="0" smtClean="0"/>
              <a:t>Main.js</a:t>
            </a:r>
          </a:p>
          <a:p>
            <a:pPr lvl="1"/>
            <a:r>
              <a:rPr lang="en-GB" dirty="0" smtClean="0"/>
              <a:t>Index.html</a:t>
            </a:r>
          </a:p>
          <a:p>
            <a:pPr lvl="1"/>
            <a:r>
              <a:rPr lang="en-GB" dirty="0" smtClean="0"/>
              <a:t>electron.exe [</a:t>
            </a:r>
            <a:r>
              <a:rPr lang="en-GB" dirty="0" err="1" smtClean="0"/>
              <a:t>electron.app</a:t>
            </a:r>
            <a:r>
              <a:rPr lang="en-GB" dirty="0" smtClean="0"/>
              <a:t>/electron]</a:t>
            </a:r>
          </a:p>
          <a:p>
            <a:r>
              <a:rPr lang="en-GB" dirty="0" smtClean="0"/>
              <a:t>Applications Using:</a:t>
            </a:r>
          </a:p>
          <a:p>
            <a:pPr lvl="1"/>
            <a:r>
              <a:rPr lang="en-GB" dirty="0" smtClean="0"/>
              <a:t>Atom</a:t>
            </a:r>
          </a:p>
          <a:p>
            <a:pPr lvl="1"/>
            <a:r>
              <a:rPr lang="en-GB" dirty="0" err="1" smtClean="0"/>
              <a:t>Github</a:t>
            </a:r>
            <a:r>
              <a:rPr lang="en-GB" dirty="0" smtClean="0"/>
              <a:t> Desktop Beta</a:t>
            </a:r>
          </a:p>
          <a:p>
            <a:pPr lvl="1"/>
            <a:r>
              <a:rPr lang="en-GB" dirty="0" smtClean="0"/>
              <a:t>Slack</a:t>
            </a:r>
          </a:p>
          <a:p>
            <a:pPr lvl="1"/>
            <a:r>
              <a:rPr lang="en-GB" dirty="0" err="1" smtClean="0"/>
              <a:t>VSCode</a:t>
            </a:r>
            <a:endParaRPr lang="en-GB" dirty="0" smtClean="0"/>
          </a:p>
          <a:p>
            <a:pPr lvl="1"/>
            <a:r>
              <a:rPr lang="en-GB" dirty="0" smtClean="0"/>
              <a:t>Discord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7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</a:p>
          <a:p>
            <a:r>
              <a:rPr lang="en-GB" dirty="0" smtClean="0"/>
              <a:t>What is Phosphor?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Why?</a:t>
            </a:r>
          </a:p>
          <a:p>
            <a:r>
              <a:rPr lang="en-GB" dirty="0" smtClean="0"/>
              <a:t>How?</a:t>
            </a:r>
          </a:p>
          <a:p>
            <a:r>
              <a:rPr lang="en-GB" dirty="0" smtClean="0"/>
              <a:t>Extra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63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5100" dirty="0" smtClean="0"/>
              <a:t>Manual UI construction?</a:t>
            </a:r>
          </a:p>
          <a:p>
            <a:pPr lvl="1"/>
            <a:r>
              <a:rPr lang="en-GB" sz="3200" b="1" dirty="0" smtClean="0"/>
              <a:t>PowerShell Studio </a:t>
            </a:r>
            <a:r>
              <a:rPr lang="en-GB" sz="3200" dirty="0" smtClean="0"/>
              <a:t>[</a:t>
            </a:r>
            <a:r>
              <a:rPr lang="en-GB" sz="3200" dirty="0" err="1" smtClean="0"/>
              <a:t>Sapien</a:t>
            </a:r>
            <a:r>
              <a:rPr lang="en-GB" sz="3200" dirty="0" smtClean="0"/>
              <a:t>]                      </a:t>
            </a:r>
          </a:p>
          <a:p>
            <a:pPr lvl="1"/>
            <a:r>
              <a:rPr lang="en-GB" sz="3200" b="1" dirty="0" smtClean="0"/>
              <a:t>Visual Studio </a:t>
            </a:r>
            <a:r>
              <a:rPr lang="en-GB" sz="1100" dirty="0" smtClean="0">
                <a:hlinkClick r:id="rId3"/>
              </a:rPr>
              <a:t>[https</a:t>
            </a:r>
            <a:r>
              <a:rPr lang="en-GB" sz="1100" dirty="0">
                <a:hlinkClick r:id="rId3"/>
              </a:rPr>
              <a:t>://github.com/adamdriscoll/poshtools</a:t>
            </a:r>
            <a:r>
              <a:rPr lang="en-GB" sz="1100" dirty="0"/>
              <a:t>]</a:t>
            </a:r>
          </a:p>
          <a:p>
            <a:pPr lvl="1"/>
            <a:r>
              <a:rPr lang="en-GB" sz="3200" b="1" dirty="0" smtClean="0"/>
              <a:t>Show-UI</a:t>
            </a:r>
            <a:r>
              <a:rPr lang="en-GB" sz="3200" dirty="0" smtClean="0"/>
              <a:t> </a:t>
            </a:r>
            <a:r>
              <a:rPr lang="en-GB" sz="1100" dirty="0" smtClean="0"/>
              <a:t>[https</a:t>
            </a:r>
            <a:r>
              <a:rPr lang="en-GB" sz="1100" dirty="0"/>
              <a:t>://</a:t>
            </a:r>
            <a:r>
              <a:rPr lang="en-GB" sz="1100" dirty="0" smtClean="0"/>
              <a:t>github.com/showui/showui]</a:t>
            </a:r>
            <a:br>
              <a:rPr lang="en-GB" sz="1100" dirty="0" smtClean="0"/>
            </a:br>
            <a:r>
              <a:rPr lang="en-GB" sz="1100" dirty="0" smtClean="0"/>
              <a:t>[</a:t>
            </a:r>
            <a:r>
              <a:rPr lang="en-GB" sz="1100" dirty="0" err="1"/>
              <a:t>PowerBoots</a:t>
            </a:r>
            <a:r>
              <a:rPr lang="en-GB" sz="1100" dirty="0"/>
              <a:t> (by Joel Bennett @</a:t>
            </a:r>
            <a:r>
              <a:rPr lang="en-GB" sz="1100" dirty="0" err="1"/>
              <a:t>Jaykul</a:t>
            </a:r>
            <a:r>
              <a:rPr lang="en-GB" sz="1100" dirty="0"/>
              <a:t>) and WPK (by James </a:t>
            </a:r>
            <a:r>
              <a:rPr lang="en-GB" sz="1100" dirty="0" err="1"/>
              <a:t>Brundage</a:t>
            </a:r>
            <a:r>
              <a:rPr lang="en-GB" sz="1100" dirty="0"/>
              <a:t> @</a:t>
            </a:r>
            <a:r>
              <a:rPr lang="en-GB" sz="1100" dirty="0" err="1"/>
              <a:t>StartAutomating</a:t>
            </a:r>
            <a:r>
              <a:rPr lang="en-GB" sz="1100" dirty="0" smtClean="0"/>
              <a:t>)]</a:t>
            </a:r>
          </a:p>
          <a:p>
            <a:pPr lvl="1"/>
            <a:r>
              <a:rPr lang="en-GB" sz="3600" b="1" dirty="0"/>
              <a:t>PSGUI</a:t>
            </a:r>
          </a:p>
          <a:p>
            <a:pPr lvl="1"/>
            <a:r>
              <a:rPr lang="en-GB" sz="1200" b="1" dirty="0"/>
              <a:t>[https://github.com/ddneves/PSGUI ]</a:t>
            </a:r>
          </a:p>
          <a:p>
            <a:pPr lvl="1"/>
            <a:r>
              <a:rPr lang="en-GB" sz="1200" b="1" dirty="0"/>
              <a:t>[David das Neves]</a:t>
            </a:r>
          </a:p>
          <a:p>
            <a:pPr lvl="1"/>
            <a:endParaRPr lang="en-GB" dirty="0"/>
          </a:p>
          <a:p>
            <a:pPr lvl="1"/>
            <a:r>
              <a:rPr lang="en-GB" sz="3000" b="1" dirty="0" smtClean="0"/>
              <a:t>Automated UI construction</a:t>
            </a:r>
          </a:p>
          <a:p>
            <a:pPr lvl="1"/>
            <a:r>
              <a:rPr lang="en-GB" b="1" dirty="0" smtClean="0"/>
              <a:t>Show-Command</a:t>
            </a:r>
          </a:p>
          <a:p>
            <a:pPr lvl="1"/>
            <a:r>
              <a:rPr lang="en-GB" b="1" dirty="0" smtClean="0"/>
              <a:t>Out-</a:t>
            </a:r>
            <a:r>
              <a:rPr lang="en-GB" b="1" dirty="0" err="1" smtClean="0"/>
              <a:t>Gridview</a:t>
            </a:r>
            <a:endParaRPr lang="en-GB" b="1" dirty="0" smtClean="0"/>
          </a:p>
          <a:p>
            <a:pPr lvl="1"/>
            <a:r>
              <a:rPr lang="en-GB" b="1" dirty="0" err="1" smtClean="0"/>
              <a:t>PowerGUI</a:t>
            </a:r>
            <a:r>
              <a:rPr lang="en-GB" b="1" dirty="0" smtClean="0"/>
              <a:t> [Dell\Quest]</a:t>
            </a:r>
          </a:p>
          <a:p>
            <a:pPr lvl="1"/>
            <a:r>
              <a:rPr lang="en-GB" sz="1000" b="1" dirty="0"/>
              <a:t>[</a:t>
            </a:r>
            <a:r>
              <a:rPr lang="en-GB" sz="1000" b="1" dirty="0"/>
              <a:t>Kirk </a:t>
            </a:r>
            <a:r>
              <a:rPr lang="en-GB" sz="1000" b="1" dirty="0"/>
              <a:t>Munro]</a:t>
            </a:r>
          </a:p>
          <a:p>
            <a:pPr lvl="1"/>
            <a:endParaRPr lang="en-GB" sz="1000" b="1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908" y="2581048"/>
            <a:ext cx="691763" cy="683625"/>
          </a:xfrm>
          <a:prstGeom prst="rect">
            <a:avLst/>
          </a:prstGeom>
        </p:spPr>
      </p:pic>
      <p:sp>
        <p:nvSpPr>
          <p:cNvPr id="7" name="AutoShape 2" descr="Image result for powerg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0" y="3648732"/>
            <a:ext cx="1003851" cy="1003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86" y="3003160"/>
            <a:ext cx="932289" cy="9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PowerShell UI in 2017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Simplify PowerShell-based UI for typical needs?</a:t>
            </a:r>
          </a:p>
          <a:p>
            <a:r>
              <a:rPr lang="en-GB" dirty="0" smtClean="0"/>
              <a:t>Can we make use of lots of metadata?</a:t>
            </a:r>
          </a:p>
          <a:p>
            <a:r>
              <a:rPr lang="en-GB" dirty="0" smtClean="0"/>
              <a:t>Can make JEA more visible?</a:t>
            </a:r>
          </a:p>
          <a:p>
            <a:r>
              <a:rPr lang="en-GB" dirty="0" smtClean="0"/>
              <a:t>How do we show UI on Linux and </a:t>
            </a:r>
            <a:r>
              <a:rPr lang="en-GB" dirty="0" err="1" smtClean="0"/>
              <a:t>macOS</a:t>
            </a:r>
            <a:r>
              <a:rPr lang="en-GB" dirty="0" smtClean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Phosphor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Generates cross-platform UI for PowerShell module</a:t>
            </a:r>
          </a:p>
          <a:p>
            <a:r>
              <a:rPr lang="en-GB" dirty="0" smtClean="0"/>
              <a:t>UI is exposed as a desktop app or website</a:t>
            </a:r>
          </a:p>
          <a:p>
            <a:r>
              <a:rPr lang="en-GB" dirty="0" smtClean="0"/>
              <a:t>Currently only Proof-of-concept</a:t>
            </a:r>
          </a:p>
          <a:p>
            <a:r>
              <a:rPr lang="en-GB" dirty="0" smtClean="0"/>
              <a:t>Eventually a simple PowerShell UI framework</a:t>
            </a:r>
          </a:p>
          <a:p>
            <a:r>
              <a:rPr lang="en-GB" dirty="0" smtClean="0"/>
              <a:t>Lots of potential for other use cases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2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15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Cross-platform Show-Command and Out-</a:t>
            </a:r>
            <a:r>
              <a:rPr lang="en-GB" dirty="0" err="1" smtClean="0"/>
              <a:t>GridView</a:t>
            </a:r>
            <a:endParaRPr lang="en-GB" dirty="0" smtClean="0"/>
          </a:p>
          <a:p>
            <a:r>
              <a:rPr lang="en-GB" dirty="0" smtClean="0"/>
              <a:t>Go one step further –generated management  UI</a:t>
            </a:r>
          </a:p>
          <a:p>
            <a:r>
              <a:rPr lang="en-GB" dirty="0" smtClean="0"/>
              <a:t>Useful to non-PowerShell users – help desk admins</a:t>
            </a:r>
          </a:p>
          <a:p>
            <a:r>
              <a:rPr lang="en-GB" dirty="0" smtClean="0"/>
              <a:t>Expose PowerShell’s awesome features as UI!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4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Host ASP.NET Core inside of PowerShell</a:t>
            </a:r>
          </a:p>
          <a:p>
            <a:r>
              <a:rPr lang="en-GB" dirty="0" smtClean="0"/>
              <a:t>HTML/JS UI exposed as static files</a:t>
            </a:r>
          </a:p>
          <a:p>
            <a:r>
              <a:rPr lang="en-GB" dirty="0" smtClean="0"/>
              <a:t>Browser-&gt;REST Service-&gt;UI Generated </a:t>
            </a:r>
          </a:p>
          <a:p>
            <a:r>
              <a:rPr lang="en-GB" dirty="0" smtClean="0"/>
              <a:t>Multiple sessions/users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Generalize UI model</a:t>
            </a:r>
          </a:p>
          <a:p>
            <a:r>
              <a:rPr lang="en-GB" dirty="0" smtClean="0"/>
              <a:t>Create simple DSL for UI authoring</a:t>
            </a:r>
          </a:p>
          <a:p>
            <a:r>
              <a:rPr lang="en-GB" dirty="0" smtClean="0"/>
              <a:t>Potentially support multiple front-ends</a:t>
            </a:r>
          </a:p>
          <a:p>
            <a:pPr lvl="1"/>
            <a:r>
              <a:rPr lang="en-GB" dirty="0" smtClean="0"/>
              <a:t>Native desktop UI (WPF,GTK)</a:t>
            </a:r>
          </a:p>
          <a:p>
            <a:pPr lvl="1"/>
            <a:r>
              <a:rPr lang="en-GB" dirty="0" smtClean="0"/>
              <a:t>VS Code Extension UI</a:t>
            </a:r>
          </a:p>
          <a:p>
            <a:pPr lvl="1"/>
            <a:r>
              <a:rPr lang="en-GB" dirty="0" smtClean="0"/>
              <a:t>Azure Portal</a:t>
            </a:r>
          </a:p>
          <a:p>
            <a:r>
              <a:rPr lang="en-GB" dirty="0" smtClean="0"/>
              <a:t>Interactive notebook and/or dashboard</a:t>
            </a:r>
          </a:p>
          <a:p>
            <a:r>
              <a:rPr lang="en-GB" dirty="0" smtClean="0"/>
              <a:t>Help viewer (and editor?)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0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607</TotalTime>
  <Words>268</Words>
  <Application>Microsoft Office PowerPoint</Application>
  <PresentationFormat>Widescreen</PresentationFormat>
  <Paragraphs>88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phosphor</vt:lpstr>
      <vt:lpstr>Agenda</vt:lpstr>
      <vt:lpstr>BACKGROUND</vt:lpstr>
      <vt:lpstr>PowerShell UI in 2017</vt:lpstr>
      <vt:lpstr>Phosphor</vt:lpstr>
      <vt:lpstr>Demo</vt:lpstr>
      <vt:lpstr>Why?</vt:lpstr>
      <vt:lpstr>How?</vt:lpstr>
      <vt:lpstr>Future Direction</vt:lpstr>
      <vt:lpstr>UI Model</vt:lpstr>
      <vt:lpstr>Electron</vt:lpstr>
    </vt:vector>
  </TitlesOfParts>
  <Company>Clarksons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phosphor</dc:title>
  <dc:creator>Ebru Cucen</dc:creator>
  <cp:lastModifiedBy>Ebru Cucen</cp:lastModifiedBy>
  <cp:revision>16</cp:revision>
  <dcterms:created xsi:type="dcterms:W3CDTF">2017-08-24T07:43:27Z</dcterms:created>
  <dcterms:modified xsi:type="dcterms:W3CDTF">2017-08-24T17:50:49Z</dcterms:modified>
</cp:coreProperties>
</file>