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owerShell/blob/master/docs/installation/linux.md#debian-8" TargetMode="External"/><Relationship Id="rId3" Type="http://schemas.openxmlformats.org/officeDocument/2006/relationships/hyperlink" Target="https://github.com/PowerShell/PowerShell/blob/master/docs/installation/linux.md#ubuntu-1604" TargetMode="External"/><Relationship Id="rId7" Type="http://schemas.openxmlformats.org/officeDocument/2006/relationships/hyperlink" Target="https://github.com/PowerShell/PowerShell/blob/master/docs/installation/linux.md#red-hat-enterprise-linux-rhel-7" TargetMode="External"/><Relationship Id="rId2" Type="http://schemas.openxmlformats.org/officeDocument/2006/relationships/hyperlink" Target="https://github.com/PowerShell/PowerShell/blob/master/docs/installation/linux.md#ubuntu-14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werShell/PowerShell/blob/master/docs/installation/linux.md#arch-linux" TargetMode="External"/><Relationship Id="rId5" Type="http://schemas.openxmlformats.org/officeDocument/2006/relationships/hyperlink" Target="https://github.com/PowerShell/PowerShell/blob/master/docs/installation/linux.md#opensuse-421" TargetMode="External"/><Relationship Id="rId4" Type="http://schemas.openxmlformats.org/officeDocument/2006/relationships/hyperlink" Target="https://github.com/PowerShell/PowerShell/blob/master/docs/installation/linux.md#centos-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lls.io/github/PowerShell/PowerShell?branch=ma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6/09/26/introducing-net-standar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owerShell-RFC" TargetMode="External"/><Relationship Id="rId13" Type="http://schemas.openxmlformats.org/officeDocument/2006/relationships/hyperlink" Target="https://github.com/PowerShell/PowerShell/projects/3" TargetMode="External"/><Relationship Id="rId3" Type="http://schemas.openxmlformats.org/officeDocument/2006/relationships/hyperlink" Target="https://github.com/PowerShell/PowerShell/projects/12" TargetMode="External"/><Relationship Id="rId7" Type="http://schemas.openxmlformats.org/officeDocument/2006/relationships/hyperlink" Target="https://github.com/PowerShell/PowerShell/projects/8" TargetMode="External"/><Relationship Id="rId12" Type="http://schemas.openxmlformats.org/officeDocument/2006/relationships/hyperlink" Target="https://github.com/PowerShell/PowerShell/projects/13" TargetMode="External"/><Relationship Id="rId2" Type="http://schemas.openxmlformats.org/officeDocument/2006/relationships/hyperlink" Target="https://github.com/PowerShell/PowerShell/pro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werShell/PowerShell/projects/9" TargetMode="External"/><Relationship Id="rId11" Type="http://schemas.openxmlformats.org/officeDocument/2006/relationships/hyperlink" Target="https://github.com/PowerShell/PowerShell/projects/6" TargetMode="External"/><Relationship Id="rId5" Type="http://schemas.openxmlformats.org/officeDocument/2006/relationships/hyperlink" Target="https://github.com/PowerShell/PowerShell/projects/5" TargetMode="External"/><Relationship Id="rId10" Type="http://schemas.openxmlformats.org/officeDocument/2006/relationships/hyperlink" Target="https://github.com/PowerShell/PowerShell/projects/10" TargetMode="External"/><Relationship Id="rId4" Type="http://schemas.openxmlformats.org/officeDocument/2006/relationships/hyperlink" Target="https://github.com/PowerShell/PowerShell/projects/11" TargetMode="External"/><Relationship Id="rId9" Type="http://schemas.openxmlformats.org/officeDocument/2006/relationships/hyperlink" Target="https://github.com/PowerShell/PowerShell/projects/7" TargetMode="External"/><Relationship Id="rId14" Type="http://schemas.openxmlformats.org/officeDocument/2006/relationships/hyperlink" Target="https://github.com/PowerShell/PowerShell/projects/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sit.powerbi.com/view?r=eyJrIjoiYTYyN2U3ODgtMjBlMi00MGM1LWI0ZjctMmQ3MzE2ZDNkMzIyIiwidCI6IjcyZjk4OGJmLTg2ZjEtNDFhZi05MWFiLTJkN2NkMDExZGI0NyIsImMiOjV9&amp;pageName=ReportSection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sit.powerbi.com/view?r=eyJrIjoiYTYyN2U3ODgtMjBlMi00MGM1LWI0ZjctMmQ3MzE2ZDNkMzIyIiwidCI6IjcyZjk4OGJmLTg2ZjEtNDFhZi05MWFiLTJkN2NkMDExZGI0NyIsImMiOjV9&amp;pageName=ReportSection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PowerShell </a:t>
            </a:r>
            <a:br>
              <a:rPr lang="en-GB" dirty="0" smtClean="0"/>
            </a:br>
            <a:r>
              <a:rPr lang="en-GB" dirty="0" smtClean="0"/>
              <a:t>OSS Story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5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Distro 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1176 issues were opened, </a:t>
            </a:r>
            <a:r>
              <a:rPr lang="en-GB" dirty="0" smtClean="0"/>
              <a:t>566 closed</a:t>
            </a:r>
          </a:p>
          <a:p>
            <a:r>
              <a:rPr lang="en-GB" dirty="0"/>
              <a:t>712 pull requests were opened, 685 closed, and 577 </a:t>
            </a:r>
            <a:r>
              <a:rPr lang="en-GB" dirty="0" smtClean="0"/>
              <a:t>merged</a:t>
            </a:r>
          </a:p>
          <a:p>
            <a:r>
              <a:rPr lang="en-GB" dirty="0"/>
              <a:t>Packages available [http://packages.microsoft.com</a:t>
            </a:r>
            <a:r>
              <a:rPr lang="en-GB" dirty="0" smtClean="0"/>
              <a:t>/]</a:t>
            </a:r>
          </a:p>
          <a:p>
            <a:pPr lvl="1" fontAlgn="base"/>
            <a:r>
              <a:rPr lang="en-GB" dirty="0">
                <a:hlinkClick r:id="rId2"/>
              </a:rPr>
              <a:t>Ubuntu 14.04</a:t>
            </a:r>
            <a:endParaRPr lang="en-GB" dirty="0"/>
          </a:p>
          <a:p>
            <a:pPr lvl="1" fontAlgn="base"/>
            <a:r>
              <a:rPr lang="en-GB" dirty="0">
                <a:hlinkClick r:id="rId3"/>
              </a:rPr>
              <a:t>Ubuntu 16.04</a:t>
            </a:r>
            <a:endParaRPr lang="en-GB" dirty="0"/>
          </a:p>
          <a:p>
            <a:pPr lvl="1" fontAlgn="base"/>
            <a:r>
              <a:rPr lang="en-GB" dirty="0">
                <a:hlinkClick r:id="rId4"/>
              </a:rPr>
              <a:t>CentOS 7</a:t>
            </a:r>
            <a:endParaRPr lang="en-GB" dirty="0"/>
          </a:p>
          <a:p>
            <a:pPr lvl="1" fontAlgn="base"/>
            <a:r>
              <a:rPr lang="en-GB" dirty="0" err="1">
                <a:hlinkClick r:id="rId5"/>
              </a:rPr>
              <a:t>OpenSUSE</a:t>
            </a:r>
            <a:r>
              <a:rPr lang="en-GB" dirty="0">
                <a:hlinkClick r:id="rId5"/>
              </a:rPr>
              <a:t> 42.1</a:t>
            </a:r>
            <a:endParaRPr lang="en-GB" dirty="0"/>
          </a:p>
          <a:p>
            <a:pPr lvl="1" fontAlgn="base"/>
            <a:r>
              <a:rPr lang="en-GB" dirty="0">
                <a:hlinkClick r:id="rId6"/>
              </a:rPr>
              <a:t>Arch Linux</a:t>
            </a:r>
            <a:endParaRPr lang="en-GB" dirty="0"/>
          </a:p>
          <a:p>
            <a:pPr lvl="1" fontAlgn="base"/>
            <a:r>
              <a:rPr lang="en-GB" dirty="0">
                <a:hlinkClick r:id="rId7"/>
              </a:rPr>
              <a:t>RHEL 7.2/7.3</a:t>
            </a:r>
            <a:endParaRPr lang="en-GB" dirty="0"/>
          </a:p>
          <a:p>
            <a:pPr lvl="1" fontAlgn="base"/>
            <a:r>
              <a:rPr lang="en-GB" dirty="0" err="1">
                <a:hlinkClick r:id="rId8"/>
              </a:rPr>
              <a:t>Debian</a:t>
            </a:r>
            <a:r>
              <a:rPr lang="en-GB" dirty="0">
                <a:hlinkClick r:id="rId8"/>
              </a:rPr>
              <a:t> 8</a:t>
            </a:r>
            <a:endParaRPr lang="en-GB" dirty="0"/>
          </a:p>
          <a:p>
            <a:r>
              <a:rPr lang="en-GB" dirty="0" smtClean="0"/>
              <a:t>Also</a:t>
            </a:r>
          </a:p>
          <a:p>
            <a:pPr lvl="1"/>
            <a:r>
              <a:rPr lang="en-GB" dirty="0" err="1" smtClean="0"/>
              <a:t>MacOS</a:t>
            </a:r>
            <a:r>
              <a:rPr lang="en-GB" dirty="0" smtClean="0"/>
              <a:t> 10</a:t>
            </a:r>
          </a:p>
          <a:p>
            <a:pPr lvl="1"/>
            <a:r>
              <a:rPr lang="en-GB" dirty="0" err="1" smtClean="0"/>
              <a:t>AppImage</a:t>
            </a:r>
            <a:endParaRPr lang="en-GB" dirty="0" smtClean="0"/>
          </a:p>
          <a:p>
            <a:pPr lvl="1"/>
            <a:r>
              <a:rPr lang="en-GB" dirty="0" smtClean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245705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Coverage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5861 test cases run on Windows [ </a:t>
            </a:r>
            <a:r>
              <a:rPr lang="en-GB" u="sng" dirty="0">
                <a:hlinkClick r:id="rId2"/>
              </a:rPr>
              <a:t>40% code coverage</a:t>
            </a:r>
            <a:r>
              <a:rPr lang="en-GB" dirty="0"/>
              <a:t> </a:t>
            </a:r>
            <a:r>
              <a:rPr lang="en-GB" dirty="0" smtClean="0"/>
              <a:t>]</a:t>
            </a:r>
          </a:p>
          <a:p>
            <a:r>
              <a:rPr lang="en-GB" dirty="0" smtClean="0"/>
              <a:t>4585 test cases on Linux and Mac [not yet]</a:t>
            </a:r>
          </a:p>
        </p:txBody>
      </p:sp>
    </p:spTree>
    <p:extLst>
      <p:ext uri="{BB962C8B-B14F-4D97-AF65-F5344CB8AC3E}">
        <p14:creationId xmlns:p14="http://schemas.microsoft.com/office/powerpoint/2010/main" val="327917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Beta1?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</a:t>
            </a:r>
            <a:r>
              <a:rPr lang="en-GB" dirty="0" smtClean="0"/>
              <a:t>Beta1 use .NET </a:t>
            </a:r>
            <a:r>
              <a:rPr lang="en-GB" dirty="0"/>
              <a:t>Core App 2.0.0 (preview1) </a:t>
            </a:r>
            <a:endParaRPr lang="en-GB" dirty="0" smtClean="0"/>
          </a:p>
          <a:p>
            <a:pPr lvl="1"/>
            <a:r>
              <a:rPr lang="en-GB" dirty="0" smtClean="0"/>
              <a:t>=&gt;</a:t>
            </a:r>
            <a:r>
              <a:rPr lang="en-GB" dirty="0"/>
              <a:t> compatible with </a:t>
            </a:r>
            <a:r>
              <a:rPr lang="en-GB" dirty="0">
                <a:hlinkClick r:id="rId2"/>
              </a:rPr>
              <a:t>.NET Standard 2.0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=&gt;compatible </a:t>
            </a:r>
            <a:r>
              <a:rPr lang="en-GB" dirty="0"/>
              <a:t>with </a:t>
            </a:r>
            <a:r>
              <a:rPr lang="en-GB" dirty="0" smtClean="0"/>
              <a:t>Windows PowerShell (down </a:t>
            </a:r>
            <a:r>
              <a:rPr lang="en-GB" dirty="0"/>
              <a:t>to .NET 4.5.1) and PowerShell Core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7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github.com/PowerShell/PowerShell/projects</a:t>
            </a:r>
            <a:r>
              <a:rPr lang="en-GB" dirty="0" smtClean="0"/>
              <a:t> [11]</a:t>
            </a:r>
          </a:p>
          <a:p>
            <a:pPr lvl="1"/>
            <a:r>
              <a:rPr lang="en-GB" b="1" dirty="0">
                <a:hlinkClick r:id="rId3"/>
              </a:rPr>
              <a:t>Cross-platform JEA</a:t>
            </a:r>
            <a:endParaRPr lang="en-GB" b="1" dirty="0"/>
          </a:p>
          <a:p>
            <a:pPr lvl="1"/>
            <a:r>
              <a:rPr lang="en-GB" b="1" dirty="0">
                <a:hlinkClick r:id="rId4"/>
              </a:rPr>
              <a:t>Developer Experience/SDK</a:t>
            </a:r>
            <a:endParaRPr lang="en-GB" b="1" dirty="0"/>
          </a:p>
          <a:p>
            <a:pPr lvl="1"/>
            <a:r>
              <a:rPr lang="en-GB" b="1" dirty="0">
                <a:hlinkClick r:id="rId5"/>
              </a:rPr>
              <a:t>Linux Distro/Mac Coverage</a:t>
            </a:r>
            <a:endParaRPr lang="en-GB" b="1" dirty="0"/>
          </a:p>
          <a:p>
            <a:pPr lvl="1"/>
            <a:r>
              <a:rPr lang="en-GB" b="1" dirty="0">
                <a:hlinkClick r:id="rId6"/>
              </a:rPr>
              <a:t>Linux/Mac Usability</a:t>
            </a:r>
            <a:endParaRPr lang="en-GB" b="1" dirty="0"/>
          </a:p>
          <a:p>
            <a:pPr lvl="1"/>
            <a:r>
              <a:rPr lang="en-GB" b="1" dirty="0">
                <a:hlinkClick r:id="rId7"/>
              </a:rPr>
              <a:t>Remoting over SSH</a:t>
            </a:r>
            <a:endParaRPr lang="en-GB" b="1" dirty="0"/>
          </a:p>
          <a:p>
            <a:pPr lvl="2"/>
            <a:r>
              <a:rPr lang="en-GB" b="1" dirty="0" smtClean="0">
                <a:hlinkClick r:id="rId8"/>
              </a:rPr>
              <a:t>PowerShell-RFC</a:t>
            </a:r>
            <a:endParaRPr lang="en-GB" b="1" dirty="0" smtClean="0"/>
          </a:p>
          <a:p>
            <a:pPr lvl="1"/>
            <a:r>
              <a:rPr lang="en-GB" b="1" u="sng" dirty="0">
                <a:hlinkClick r:id="rId9"/>
              </a:rPr>
              <a:t>Remoting over </a:t>
            </a:r>
            <a:r>
              <a:rPr lang="en-GB" b="1" u="sng" dirty="0" err="1">
                <a:hlinkClick r:id="rId9"/>
              </a:rPr>
              <a:t>WSMan</a:t>
            </a:r>
            <a:endParaRPr lang="en-GB" b="1" dirty="0"/>
          </a:p>
          <a:p>
            <a:pPr lvl="1"/>
            <a:r>
              <a:rPr lang="en-GB" b="1" u="sng" dirty="0">
                <a:hlinkClick r:id="rId10"/>
              </a:rPr>
              <a:t>Semantic </a:t>
            </a:r>
            <a:r>
              <a:rPr lang="en-GB" b="1" u="sng" dirty="0" smtClean="0">
                <a:hlinkClick r:id="rId10"/>
              </a:rPr>
              <a:t>Version</a:t>
            </a:r>
            <a:endParaRPr lang="en-GB" b="1" u="sng" dirty="0" smtClean="0"/>
          </a:p>
          <a:p>
            <a:pPr lvl="1"/>
            <a:r>
              <a:rPr lang="en-GB" b="1" dirty="0">
                <a:hlinkClick r:id="rId11"/>
              </a:rPr>
              <a:t>Telemetry</a:t>
            </a:r>
            <a:endParaRPr lang="en-GB" b="1" dirty="0"/>
          </a:p>
          <a:p>
            <a:pPr lvl="1"/>
            <a:r>
              <a:rPr lang="en-GB" b="1" dirty="0" smtClean="0">
                <a:hlinkClick r:id="rId12"/>
              </a:rPr>
              <a:t>Test/Release Automation</a:t>
            </a:r>
            <a:endParaRPr lang="en-GB" b="1" dirty="0" smtClean="0"/>
          </a:p>
          <a:p>
            <a:pPr lvl="1"/>
            <a:r>
              <a:rPr lang="en-GB" b="1" dirty="0">
                <a:hlinkClick r:id="rId13"/>
              </a:rPr>
              <a:t>Testability</a:t>
            </a:r>
            <a:endParaRPr lang="en-GB" b="1" dirty="0"/>
          </a:p>
          <a:p>
            <a:pPr lvl="1"/>
            <a:r>
              <a:rPr lang="en-GB" b="1" dirty="0" smtClean="0">
                <a:hlinkClick r:id="rId14"/>
              </a:rPr>
              <a:t>Windows </a:t>
            </a:r>
            <a:r>
              <a:rPr lang="en-GB" b="1" dirty="0">
                <a:hlinkClick r:id="rId14"/>
              </a:rPr>
              <a:t>PowerShell compatibility (.NET Standard 2.0)</a:t>
            </a:r>
            <a:endParaRPr lang="en-GB" b="1" dirty="0"/>
          </a:p>
          <a:p>
            <a:pPr lvl="1"/>
            <a:endParaRPr lang="en-GB" b="1" dirty="0" smtClean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51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Contributors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msit.powerbi.com/view?r=eyJrIjoiYTYyN2U3ODgtMjBlMi00MGM1LWI0ZjctMmQ3MzE2ZDNkMzIyIiwidCI6IjcyZjk4OGJmLTg2ZjEtNDFhZi05MWFiLTJkN2NkMDExZGI0NyIsImMiOjV9&amp;pageName=ReportSection3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46" y="2623929"/>
            <a:ext cx="8116839" cy="236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0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Telemetry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msit.powerbi.com/view?r=eyJrIjoiYTYyN2U3ODgtMjBlMi00MGM1LWI0ZjctMmQ3MzE2ZDNkMzIyIiwidCI6IjcyZjk4OGJmLTg2ZjEtNDFhZi05MWFiLTJkN2NkMDExZGI0NyIsImMiOjV9&amp;pageName=ReportSection5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117" y="3798949"/>
            <a:ext cx="5469632" cy="29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67" y="864108"/>
            <a:ext cx="8259376" cy="2171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968" y="3657438"/>
            <a:ext cx="8259376" cy="2181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9" y="356827"/>
            <a:ext cx="8700366" cy="1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267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</TotalTime>
  <Words>107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PowerShell  OSS Story</vt:lpstr>
      <vt:lpstr>Distro Coverage</vt:lpstr>
      <vt:lpstr>Code Coverage </vt:lpstr>
      <vt:lpstr>Beta1?</vt:lpstr>
      <vt:lpstr>When?</vt:lpstr>
      <vt:lpstr>Top Contributors</vt:lpstr>
      <vt:lpstr>Telemetry</vt:lpstr>
      <vt:lpstr>PowerPoint Presentation</vt:lpstr>
    </vt:vector>
  </TitlesOfParts>
  <Company>Clarksons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Ebru Cucen</dc:creator>
  <cp:lastModifiedBy>Ebru Cucen</cp:lastModifiedBy>
  <cp:revision>3</cp:revision>
  <dcterms:created xsi:type="dcterms:W3CDTF">2017-06-01T12:03:27Z</dcterms:created>
  <dcterms:modified xsi:type="dcterms:W3CDTF">2017-06-01T12:30:27Z</dcterms:modified>
</cp:coreProperties>
</file>