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Angular and HTTP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Eren Brumley – eren.Brumley@daugherty.com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897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Using Angular and HTTP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Angular and HTTP</dc:title>
  <dc:creator>Brumley, Eren (ATL)</dc:creator>
  <cp:lastModifiedBy>Brumley, Eren (ATL)</cp:lastModifiedBy>
  <cp:revision>1</cp:revision>
  <dcterms:created xsi:type="dcterms:W3CDTF">2017-05-15T18:27:59Z</dcterms:created>
  <dcterms:modified xsi:type="dcterms:W3CDTF">2017-05-15T18:34:29Z</dcterms:modified>
</cp:coreProperties>
</file>