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www.barbarianmeetscoding.com/blog/2016/03/25/getting-started-with-angular-2-step-by-step-1-your-first-componen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courses/angular-2-first-look/table-of-cont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34021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Angular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</a:t>
            </a:r>
          </a:p>
          <a:p>
            <a:r>
              <a:rPr lang="en-US" dirty="0" smtClean="0"/>
              <a:t>Eren.Brumley@Daugherty.com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81" y="395710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1, Angular 2,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1.* has been </a:t>
            </a:r>
            <a:r>
              <a:rPr lang="en-US" dirty="0"/>
              <a:t>renamed </a:t>
            </a:r>
            <a:r>
              <a:rPr lang="en-US" dirty="0" smtClean="0"/>
              <a:t>“AngularJS” and its documentation is at 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2 was </a:t>
            </a:r>
            <a:r>
              <a:rPr lang="en-US" dirty="0"/>
              <a:t>a ground-up rewrite </a:t>
            </a:r>
            <a:r>
              <a:rPr lang="en-US" dirty="0" smtClean="0"/>
              <a:t>of Angular 1. It is not backwards compatible with Angular 1.</a:t>
            </a:r>
          </a:p>
          <a:p>
            <a:r>
              <a:rPr lang="en-US" dirty="0" smtClean="0"/>
              <a:t>Angular 2 was renamed “Angular” and its documentation is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https://angular.io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current version is Angular v4 and is the one we will use in this workshop.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20" y="5392257"/>
            <a:ext cx="2911948" cy="87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737" y="4911634"/>
            <a:ext cx="1344340" cy="1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en-US" dirty="0"/>
              <a:t>You MUST HAVE node v4.x.x 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</a:t>
            </a:r>
          </a:p>
          <a:p>
            <a:pPr lvl="1"/>
            <a:r>
              <a:rPr lang="en-US" dirty="0" smtClean="0"/>
              <a:t>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-v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dirty="0" smtClean="0"/>
              <a:t>will give you the version you have</a:t>
            </a:r>
            <a:endParaRPr lang="en-US" dirty="0"/>
          </a:p>
          <a:p>
            <a:r>
              <a:rPr lang="en-US" dirty="0" smtClean="0"/>
              <a:t>Clone into your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github.com/ebrumley-dbs/angular-pres.git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 IntelliJ or </a:t>
            </a:r>
            <a:r>
              <a:rPr lang="en-US" dirty="0" err="1" smtClean="0"/>
              <a:t>Webstorm</a:t>
            </a:r>
            <a:r>
              <a:rPr lang="en-US" dirty="0" smtClean="0"/>
              <a:t>, open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 smtClean="0"/>
              <a:t> folder </a:t>
            </a:r>
            <a:r>
              <a:rPr lang="en-US" dirty="0" smtClean="0"/>
              <a:t>you cloned </a:t>
            </a:r>
            <a:r>
              <a:rPr lang="en-US" dirty="0"/>
              <a:t>(like C:\</a:t>
            </a:r>
            <a:r>
              <a:rPr lang="en-US" dirty="0" smtClean="0"/>
              <a:t>Users\eeb1114\Downloads\before).</a:t>
            </a:r>
          </a:p>
          <a:p>
            <a:r>
              <a:rPr lang="en-US" dirty="0" smtClean="0"/>
              <a:t>In the IDE </a:t>
            </a:r>
            <a:r>
              <a:rPr lang="en-US" dirty="0" smtClean="0"/>
              <a:t>terminal make sure you are in the before folder and </a:t>
            </a:r>
            <a:r>
              <a:rPr lang="en-US" dirty="0" smtClean="0"/>
              <a:t>type: </a:t>
            </a:r>
            <a:r>
              <a:rPr lang="en-US" dirty="0" smtClean="0"/>
              <a:t>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</a:p>
          <a:p>
            <a:pPr lvl="1"/>
            <a:r>
              <a:rPr lang="en-US" dirty="0" smtClean="0"/>
              <a:t>Have patience, it takes a bit of time.</a:t>
            </a:r>
          </a:p>
          <a:p>
            <a:r>
              <a:rPr lang="en-US" dirty="0" smtClean="0"/>
              <a:t>When done, t</a:t>
            </a:r>
            <a:r>
              <a:rPr lang="en-US" dirty="0" smtClean="0"/>
              <a:t>ype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dirty="0" smtClean="0"/>
              <a:t>Open </a:t>
            </a:r>
            <a:r>
              <a:rPr lang="en-US" dirty="0"/>
              <a:t>in browser: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localhost:4200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77" y="4125958"/>
            <a:ext cx="4038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5" y="1166949"/>
            <a:ext cx="6635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 to Learn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code for this presentation </a:t>
            </a:r>
            <a:r>
              <a:rPr lang="en-US" dirty="0"/>
              <a:t>was developed by Jaime González </a:t>
            </a:r>
            <a:r>
              <a:rPr lang="en-US" dirty="0" err="1" smtClean="0"/>
              <a:t>García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://www.barbarianmeetscoding.com/blog/2016/03/25/getting-started-with-angular-2-step-by-step-1-your-first-component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tutorial resources:</a:t>
            </a:r>
          </a:p>
          <a:p>
            <a:endParaRPr lang="en-US" dirty="0"/>
          </a:p>
          <a:p>
            <a:r>
              <a:rPr lang="en-US" dirty="0" smtClean="0"/>
              <a:t>Tour of Heroes tutorial </a:t>
            </a:r>
            <a:r>
              <a:rPr lang="en-US" dirty="0"/>
              <a:t>from </a:t>
            </a:r>
            <a:r>
              <a:rPr lang="en-US" dirty="0" smtClean="0"/>
              <a:t>Angular.io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://angular.io/docs/ts/latest/tutorial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Angular 2 First Look by John Papa </a:t>
            </a:r>
            <a:r>
              <a:rPr lang="en-US" dirty="0">
                <a:hlinkClick r:id="rId4"/>
              </a:rPr>
              <a:t>https://app.pluralsight.com/library/courses/angular-2-first-look/table-of-contents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216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Wingdings 3</vt:lpstr>
      <vt:lpstr>Facet</vt:lpstr>
      <vt:lpstr>Introduction to Angular</vt:lpstr>
      <vt:lpstr>Angular 1, Angular 2, Angular JS?</vt:lpstr>
      <vt:lpstr>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Brumley, Eren (ATL)</dc:creator>
  <cp:lastModifiedBy>Brumley, Eren (ATL)</cp:lastModifiedBy>
  <cp:revision>17</cp:revision>
  <dcterms:created xsi:type="dcterms:W3CDTF">2017-05-02T18:08:36Z</dcterms:created>
  <dcterms:modified xsi:type="dcterms:W3CDTF">2017-05-02T20:17:33Z</dcterms:modified>
</cp:coreProperties>
</file>