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tutorial/" TargetMode="External"/><Relationship Id="rId2" Type="http://schemas.openxmlformats.org/officeDocument/2006/relationships/hyperlink" Target="https://www.barbarianmeetscoding.com/blog/2016/03/25/getting-started-with-angular-2-step-by-step-1-your-first-componen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luralsight.com/library/courses/angular-2-first-look/table-of-cont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60397"/>
            <a:ext cx="7766936" cy="1646302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 to Angular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Eren Brumley</a:t>
            </a:r>
          </a:p>
          <a:p>
            <a:r>
              <a:rPr lang="en-US" dirty="0" smtClean="0"/>
              <a:t>Eren.Brumley@Daugherty.com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1" y="4145552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5955" y="1166949"/>
            <a:ext cx="66359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More to Learn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code for this presentation </a:t>
            </a:r>
            <a:r>
              <a:rPr lang="en-US" dirty="0"/>
              <a:t>was developed by Jaime González </a:t>
            </a:r>
            <a:r>
              <a:rPr lang="en-US" dirty="0" err="1" smtClean="0"/>
              <a:t>García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://www.barbarianmeetscoding.com/blog/2016/03/25/getting-started-with-angular-2-step-by-step-1-your-first-component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tutorial resources:</a:t>
            </a:r>
          </a:p>
          <a:p>
            <a:endParaRPr lang="en-US" dirty="0"/>
          </a:p>
          <a:p>
            <a:r>
              <a:rPr lang="en-US" dirty="0" smtClean="0"/>
              <a:t>Tour of Heroes tutorial </a:t>
            </a:r>
            <a:r>
              <a:rPr lang="en-US" dirty="0"/>
              <a:t>from </a:t>
            </a:r>
            <a:r>
              <a:rPr lang="en-US" dirty="0" smtClean="0"/>
              <a:t>Angular.io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://angular.io/docs/ts/latest/tutorial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Angular 2 First Look by John Papa </a:t>
            </a:r>
            <a:r>
              <a:rPr lang="en-US" dirty="0">
                <a:hlinkClick r:id="rId4"/>
              </a:rPr>
              <a:t>https://app.pluralsight.com/library/courses/angular-2-first-look/table-of-contents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49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Introduction to Angular</vt:lpstr>
      <vt:lpstr>Prerequisites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</dc:title>
  <dc:creator>Brumley, Eren (ATL)</dc:creator>
  <cp:lastModifiedBy>Brumley, Eren (ATL)</cp:lastModifiedBy>
  <cp:revision>4</cp:revision>
  <dcterms:created xsi:type="dcterms:W3CDTF">2017-05-02T18:08:36Z</dcterms:created>
  <dcterms:modified xsi:type="dcterms:W3CDTF">2017-05-02T18:42:23Z</dcterms:modified>
</cp:coreProperties>
</file>