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tutorial/" TargetMode="External"/><Relationship Id="rId2" Type="http://schemas.openxmlformats.org/officeDocument/2006/relationships/hyperlink" Target="https://www.barbarianmeetscoding.com/blog/2016/03/25/getting-started-with-angular-2-step-by-step-1-your-first-componen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luralsight.com/library/courses/angular-2-first-look/table-of-cont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34021"/>
            <a:ext cx="7766936" cy="1646302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 to Angular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Eren Brumley</a:t>
            </a:r>
          </a:p>
          <a:p>
            <a:r>
              <a:rPr lang="en-US" dirty="0" smtClean="0"/>
              <a:t>Eren.Brumley@Daugherty.com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81" y="3957107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1, Angular 2,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1.* has been </a:t>
            </a:r>
            <a:r>
              <a:rPr lang="en-US" dirty="0"/>
              <a:t>renamed </a:t>
            </a:r>
            <a:r>
              <a:rPr lang="en-US" dirty="0" smtClean="0"/>
              <a:t>“AngularJS” and its documentation is at  </a:t>
            </a:r>
            <a:r>
              <a:rPr lang="en-US" dirty="0">
                <a:hlinkClick r:id="rId2"/>
              </a:rPr>
              <a:t>https://angularjs.org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Angular 2 was </a:t>
            </a:r>
            <a:r>
              <a:rPr lang="en-US" dirty="0"/>
              <a:t>a ground-up rewrite </a:t>
            </a:r>
            <a:r>
              <a:rPr lang="en-US" dirty="0" smtClean="0"/>
              <a:t>of Angular 1. It is not backwards compatible with Angular 1.</a:t>
            </a:r>
          </a:p>
          <a:p>
            <a:r>
              <a:rPr lang="en-US" dirty="0" smtClean="0"/>
              <a:t>Angular 2 was renamed “Angular” and its documentation is </a:t>
            </a:r>
            <a:r>
              <a:rPr lang="en-US" dirty="0"/>
              <a:t>at </a:t>
            </a:r>
            <a:r>
              <a:rPr lang="en-US" dirty="0">
                <a:hlinkClick r:id="rId3"/>
              </a:rPr>
              <a:t>https://angular.io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current version is Angular v4 and is the one we will use in this workshop.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20" y="5392257"/>
            <a:ext cx="2911948" cy="879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737" y="4911634"/>
            <a:ext cx="1344340" cy="174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4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>
            <a:normAutofit/>
          </a:bodyPr>
          <a:lstStyle/>
          <a:p>
            <a:r>
              <a:rPr lang="en-US" dirty="0"/>
              <a:t>You MUST HAVE node v4.x.x and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3.x.x</a:t>
            </a:r>
          </a:p>
          <a:p>
            <a:pPr lvl="1"/>
            <a:r>
              <a:rPr lang="en-US" dirty="0" smtClean="0"/>
              <a:t>Running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-v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 </a:t>
            </a:r>
            <a:r>
              <a:rPr lang="en-US" dirty="0" smtClean="0"/>
              <a:t>will give you the version you have</a:t>
            </a:r>
            <a:endParaRPr lang="en-US" dirty="0"/>
          </a:p>
          <a:p>
            <a:r>
              <a:rPr lang="en-US" dirty="0" smtClean="0"/>
              <a:t>Clone into your local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github.com/ebrumley-dbs/angular-pres.git</a:t>
            </a:r>
          </a:p>
          <a:p>
            <a:r>
              <a:rPr lang="en-US" dirty="0" smtClean="0"/>
              <a:t>In IntelliJ or </a:t>
            </a:r>
            <a:r>
              <a:rPr lang="en-US" dirty="0" err="1" smtClean="0"/>
              <a:t>Webstorm</a:t>
            </a:r>
            <a:r>
              <a:rPr lang="en-US" dirty="0" smtClean="0"/>
              <a:t>, open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dirty="0" smtClean="0"/>
              <a:t> folder you cloned </a:t>
            </a:r>
            <a:r>
              <a:rPr lang="en-US" dirty="0"/>
              <a:t>(like C:\</a:t>
            </a:r>
            <a:r>
              <a:rPr lang="en-US" dirty="0" smtClean="0"/>
              <a:t>Users\eeb1114\Downloads\before).</a:t>
            </a:r>
          </a:p>
          <a:p>
            <a:r>
              <a:rPr lang="en-US" dirty="0" smtClean="0"/>
              <a:t>In the IDE terminal make sure you are in the before folder and type: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pPr lvl="1"/>
            <a:r>
              <a:rPr lang="en-US" dirty="0" smtClean="0"/>
              <a:t>Have patience, it takes a bit of time.</a:t>
            </a:r>
          </a:p>
          <a:p>
            <a:r>
              <a:rPr lang="en-US" dirty="0" smtClean="0"/>
              <a:t>When done,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dirty="0" smtClean="0"/>
              <a:t>Open </a:t>
            </a:r>
            <a:r>
              <a:rPr lang="en-US" dirty="0"/>
              <a:t>in browser: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localhost:4200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77" y="4125958"/>
            <a:ext cx="40386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point and 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635"/>
            <a:ext cx="9407192" cy="478732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ndex.html</a:t>
            </a:r>
            <a:r>
              <a:rPr lang="en-US" dirty="0" smtClean="0"/>
              <a:t> is the entry point to the application. It is very sparse. In our case, it only contains the custom tag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app-root.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pp.component.ts</a:t>
            </a:r>
            <a:r>
              <a:rPr lang="en-US" dirty="0" smtClean="0"/>
              <a:t> has the custom tag definition of app-root.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Angular uses bootstrapping logic to set the starting point of the application. In this example, it is set in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US" dirty="0" smtClean="0"/>
              <a:t> is the main module for this application, it is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22" y="5239192"/>
            <a:ext cx="56769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151" y="2113280"/>
            <a:ext cx="3781425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151" y="3475433"/>
            <a:ext cx="40957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0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955" y="1166949"/>
            <a:ext cx="663593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More to Learn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code for this presentation </a:t>
            </a:r>
            <a:r>
              <a:rPr lang="en-US" dirty="0"/>
              <a:t>was developed by Jaime González </a:t>
            </a:r>
            <a:r>
              <a:rPr lang="en-US" dirty="0" err="1" smtClean="0"/>
              <a:t>García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://www.barbarianmeetscoding.com/blog/2016/03/25/getting-started-with-angular-2-step-by-step-1-your-first-component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tutorial resources:</a:t>
            </a:r>
          </a:p>
          <a:p>
            <a:endParaRPr lang="en-US" dirty="0"/>
          </a:p>
          <a:p>
            <a:r>
              <a:rPr lang="en-US" dirty="0" smtClean="0"/>
              <a:t>Tour of Heroes tutorial </a:t>
            </a:r>
            <a:r>
              <a:rPr lang="en-US" dirty="0"/>
              <a:t>from </a:t>
            </a:r>
            <a:r>
              <a:rPr lang="en-US" dirty="0" smtClean="0"/>
              <a:t>Angular.io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://angular.io/docs/ts/latest/tutorial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Angular 2 First Look by John Papa </a:t>
            </a:r>
            <a:r>
              <a:rPr lang="en-US" dirty="0">
                <a:hlinkClick r:id="rId4"/>
              </a:rPr>
              <a:t>https://app.pluralsight.com/library/courses/angular-2-first-look/table-of-contents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293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Trebuchet MS</vt:lpstr>
      <vt:lpstr>Wingdings 3</vt:lpstr>
      <vt:lpstr>Facet</vt:lpstr>
      <vt:lpstr>Introduction to Angular</vt:lpstr>
      <vt:lpstr>Angular 1, Angular 2, Angular JS?</vt:lpstr>
      <vt:lpstr>Setup</vt:lpstr>
      <vt:lpstr>Entry point and bootstrapping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</dc:title>
  <dc:creator>Brumley, Eren (ATL)</dc:creator>
  <cp:lastModifiedBy>Brumley, Eren (ATL)</cp:lastModifiedBy>
  <cp:revision>21</cp:revision>
  <dcterms:created xsi:type="dcterms:W3CDTF">2017-05-02T18:08:36Z</dcterms:created>
  <dcterms:modified xsi:type="dcterms:W3CDTF">2017-05-02T20:52:03Z</dcterms:modified>
</cp:coreProperties>
</file>