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70" r:id="rId7"/>
    <p:sldId id="260" r:id="rId8"/>
    <p:sldId id="274" r:id="rId9"/>
    <p:sldId id="271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2C635-7C17-4E86-9A24-00BDFB5034DD}" v="5" dt="2025-05-15T23:55:05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 Brunette" userId="1b6f47120d154acb" providerId="LiveId" clId="{69D2C635-7C17-4E86-9A24-00BDFB5034DD}"/>
    <pc:docChg chg="custSel addSld delSld modSld sldOrd">
      <pc:chgData name="Eli Brunette" userId="1b6f47120d154acb" providerId="LiveId" clId="{69D2C635-7C17-4E86-9A24-00BDFB5034DD}" dt="2025-05-15T23:55:13.500" v="1512" actId="1076"/>
      <pc:docMkLst>
        <pc:docMk/>
      </pc:docMkLst>
      <pc:sldChg chg="modSp mod">
        <pc:chgData name="Eli Brunette" userId="1b6f47120d154acb" providerId="LiveId" clId="{69D2C635-7C17-4E86-9A24-00BDFB5034DD}" dt="2025-05-13T03:12:49.597" v="1271" actId="20577"/>
        <pc:sldMkLst>
          <pc:docMk/>
          <pc:sldMk cId="2487662759" sldId="258"/>
        </pc:sldMkLst>
        <pc:spChg chg="mod">
          <ac:chgData name="Eli Brunette" userId="1b6f47120d154acb" providerId="LiveId" clId="{69D2C635-7C17-4E86-9A24-00BDFB5034DD}" dt="2025-05-13T03:11:12.132" v="1166" actId="20577"/>
          <ac:spMkLst>
            <pc:docMk/>
            <pc:sldMk cId="2487662759" sldId="258"/>
            <ac:spMk id="2" creationId="{67A2F7E7-7580-474F-40E8-C706644E3B3B}"/>
          </ac:spMkLst>
        </pc:spChg>
        <pc:spChg chg="mod">
          <ac:chgData name="Eli Brunette" userId="1b6f47120d154acb" providerId="LiveId" clId="{69D2C635-7C17-4E86-9A24-00BDFB5034DD}" dt="2025-05-13T03:12:49.597" v="1271" actId="20577"/>
          <ac:spMkLst>
            <pc:docMk/>
            <pc:sldMk cId="2487662759" sldId="258"/>
            <ac:spMk id="3" creationId="{D05F9DFE-5236-46EA-365A-AB92A6FEF28C}"/>
          </ac:spMkLst>
        </pc:spChg>
      </pc:sldChg>
      <pc:sldChg chg="modSp mod">
        <pc:chgData name="Eli Brunette" userId="1b6f47120d154acb" providerId="LiveId" clId="{69D2C635-7C17-4E86-9A24-00BDFB5034DD}" dt="2025-05-13T03:08:31.690" v="882" actId="20577"/>
        <pc:sldMkLst>
          <pc:docMk/>
          <pc:sldMk cId="979960108" sldId="259"/>
        </pc:sldMkLst>
        <pc:spChg chg="mod">
          <ac:chgData name="Eli Brunette" userId="1b6f47120d154acb" providerId="LiveId" clId="{69D2C635-7C17-4E86-9A24-00BDFB5034DD}" dt="2025-05-13T03:08:31.690" v="882" actId="20577"/>
          <ac:spMkLst>
            <pc:docMk/>
            <pc:sldMk cId="979960108" sldId="259"/>
            <ac:spMk id="3" creationId="{BAD261D8-DAD4-BCE0-9302-2D08D1432603}"/>
          </ac:spMkLst>
        </pc:spChg>
      </pc:sldChg>
      <pc:sldChg chg="modSp mod">
        <pc:chgData name="Eli Brunette" userId="1b6f47120d154acb" providerId="LiveId" clId="{69D2C635-7C17-4E86-9A24-00BDFB5034DD}" dt="2025-05-13T03:08:41.958" v="886" actId="20577"/>
        <pc:sldMkLst>
          <pc:docMk/>
          <pc:sldMk cId="71373392" sldId="260"/>
        </pc:sldMkLst>
        <pc:spChg chg="mod">
          <ac:chgData name="Eli Brunette" userId="1b6f47120d154acb" providerId="LiveId" clId="{69D2C635-7C17-4E86-9A24-00BDFB5034DD}" dt="2025-05-13T03:08:41.958" v="886" actId="20577"/>
          <ac:spMkLst>
            <pc:docMk/>
            <pc:sldMk cId="71373392" sldId="260"/>
            <ac:spMk id="3" creationId="{C9CAE741-CACB-B447-93D0-34CEDA153B0C}"/>
          </ac:spMkLst>
        </pc:spChg>
      </pc:sldChg>
      <pc:sldChg chg="modSp mod">
        <pc:chgData name="Eli Brunette" userId="1b6f47120d154acb" providerId="LiveId" clId="{69D2C635-7C17-4E86-9A24-00BDFB5034DD}" dt="2025-05-13T03:17:26.097" v="1494" actId="20577"/>
        <pc:sldMkLst>
          <pc:docMk/>
          <pc:sldMk cId="2077436062" sldId="261"/>
        </pc:sldMkLst>
        <pc:spChg chg="mod">
          <ac:chgData name="Eli Brunette" userId="1b6f47120d154acb" providerId="LiveId" clId="{69D2C635-7C17-4E86-9A24-00BDFB5034DD}" dt="2025-05-13T03:17:26.097" v="1494" actId="20577"/>
          <ac:spMkLst>
            <pc:docMk/>
            <pc:sldMk cId="2077436062" sldId="261"/>
            <ac:spMk id="3" creationId="{528EC653-8934-4595-1EE1-38915F7B73D4}"/>
          </ac:spMkLst>
        </pc:spChg>
      </pc:sldChg>
      <pc:sldChg chg="delSp del mod">
        <pc:chgData name="Eli Brunette" userId="1b6f47120d154acb" providerId="LiveId" clId="{69D2C635-7C17-4E86-9A24-00BDFB5034DD}" dt="2025-05-13T03:13:13.747" v="1274" actId="2696"/>
        <pc:sldMkLst>
          <pc:docMk/>
          <pc:sldMk cId="2246732368" sldId="262"/>
        </pc:sldMkLst>
      </pc:sldChg>
      <pc:sldChg chg="modSp mod">
        <pc:chgData name="Eli Brunette" userId="1b6f47120d154acb" providerId="LiveId" clId="{69D2C635-7C17-4E86-9A24-00BDFB5034DD}" dt="2025-05-13T03:13:31.278" v="1321" actId="20577"/>
        <pc:sldMkLst>
          <pc:docMk/>
          <pc:sldMk cId="3018535727" sldId="263"/>
        </pc:sldMkLst>
        <pc:spChg chg="mod">
          <ac:chgData name="Eli Brunette" userId="1b6f47120d154acb" providerId="LiveId" clId="{69D2C635-7C17-4E86-9A24-00BDFB5034DD}" dt="2025-05-13T03:13:31.278" v="1321" actId="20577"/>
          <ac:spMkLst>
            <pc:docMk/>
            <pc:sldMk cId="3018535727" sldId="263"/>
            <ac:spMk id="3" creationId="{AB16A37A-5133-D20D-7E75-C9689765B2AB}"/>
          </ac:spMkLst>
        </pc:spChg>
      </pc:sldChg>
      <pc:sldChg chg="modSp mod">
        <pc:chgData name="Eli Brunette" userId="1b6f47120d154acb" providerId="LiveId" clId="{69D2C635-7C17-4E86-9A24-00BDFB5034DD}" dt="2025-05-13T03:14:00.153" v="1350" actId="20577"/>
        <pc:sldMkLst>
          <pc:docMk/>
          <pc:sldMk cId="2689851388" sldId="265"/>
        </pc:sldMkLst>
        <pc:spChg chg="mod">
          <ac:chgData name="Eli Brunette" userId="1b6f47120d154acb" providerId="LiveId" clId="{69D2C635-7C17-4E86-9A24-00BDFB5034DD}" dt="2025-05-13T03:14:00.153" v="1350" actId="20577"/>
          <ac:spMkLst>
            <pc:docMk/>
            <pc:sldMk cId="2689851388" sldId="265"/>
            <ac:spMk id="3" creationId="{DACAA53D-AB03-6C86-899C-7FC547167326}"/>
          </ac:spMkLst>
        </pc:spChg>
      </pc:sldChg>
      <pc:sldChg chg="addSp delSp modSp mod">
        <pc:chgData name="Eli Brunette" userId="1b6f47120d154acb" providerId="LiveId" clId="{69D2C635-7C17-4E86-9A24-00BDFB5034DD}" dt="2025-05-15T23:54:54.473" v="1505" actId="14100"/>
        <pc:sldMkLst>
          <pc:docMk/>
          <pc:sldMk cId="467658688" sldId="269"/>
        </pc:sldMkLst>
        <pc:picChg chg="add mod">
          <ac:chgData name="Eli Brunette" userId="1b6f47120d154acb" providerId="LiveId" clId="{69D2C635-7C17-4E86-9A24-00BDFB5034DD}" dt="2025-05-13T03:18:41.259" v="1496" actId="1076"/>
          <ac:picMkLst>
            <pc:docMk/>
            <pc:sldMk cId="467658688" sldId="269"/>
            <ac:picMk id="3" creationId="{959D870E-66B8-9E66-BB77-B8467F38D3A2}"/>
          </ac:picMkLst>
        </pc:picChg>
        <pc:picChg chg="add del mod">
          <ac:chgData name="Eli Brunette" userId="1b6f47120d154acb" providerId="LiveId" clId="{69D2C635-7C17-4E86-9A24-00BDFB5034DD}" dt="2025-05-15T23:54:39.421" v="1501" actId="478"/>
          <ac:picMkLst>
            <pc:docMk/>
            <pc:sldMk cId="467658688" sldId="269"/>
            <ac:picMk id="4" creationId="{CB7042C6-6E15-BE34-CFA2-EDF793894F29}"/>
          </ac:picMkLst>
        </pc:picChg>
        <pc:picChg chg="add mod">
          <ac:chgData name="Eli Brunette" userId="1b6f47120d154acb" providerId="LiveId" clId="{69D2C635-7C17-4E86-9A24-00BDFB5034DD}" dt="2025-05-15T23:54:43.048" v="1502"/>
          <ac:picMkLst>
            <pc:docMk/>
            <pc:sldMk cId="467658688" sldId="269"/>
            <ac:picMk id="6" creationId="{DC9996A7-4F32-CFCF-3356-32E60F2CFCA9}"/>
          </ac:picMkLst>
        </pc:picChg>
        <pc:picChg chg="add mod">
          <ac:chgData name="Eli Brunette" userId="1b6f47120d154acb" providerId="LiveId" clId="{69D2C635-7C17-4E86-9A24-00BDFB5034DD}" dt="2025-05-15T23:54:54.473" v="1505" actId="14100"/>
          <ac:picMkLst>
            <pc:docMk/>
            <pc:sldMk cId="467658688" sldId="269"/>
            <ac:picMk id="8" creationId="{67862A24-1F77-FC80-C5FC-F28F246DD116}"/>
          </ac:picMkLst>
        </pc:picChg>
      </pc:sldChg>
      <pc:sldChg chg="addSp modSp mod ord">
        <pc:chgData name="Eli Brunette" userId="1b6f47120d154acb" providerId="LiveId" clId="{69D2C635-7C17-4E86-9A24-00BDFB5034DD}" dt="2025-05-13T03:15:09.108" v="1430" actId="20577"/>
        <pc:sldMkLst>
          <pc:docMk/>
          <pc:sldMk cId="123997230" sldId="270"/>
        </pc:sldMkLst>
        <pc:spChg chg="mod">
          <ac:chgData name="Eli Brunette" userId="1b6f47120d154acb" providerId="LiveId" clId="{69D2C635-7C17-4E86-9A24-00BDFB5034DD}" dt="2025-05-13T03:12:25.108" v="1241" actId="14100"/>
          <ac:spMkLst>
            <pc:docMk/>
            <pc:sldMk cId="123997230" sldId="270"/>
            <ac:spMk id="2" creationId="{A84CE8D6-7372-D1EA-12B8-D1CD5D018495}"/>
          </ac:spMkLst>
        </pc:spChg>
        <pc:spChg chg="mod">
          <ac:chgData name="Eli Brunette" userId="1b6f47120d154acb" providerId="LiveId" clId="{69D2C635-7C17-4E86-9A24-00BDFB5034DD}" dt="2025-05-13T03:15:09.108" v="1430" actId="20577"/>
          <ac:spMkLst>
            <pc:docMk/>
            <pc:sldMk cId="123997230" sldId="270"/>
            <ac:spMk id="3" creationId="{EE2AE72F-F93A-E765-C78B-ACD276041AA3}"/>
          </ac:spMkLst>
        </pc:spChg>
        <pc:picChg chg="add mod">
          <ac:chgData name="Eli Brunette" userId="1b6f47120d154acb" providerId="LiveId" clId="{69D2C635-7C17-4E86-9A24-00BDFB5034DD}" dt="2025-05-13T03:03:23.658" v="212" actId="1076"/>
          <ac:picMkLst>
            <pc:docMk/>
            <pc:sldMk cId="123997230" sldId="270"/>
            <ac:picMk id="5" creationId="{A349DC1A-0AE1-7F3E-EE63-F685E595A988}"/>
          </ac:picMkLst>
        </pc:picChg>
      </pc:sldChg>
      <pc:sldChg chg="modSp mod">
        <pc:chgData name="Eli Brunette" userId="1b6f47120d154acb" providerId="LiveId" clId="{69D2C635-7C17-4E86-9A24-00BDFB5034DD}" dt="2025-05-13T03:10:25.306" v="1133" actId="20577"/>
        <pc:sldMkLst>
          <pc:docMk/>
          <pc:sldMk cId="314281048" sldId="271"/>
        </pc:sldMkLst>
        <pc:spChg chg="mod">
          <ac:chgData name="Eli Brunette" userId="1b6f47120d154acb" providerId="LiveId" clId="{69D2C635-7C17-4E86-9A24-00BDFB5034DD}" dt="2025-05-13T03:10:25.306" v="1133" actId="20577"/>
          <ac:spMkLst>
            <pc:docMk/>
            <pc:sldMk cId="314281048" sldId="271"/>
            <ac:spMk id="3" creationId="{ADC1AB07-420F-5B25-D4A5-650CB8550B87}"/>
          </ac:spMkLst>
        </pc:spChg>
      </pc:sldChg>
      <pc:sldChg chg="modSp mod">
        <pc:chgData name="Eli Brunette" userId="1b6f47120d154acb" providerId="LiveId" clId="{69D2C635-7C17-4E86-9A24-00BDFB5034DD}" dt="2025-05-13T03:15:34.389" v="1464" actId="20577"/>
        <pc:sldMkLst>
          <pc:docMk/>
          <pc:sldMk cId="963281406" sldId="272"/>
        </pc:sldMkLst>
        <pc:spChg chg="mod">
          <ac:chgData name="Eli Brunette" userId="1b6f47120d154acb" providerId="LiveId" clId="{69D2C635-7C17-4E86-9A24-00BDFB5034DD}" dt="2025-05-13T03:15:34.389" v="1464" actId="20577"/>
          <ac:spMkLst>
            <pc:docMk/>
            <pc:sldMk cId="963281406" sldId="272"/>
            <ac:spMk id="3" creationId="{25DDFD60-6633-6D6A-1E7D-02A8630EAF1B}"/>
          </ac:spMkLst>
        </pc:spChg>
      </pc:sldChg>
      <pc:sldChg chg="modSp new mod">
        <pc:chgData name="Eli Brunette" userId="1b6f47120d154acb" providerId="LiveId" clId="{69D2C635-7C17-4E86-9A24-00BDFB5034DD}" dt="2025-05-13T02:59:04.460" v="9" actId="20577"/>
        <pc:sldMkLst>
          <pc:docMk/>
          <pc:sldMk cId="1552401519" sldId="273"/>
        </pc:sldMkLst>
      </pc:sldChg>
      <pc:sldChg chg="addSp modSp new mod ord">
        <pc:chgData name="Eli Brunette" userId="1b6f47120d154acb" providerId="LiveId" clId="{69D2C635-7C17-4E86-9A24-00BDFB5034DD}" dt="2025-05-13T03:13:08.762" v="1273"/>
        <pc:sldMkLst>
          <pc:docMk/>
          <pc:sldMk cId="393985297" sldId="274"/>
        </pc:sldMkLst>
        <pc:spChg chg="mod">
          <ac:chgData name="Eli Brunette" userId="1b6f47120d154acb" providerId="LiveId" clId="{69D2C635-7C17-4E86-9A24-00BDFB5034DD}" dt="2025-05-13T03:01:01.713" v="96" actId="20577"/>
          <ac:spMkLst>
            <pc:docMk/>
            <pc:sldMk cId="393985297" sldId="274"/>
            <ac:spMk id="2" creationId="{0E96780C-2622-39EB-A133-76D16BA03ECE}"/>
          </ac:spMkLst>
        </pc:spChg>
        <pc:spChg chg="mod">
          <ac:chgData name="Eli Brunette" userId="1b6f47120d154acb" providerId="LiveId" clId="{69D2C635-7C17-4E86-9A24-00BDFB5034DD}" dt="2025-05-13T03:09:28.387" v="988" actId="20577"/>
          <ac:spMkLst>
            <pc:docMk/>
            <pc:sldMk cId="393985297" sldId="274"/>
            <ac:spMk id="3" creationId="{2680E38C-5DCD-6FE9-CF82-85B9FE4439FE}"/>
          </ac:spMkLst>
        </pc:spChg>
        <pc:picChg chg="add mod">
          <ac:chgData name="Eli Brunette" userId="1b6f47120d154acb" providerId="LiveId" clId="{69D2C635-7C17-4E86-9A24-00BDFB5034DD}" dt="2025-05-13T03:13:08.762" v="1273"/>
          <ac:picMkLst>
            <pc:docMk/>
            <pc:sldMk cId="393985297" sldId="274"/>
            <ac:picMk id="5" creationId="{2DB9A0AF-7D7C-4647-961F-189C44769F3B}"/>
          </ac:picMkLst>
        </pc:picChg>
      </pc:sldChg>
      <pc:sldChg chg="addSp delSp modSp new mod">
        <pc:chgData name="Eli Brunette" userId="1b6f47120d154acb" providerId="LiveId" clId="{69D2C635-7C17-4E86-9A24-00BDFB5034DD}" dt="2025-05-15T23:55:13.500" v="1512" actId="1076"/>
        <pc:sldMkLst>
          <pc:docMk/>
          <pc:sldMk cId="2928475613" sldId="275"/>
        </pc:sldMkLst>
        <pc:spChg chg="del">
          <ac:chgData name="Eli Brunette" userId="1b6f47120d154acb" providerId="LiveId" clId="{69D2C635-7C17-4E86-9A24-00BDFB5034DD}" dt="2025-05-15T23:55:08.324" v="1509" actId="478"/>
          <ac:spMkLst>
            <pc:docMk/>
            <pc:sldMk cId="2928475613" sldId="275"/>
            <ac:spMk id="2" creationId="{5069E7FA-556B-0515-D800-7D851588ABC7}"/>
          </ac:spMkLst>
        </pc:spChg>
        <pc:spChg chg="del">
          <ac:chgData name="Eli Brunette" userId="1b6f47120d154acb" providerId="LiveId" clId="{69D2C635-7C17-4E86-9A24-00BDFB5034DD}" dt="2025-05-15T23:55:05.146" v="1507"/>
          <ac:spMkLst>
            <pc:docMk/>
            <pc:sldMk cId="2928475613" sldId="275"/>
            <ac:spMk id="3" creationId="{F2FAC787-B113-D1B8-F9AA-D34AFD3D6A23}"/>
          </ac:spMkLst>
        </pc:spChg>
        <pc:picChg chg="add mod">
          <ac:chgData name="Eli Brunette" userId="1b6f47120d154acb" providerId="LiveId" clId="{69D2C635-7C17-4E86-9A24-00BDFB5034DD}" dt="2025-05-15T23:55:13.500" v="1512" actId="1076"/>
          <ac:picMkLst>
            <pc:docMk/>
            <pc:sldMk cId="2928475613" sldId="275"/>
            <ac:picMk id="5" creationId="{686F1A51-126A-E9E6-5DD1-E640327DDEA6}"/>
          </ac:picMkLst>
        </pc:picChg>
      </pc:sldChg>
    </pc:docChg>
  </pc:docChgLst>
  <pc:docChgLst>
    <pc:chgData name="Eli Brunette" userId="1b6f47120d154acb" providerId="LiveId" clId="{604490DA-08ED-471F-8999-58CA91565085}"/>
    <pc:docChg chg="delSld modSld">
      <pc:chgData name="Eli Brunette" userId="1b6f47120d154acb" providerId="LiveId" clId="{604490DA-08ED-471F-8999-58CA91565085}" dt="2025-05-15T23:57:52.653" v="62" actId="20577"/>
      <pc:docMkLst>
        <pc:docMk/>
      </pc:docMkLst>
      <pc:sldChg chg="modSp mod">
        <pc:chgData name="Eli Brunette" userId="1b6f47120d154acb" providerId="LiveId" clId="{604490DA-08ED-471F-8999-58CA91565085}" dt="2025-05-15T23:56:52.766" v="49" actId="6549"/>
        <pc:sldMkLst>
          <pc:docMk/>
          <pc:sldMk cId="2487662759" sldId="258"/>
        </pc:sldMkLst>
        <pc:spChg chg="mod">
          <ac:chgData name="Eli Brunette" userId="1b6f47120d154acb" providerId="LiveId" clId="{604490DA-08ED-471F-8999-58CA91565085}" dt="2025-05-15T23:56:52.766" v="49" actId="6549"/>
          <ac:spMkLst>
            <pc:docMk/>
            <pc:sldMk cId="2487662759" sldId="258"/>
            <ac:spMk id="3" creationId="{D05F9DFE-5236-46EA-365A-AB92A6FEF28C}"/>
          </ac:spMkLst>
        </pc:spChg>
      </pc:sldChg>
      <pc:sldChg chg="modSp mod">
        <pc:chgData name="Eli Brunette" userId="1b6f47120d154acb" providerId="LiveId" clId="{604490DA-08ED-471F-8999-58CA91565085}" dt="2025-05-15T23:57:25.669" v="51" actId="6549"/>
        <pc:sldMkLst>
          <pc:docMk/>
          <pc:sldMk cId="979960108" sldId="259"/>
        </pc:sldMkLst>
        <pc:spChg chg="mod">
          <ac:chgData name="Eli Brunette" userId="1b6f47120d154acb" providerId="LiveId" clId="{604490DA-08ED-471F-8999-58CA91565085}" dt="2025-05-15T23:57:25.669" v="51" actId="6549"/>
          <ac:spMkLst>
            <pc:docMk/>
            <pc:sldMk cId="979960108" sldId="259"/>
            <ac:spMk id="3" creationId="{BAD261D8-DAD4-BCE0-9302-2D08D1432603}"/>
          </ac:spMkLst>
        </pc:spChg>
      </pc:sldChg>
      <pc:sldChg chg="modSp mod">
        <pc:chgData name="Eli Brunette" userId="1b6f47120d154acb" providerId="LiveId" clId="{604490DA-08ED-471F-8999-58CA91565085}" dt="2025-05-15T23:57:52.653" v="62" actId="20577"/>
        <pc:sldMkLst>
          <pc:docMk/>
          <pc:sldMk cId="123997230" sldId="270"/>
        </pc:sldMkLst>
        <pc:spChg chg="mod">
          <ac:chgData name="Eli Brunette" userId="1b6f47120d154acb" providerId="LiveId" clId="{604490DA-08ED-471F-8999-58CA91565085}" dt="2025-05-15T23:57:52.653" v="62" actId="20577"/>
          <ac:spMkLst>
            <pc:docMk/>
            <pc:sldMk cId="123997230" sldId="270"/>
            <ac:spMk id="3" creationId="{EE2AE72F-F93A-E765-C78B-ACD276041AA3}"/>
          </ac:spMkLst>
        </pc:spChg>
        <pc:picChg chg="mod">
          <ac:chgData name="Eli Brunette" userId="1b6f47120d154acb" providerId="LiveId" clId="{604490DA-08ED-471F-8999-58CA91565085}" dt="2025-05-15T23:57:34.371" v="54" actId="1076"/>
          <ac:picMkLst>
            <pc:docMk/>
            <pc:sldMk cId="123997230" sldId="270"/>
            <ac:picMk id="5" creationId="{A349DC1A-0AE1-7F3E-EE63-F685E595A988}"/>
          </ac:picMkLst>
        </pc:picChg>
      </pc:sldChg>
      <pc:sldChg chg="del">
        <pc:chgData name="Eli Brunette" userId="1b6f47120d154acb" providerId="LiveId" clId="{604490DA-08ED-471F-8999-58CA91565085}" dt="2025-05-15T23:56:10.957" v="0" actId="47"/>
        <pc:sldMkLst>
          <pc:docMk/>
          <pc:sldMk cId="155240151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81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51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1FD0-984D-455C-819E-A62F8B4A0D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0728-4F3B-423A-B543-9B36F0C4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6EA-6689-4FD6-2B7A-16510EF04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Demystifying Data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3EE2-24ED-431E-5AC0-4C3E35CF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Critical Data Roles</a:t>
            </a:r>
          </a:p>
        </p:txBody>
      </p:sp>
    </p:spTree>
    <p:extLst>
      <p:ext uri="{BB962C8B-B14F-4D97-AF65-F5344CB8AC3E}">
        <p14:creationId xmlns:p14="http://schemas.microsoft.com/office/powerpoint/2010/main" val="273102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AF68-2D95-20B3-A4F9-E039DDAB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A37A-5133-D20D-7E75-C9689765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Welllll</a:t>
            </a:r>
            <a:r>
              <a:rPr lang="en-US"/>
              <a:t>, it depends on the business needs.</a:t>
            </a:r>
          </a:p>
          <a:p>
            <a:r>
              <a:rPr lang="en-US"/>
              <a:t>Sharing stories from my industry experience. </a:t>
            </a:r>
          </a:p>
        </p:txBody>
      </p:sp>
    </p:spTree>
    <p:extLst>
      <p:ext uri="{BB962C8B-B14F-4D97-AF65-F5344CB8AC3E}">
        <p14:creationId xmlns:p14="http://schemas.microsoft.com/office/powerpoint/2010/main" val="301853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9012-A573-610D-B5F9-50E68C3B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Career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8E4F-F4E1-680D-5B92-91900A24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Sharing some stories from the field.</a:t>
            </a:r>
          </a:p>
        </p:txBody>
      </p:sp>
    </p:spTree>
    <p:extLst>
      <p:ext uri="{BB962C8B-B14F-4D97-AF65-F5344CB8AC3E}">
        <p14:creationId xmlns:p14="http://schemas.microsoft.com/office/powerpoint/2010/main" val="250219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B11D-E03C-ADB6-648C-40FE4499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Misunderstandings or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A53D-AB03-6C86-899C-7FC54716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Job inflation and Overlap</a:t>
            </a:r>
          </a:p>
          <a:p>
            <a:pPr lvl="1"/>
            <a:r>
              <a:rPr lang="en-US"/>
              <a:t>Data Scientist</a:t>
            </a:r>
          </a:p>
          <a:p>
            <a:pPr lvl="1"/>
            <a:r>
              <a:rPr lang="en-US"/>
              <a:t>Data Analyst</a:t>
            </a:r>
          </a:p>
          <a:p>
            <a:r>
              <a:rPr lang="en-US"/>
              <a:t>Data can solve everything!</a:t>
            </a:r>
          </a:p>
          <a:p>
            <a:r>
              <a:rPr lang="en-US"/>
              <a:t>I can just use AI for everything!</a:t>
            </a:r>
          </a:p>
          <a:p>
            <a:pPr lvl="1"/>
            <a:r>
              <a:rPr lang="en-US"/>
              <a:t>Trend that I noticed while job searching.</a:t>
            </a:r>
          </a:p>
          <a:p>
            <a:r>
              <a:rPr lang="en-US"/>
              <a:t>I can get 100% accuracy in my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268985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78D8-EF09-10E3-7DA2-8CC12E7E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AEB2-E77B-D02B-A57F-86B06C8B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Keys roles: </a:t>
            </a:r>
          </a:p>
          <a:p>
            <a:pPr lvl="1"/>
            <a:r>
              <a:rPr lang="en-US"/>
              <a:t>Data Scientist</a:t>
            </a:r>
          </a:p>
          <a:p>
            <a:pPr lvl="1"/>
            <a:r>
              <a:rPr lang="en-US"/>
              <a:t>Data Analyst</a:t>
            </a:r>
          </a:p>
          <a:p>
            <a:pPr lvl="1"/>
            <a:r>
              <a:rPr lang="en-US"/>
              <a:t>Data Engineer/ML-Ops</a:t>
            </a:r>
          </a:p>
          <a:p>
            <a:pPr lvl="1"/>
            <a:r>
              <a:rPr lang="en-US"/>
              <a:t>Data Quality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6379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3EAD-E305-5E1A-047C-87DA96AEE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285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B1B3-A32C-F19E-55C8-030912A0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FD60-6633-6D6A-1E7D-02A8630EA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Can I interest you in some memes? </a:t>
            </a:r>
          </a:p>
        </p:txBody>
      </p:sp>
    </p:spTree>
    <p:extLst>
      <p:ext uri="{BB962C8B-B14F-4D97-AF65-F5344CB8AC3E}">
        <p14:creationId xmlns:p14="http://schemas.microsoft.com/office/powerpoint/2010/main" val="96328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DBB7DE-0E61-FBB3-8F1B-C6EDEDAA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530339"/>
            <a:ext cx="5084065" cy="5657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558DB-E860-58FC-3387-12FCFA37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00" y="530339"/>
            <a:ext cx="3905936" cy="56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4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D870E-66B8-9E66-BB77-B8467F38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7" y="828312"/>
            <a:ext cx="5220429" cy="5201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62A24-1F77-FC80-C5FC-F28F246D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24" y="828312"/>
            <a:ext cx="5079259" cy="51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F1A51-126A-E9E6-5DD1-E640327DD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00" y="1878726"/>
            <a:ext cx="5754800" cy="3258616"/>
          </a:xfrm>
        </p:spPr>
      </p:pic>
    </p:spTree>
    <p:extLst>
      <p:ext uri="{BB962C8B-B14F-4D97-AF65-F5344CB8AC3E}">
        <p14:creationId xmlns:p14="http://schemas.microsoft.com/office/powerpoint/2010/main" val="2928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41D78-D995-BE8E-509A-7518C3B7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this matter?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CB4B9C-B954-EC76-812E-6B736FD9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Establishing expectations for various data roles. </a:t>
            </a:r>
          </a:p>
          <a:p>
            <a:r>
              <a:rPr lang="en-US" sz="2800"/>
              <a:t>Helping answer what role would provide the best value for my team? </a:t>
            </a:r>
          </a:p>
          <a:p>
            <a:r>
              <a:rPr lang="en-US" sz="2800"/>
              <a:t>Clearing up confusion on data roles. </a:t>
            </a:r>
          </a:p>
        </p:txBody>
      </p:sp>
    </p:spTree>
    <p:extLst>
      <p:ext uri="{BB962C8B-B14F-4D97-AF65-F5344CB8AC3E}">
        <p14:creationId xmlns:p14="http://schemas.microsoft.com/office/powerpoint/2010/main" val="147158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F7E7-7580-474F-40E8-C706644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 business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9DFE-5236-46EA-365A-AB92A6FE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your business want? </a:t>
            </a:r>
          </a:p>
          <a:p>
            <a:pPr lvl="1"/>
            <a:r>
              <a:rPr lang="en-US" dirty="0"/>
              <a:t>Data Products</a:t>
            </a:r>
          </a:p>
          <a:p>
            <a:pPr lvl="1"/>
            <a:r>
              <a:rPr lang="en-US" dirty="0"/>
              <a:t>Data Visuals</a:t>
            </a:r>
          </a:p>
          <a:p>
            <a:pPr lvl="1"/>
            <a:r>
              <a:rPr lang="en-US" dirty="0"/>
              <a:t>Data Quality</a:t>
            </a:r>
          </a:p>
          <a:p>
            <a:r>
              <a:rPr lang="en-US" dirty="0"/>
              <a:t>Data Life Cycle</a:t>
            </a:r>
          </a:p>
          <a:p>
            <a:r>
              <a:rPr lang="en-US" dirty="0"/>
              <a:t>What is needed… generally?</a:t>
            </a:r>
          </a:p>
          <a:p>
            <a:pPr lvl="1"/>
            <a:r>
              <a:rPr lang="en-US" dirty="0"/>
              <a:t>Data Architecture</a:t>
            </a:r>
          </a:p>
          <a:p>
            <a:pPr lvl="1"/>
            <a:r>
              <a:rPr lang="en-US" dirty="0"/>
              <a:t>Data Governance &amp; Quality</a:t>
            </a:r>
          </a:p>
          <a:p>
            <a:pPr lvl="1"/>
            <a:r>
              <a:rPr lang="en-US" dirty="0"/>
              <a:t>Daa Product</a:t>
            </a:r>
          </a:p>
          <a:p>
            <a:pPr lvl="1"/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4876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5784-D95A-CC8C-A158-C7E3A54C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C653-8934-4595-1EE1-38915F7B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What does this mean? </a:t>
            </a:r>
          </a:p>
          <a:p>
            <a:pPr lvl="1"/>
            <a:r>
              <a:rPr lang="en-US"/>
              <a:t>AI Product</a:t>
            </a:r>
          </a:p>
          <a:p>
            <a:pPr lvl="2"/>
            <a:r>
              <a:rPr lang="en-US"/>
              <a:t>Smart Speaker Example</a:t>
            </a:r>
          </a:p>
          <a:p>
            <a:pPr lvl="1"/>
            <a:r>
              <a:rPr lang="en-US"/>
              <a:t>ML Product</a:t>
            </a:r>
          </a:p>
          <a:p>
            <a:pPr lvl="2"/>
            <a:r>
              <a:rPr lang="en-US"/>
              <a:t>Descriptive</a:t>
            </a:r>
          </a:p>
          <a:p>
            <a:pPr lvl="2"/>
            <a:r>
              <a:rPr lang="en-US"/>
              <a:t>Predictive</a:t>
            </a:r>
          </a:p>
          <a:p>
            <a:pPr lvl="2"/>
            <a:r>
              <a:rPr lang="en-US"/>
              <a:t>Recommendation</a:t>
            </a:r>
          </a:p>
          <a:p>
            <a:r>
              <a:rPr lang="en-US"/>
              <a:t>Who produces these type of data products?</a:t>
            </a:r>
          </a:p>
          <a:p>
            <a:pPr lvl="1"/>
            <a:r>
              <a:rPr lang="en-US"/>
              <a:t>Data Scientists/Machine Learning Engineer</a:t>
            </a:r>
          </a:p>
          <a:p>
            <a:pPr lvl="1"/>
            <a:r>
              <a:rPr lang="en-US"/>
              <a:t>Data Engineers</a:t>
            </a:r>
          </a:p>
          <a:p>
            <a:pPr lvl="1"/>
            <a:r>
              <a:rPr lang="en-US"/>
              <a:t>Data Architects</a:t>
            </a:r>
          </a:p>
          <a:p>
            <a:pPr lvl="1"/>
            <a:r>
              <a:rPr lang="en-US" err="1"/>
              <a:t>MLOps</a:t>
            </a:r>
            <a:r>
              <a:rPr lang="en-US"/>
              <a:t> Engineers</a:t>
            </a:r>
          </a:p>
          <a:p>
            <a:r>
              <a:rPr lang="en-US"/>
              <a:t>Needed Skillsets?</a:t>
            </a:r>
          </a:p>
          <a:p>
            <a:pPr lvl="1"/>
            <a:r>
              <a:rPr lang="en-US"/>
              <a:t>Language (Python, R, SQL, DAX, etc.)</a:t>
            </a:r>
          </a:p>
          <a:p>
            <a:pPr lvl="1"/>
            <a:r>
              <a:rPr lang="en-US"/>
              <a:t>ML Library</a:t>
            </a:r>
          </a:p>
        </p:txBody>
      </p:sp>
    </p:spTree>
    <p:extLst>
      <p:ext uri="{BB962C8B-B14F-4D97-AF65-F5344CB8AC3E}">
        <p14:creationId xmlns:p14="http://schemas.microsoft.com/office/powerpoint/2010/main" val="207743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7633-4B08-B6C7-3984-BC25F96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61D8-DAD4-BCE0-9302-2D08D143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mean? </a:t>
            </a:r>
          </a:p>
          <a:p>
            <a:pPr lvl="1"/>
            <a:r>
              <a:rPr lang="en-US" dirty="0"/>
              <a:t>Answer questions of my data.</a:t>
            </a:r>
          </a:p>
          <a:p>
            <a:pPr lvl="2"/>
            <a:r>
              <a:rPr lang="en-US" dirty="0"/>
              <a:t>How many people visited our website and from what region? </a:t>
            </a:r>
          </a:p>
          <a:p>
            <a:pPr lvl="2"/>
            <a:r>
              <a:rPr lang="en-US" dirty="0"/>
              <a:t>Plot my bank balances over time? </a:t>
            </a:r>
          </a:p>
          <a:p>
            <a:pPr lvl="2"/>
            <a:r>
              <a:rPr lang="en-US" dirty="0"/>
              <a:t>What is the breakdown of items sold at my company in the last year? </a:t>
            </a:r>
          </a:p>
          <a:p>
            <a:r>
              <a:rPr lang="en-US" dirty="0"/>
              <a:t>Who typically does this kind of work?</a:t>
            </a:r>
          </a:p>
          <a:p>
            <a:pPr lvl="1"/>
            <a:r>
              <a:rPr lang="en-US" dirty="0"/>
              <a:t>Data Analysts</a:t>
            </a:r>
          </a:p>
          <a:p>
            <a:pPr lvl="1"/>
            <a:r>
              <a:rPr lang="en-US" dirty="0"/>
              <a:t>Data Scientist</a:t>
            </a:r>
          </a:p>
          <a:p>
            <a:r>
              <a:rPr lang="en-US" dirty="0"/>
              <a:t>Needed Skillset?</a:t>
            </a:r>
          </a:p>
          <a:p>
            <a:pPr lvl="1"/>
            <a:r>
              <a:rPr lang="en-US" dirty="0"/>
              <a:t>Whatever produces the visuals you are looking to convey your point.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6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E8D6-7372-D1EA-12B8-D1CD5D01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764373"/>
            <a:ext cx="9403080" cy="1293028"/>
          </a:xfrm>
        </p:spPr>
        <p:txBody>
          <a:bodyPr/>
          <a:lstStyle/>
          <a:p>
            <a:r>
              <a:rPr lang="en-US"/>
              <a:t>Data Governance and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E72F-F93A-E765-C78B-ACD27604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A CONSTANT FOR ANY ORGANIZATION!</a:t>
            </a:r>
          </a:p>
          <a:p>
            <a:r>
              <a:rPr lang="en-US" dirty="0"/>
              <a:t>What does this mean?</a:t>
            </a:r>
          </a:p>
          <a:p>
            <a:pPr lvl="1"/>
            <a:r>
              <a:rPr lang="en-US" dirty="0"/>
              <a:t>Ensuring that data is accurate and precise.</a:t>
            </a:r>
          </a:p>
          <a:p>
            <a:pPr lvl="1"/>
            <a:r>
              <a:rPr lang="en-US" dirty="0"/>
              <a:t>Cleans up data</a:t>
            </a:r>
          </a:p>
          <a:p>
            <a:pPr lvl="1"/>
            <a:r>
              <a:rPr lang="en-US" dirty="0"/>
              <a:t>Maintains data</a:t>
            </a:r>
          </a:p>
          <a:p>
            <a:r>
              <a:rPr lang="en-US" dirty="0"/>
              <a:t>Who does this kind of work? </a:t>
            </a:r>
          </a:p>
          <a:p>
            <a:pPr lvl="1"/>
            <a:r>
              <a:rPr lang="en-US" dirty="0"/>
              <a:t>SQL </a:t>
            </a:r>
            <a:r>
              <a:rPr lang="en-US"/>
              <a:t>Database Administrator</a:t>
            </a:r>
            <a:endParaRPr lang="en-US" dirty="0"/>
          </a:p>
          <a:p>
            <a:pPr lvl="1"/>
            <a:r>
              <a:rPr lang="en-US" dirty="0"/>
              <a:t>Data Engineer</a:t>
            </a:r>
          </a:p>
          <a:p>
            <a:r>
              <a:rPr lang="en-US" dirty="0"/>
              <a:t>Needed skillsets? </a:t>
            </a:r>
          </a:p>
          <a:p>
            <a:pPr lvl="1"/>
            <a:r>
              <a:rPr lang="en-US" dirty="0"/>
              <a:t>SQL, Python, R, DAX,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9DC1A-0AE1-7F3E-EE63-F685E595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60" y="3075820"/>
            <a:ext cx="4729673" cy="31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647-B1FA-457C-B510-946E4DC3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E741-CACB-B447-93D0-34CEDA15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this mean? </a:t>
            </a:r>
          </a:p>
          <a:p>
            <a:pPr lvl="1"/>
            <a:r>
              <a:rPr lang="en-US"/>
              <a:t>Someone who understands the flow and how data moves through your org.</a:t>
            </a:r>
          </a:p>
          <a:p>
            <a:r>
              <a:rPr lang="en-US"/>
              <a:t>Who does this kind of work? </a:t>
            </a:r>
          </a:p>
          <a:p>
            <a:pPr lvl="1"/>
            <a:r>
              <a:rPr lang="en-US"/>
              <a:t>Data Architect</a:t>
            </a:r>
          </a:p>
          <a:p>
            <a:pPr lvl="1"/>
            <a:r>
              <a:rPr lang="en-US"/>
              <a:t>Architect</a:t>
            </a:r>
          </a:p>
          <a:p>
            <a:pPr lvl="1"/>
            <a:r>
              <a:rPr lang="en-US"/>
              <a:t>Data Engineer</a:t>
            </a:r>
          </a:p>
          <a:p>
            <a:r>
              <a:rPr lang="en-US"/>
              <a:t>Needed Skillset?</a:t>
            </a:r>
          </a:p>
          <a:p>
            <a:pPr lvl="1"/>
            <a:r>
              <a:rPr lang="en-US"/>
              <a:t>YAML</a:t>
            </a:r>
          </a:p>
          <a:p>
            <a:pPr lvl="1"/>
            <a:r>
              <a:rPr lang="en-US"/>
              <a:t>Terraform</a:t>
            </a:r>
          </a:p>
          <a:p>
            <a:pPr lvl="1"/>
            <a:r>
              <a:rPr lang="en-US"/>
              <a:t>Depends on the architecture you choose.</a:t>
            </a:r>
          </a:p>
        </p:txBody>
      </p:sp>
    </p:spTree>
    <p:extLst>
      <p:ext uri="{BB962C8B-B14F-4D97-AF65-F5344CB8AC3E}">
        <p14:creationId xmlns:p14="http://schemas.microsoft.com/office/powerpoint/2010/main" val="713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780C-2622-39EB-A133-76D16BA0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E38C-5DCD-6FE9-CF82-85B9FE44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Products</a:t>
            </a:r>
          </a:p>
          <a:p>
            <a:pPr lvl="1"/>
            <a:r>
              <a:rPr lang="en-US"/>
              <a:t>Build model</a:t>
            </a:r>
          </a:p>
          <a:p>
            <a:pPr lvl="1"/>
            <a:r>
              <a:rPr lang="en-US"/>
              <a:t>Deploy model</a:t>
            </a:r>
          </a:p>
          <a:p>
            <a:pPr lvl="1"/>
            <a:r>
              <a:rPr lang="en-US"/>
              <a:t>Improve Model</a:t>
            </a:r>
          </a:p>
          <a:p>
            <a:r>
              <a:rPr lang="en-US"/>
              <a:t>Data Visuals</a:t>
            </a:r>
          </a:p>
          <a:p>
            <a:pPr lvl="1"/>
            <a:r>
              <a:rPr lang="en-US"/>
              <a:t>Build Visual</a:t>
            </a:r>
          </a:p>
          <a:p>
            <a:pPr lvl="1"/>
            <a:r>
              <a:rPr lang="en-US"/>
              <a:t>Maintain Visual</a:t>
            </a:r>
          </a:p>
          <a:p>
            <a:r>
              <a:rPr lang="en-US"/>
              <a:t>Data Quality</a:t>
            </a:r>
          </a:p>
          <a:p>
            <a:pPr lvl="1"/>
            <a:r>
              <a:rPr lang="en-US"/>
              <a:t>Data Testing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A0AF-7D7C-4647-961F-189C4476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540" y="2194560"/>
            <a:ext cx="4495938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B34F-1003-5294-729D-017A0D26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AB07-420F-5B25-D4A5-650CB855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does this mean? </a:t>
            </a:r>
          </a:p>
          <a:p>
            <a:pPr lvl="1"/>
            <a:r>
              <a:rPr lang="en-US"/>
              <a:t>Being able to answer HOW a problem is being answered, solved, solutioned, etc.</a:t>
            </a:r>
          </a:p>
          <a:p>
            <a:r>
              <a:rPr lang="en-US"/>
              <a:t>Who does this kind of work? </a:t>
            </a:r>
          </a:p>
          <a:p>
            <a:pPr lvl="1"/>
            <a:r>
              <a:rPr lang="en-US"/>
              <a:t>Software engineers</a:t>
            </a:r>
          </a:p>
          <a:p>
            <a:r>
              <a:rPr lang="en-US"/>
              <a:t>Needed skillsets? </a:t>
            </a:r>
          </a:p>
          <a:p>
            <a:pPr lvl="1"/>
            <a:r>
              <a:rPr lang="en-US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14281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461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Demystifying Data Roles</vt:lpstr>
      <vt:lpstr>Why does this matter?</vt:lpstr>
      <vt:lpstr>From a business Perspective</vt:lpstr>
      <vt:lpstr>Data Products</vt:lpstr>
      <vt:lpstr>Data Visuals</vt:lpstr>
      <vt:lpstr>Data Governance and Quality</vt:lpstr>
      <vt:lpstr>Data architecture</vt:lpstr>
      <vt:lpstr>Data Life Cycle</vt:lpstr>
      <vt:lpstr>Software</vt:lpstr>
      <vt:lpstr>Organizational Structure</vt:lpstr>
      <vt:lpstr>Common Career Paths</vt:lpstr>
      <vt:lpstr>Common Misunderstandings or problems</vt:lpstr>
      <vt:lpstr>Summary</vt:lpstr>
      <vt:lpstr>Questions?</vt:lpstr>
      <vt:lpstr>NO?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 Brunette</dc:creator>
  <cp:lastModifiedBy>Eli Brunette</cp:lastModifiedBy>
  <cp:revision>1</cp:revision>
  <dcterms:created xsi:type="dcterms:W3CDTF">2025-05-08T03:43:18Z</dcterms:created>
  <dcterms:modified xsi:type="dcterms:W3CDTF">2025-05-15T23:57:53Z</dcterms:modified>
</cp:coreProperties>
</file>