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B15371-3FF0-55CE-8841-3CA2DF13F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4087571"/>
            <a:ext cx="4795282" cy="2031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2023-2024 Web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Tabanlı</a:t>
            </a: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Programlama</a:t>
            </a:r>
            <a:b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Final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</a:t>
            </a:r>
            <a:r>
              <a:rPr lang="tr-TR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</a:t>
            </a: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Sunumu</a:t>
            </a:r>
            <a:endParaRPr lang="en-US" sz="3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F4436A75-A020-494B-B70E-85CBD21EA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9AC34A-4733-4246-B384-5BBE066AB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C84724B9-1248-4CA6-931C-9B9E63004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9DE4C6-CB01-4D68-93A6-8607C5D23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59DA521-D2B0-460E-983D-FAE00EFB20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9CECFA9-7A18-4264-BC92-C7C99477A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1834A6-ABDA-4C9E-A44A-7D52EEDBE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3C39CA-57CB-43E8-89BC-497ECBAFB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B05384B-92F3-4CC1-8748-7BFCD27B7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7E4B4AC-919A-46C3-A98F-B36F103A2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61039B-1FD3-401E-83AC-C05C971D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FCF8019-08F2-E1A1-18EB-C504436E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21" r="-2" b="31108"/>
          <a:stretch/>
        </p:blipFill>
        <p:spPr>
          <a:xfrm>
            <a:off x="653277" y="-86156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6" y="105743"/>
                </a:lnTo>
                <a:cubicBezTo>
                  <a:pt x="10536187" y="2244886"/>
                  <a:pt x="8264669" y="3854030"/>
                  <a:pt x="5542096" y="3854030"/>
                </a:cubicBezTo>
                <a:cubicBezTo>
                  <a:pt x="2819521" y="3854030"/>
                  <a:pt x="548003" y="2244886"/>
                  <a:pt x="22664" y="105743"/>
                </a:cubicBezTo>
                <a:close/>
              </a:path>
            </a:pathLst>
          </a:custGeom>
        </p:spPr>
      </p:pic>
      <p:grpSp>
        <p:nvGrpSpPr>
          <p:cNvPr id="51" name="Top Left">
            <a:extLst>
              <a:ext uri="{FF2B5EF4-FFF2-40B4-BE49-F238E27FC236}">
                <a16:creationId xmlns:a16="http://schemas.microsoft.com/office/drawing/2014/main" id="{DB8ED0A1-FF45-4EE6-ADE8-2F2ED0D39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A8A514-3FF4-4ADA-AF55-B44C969B5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DA4578-CC87-43DF-B783-3B5D770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4F1C15-5B2E-483A-AA12-C47B50007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EF72001-4788-44E6-8592-7099340CA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8C8919-696C-4290-B3EE-DDC5EDA43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37F8271-7580-41CA-B352-6393A3EA8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E1B97F8-5B65-43A1-9BC3-FEF0AD7C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7F2CD6-7987-3530-B437-5F5D94BC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372" y="4088049"/>
            <a:ext cx="4977905" cy="20314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Ebru Nur Tokatlı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1211602043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 err="1"/>
              <a:t>Bilgisayar</a:t>
            </a:r>
            <a:r>
              <a:rPr lang="en-US" sz="1800" dirty="0"/>
              <a:t> </a:t>
            </a:r>
            <a:r>
              <a:rPr lang="en-US" sz="1800" dirty="0" err="1"/>
              <a:t>Mühendisliği</a:t>
            </a:r>
            <a:endParaRPr lang="en-US" sz="1800" dirty="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3.Sınıf</a:t>
            </a:r>
            <a:endParaRPr lang="tr-TR" sz="1800" dirty="0"/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tr-TR" sz="1800" dirty="0"/>
              <a:t>Proje 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664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2F81AB-22BD-0B5A-F164-245A4CB3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Kayıt Olma-</a:t>
            </a:r>
            <a:r>
              <a:rPr lang="tr-TR" dirty="0" err="1"/>
              <a:t>Register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164ACC-9CBE-2435-A75F-8AA86231A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840" y="1825625"/>
            <a:ext cx="5240320" cy="4351338"/>
          </a:xfrm>
        </p:spPr>
      </p:pic>
    </p:spTree>
    <p:extLst>
      <p:ext uri="{BB962C8B-B14F-4D97-AF65-F5344CB8AC3E}">
        <p14:creationId xmlns:p14="http://schemas.microsoft.com/office/powerpoint/2010/main" val="230790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27796-0DA3-DF0C-4675-A501FC18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Login </a:t>
            </a:r>
            <a:r>
              <a:rPr lang="tr-TR" dirty="0" err="1"/>
              <a:t>Logout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37C701-5FD4-C1B8-B8E2-93090202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333" y="2356450"/>
            <a:ext cx="5258534" cy="278168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9D520B-5B35-469E-352A-41715A8F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5" y="2356451"/>
            <a:ext cx="4027130" cy="28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A9C8A3-FE1F-6985-3EF0-3F29E3AC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Profil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51AC8-D17F-3DFB-844F-5996B58F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5E984FE-7023-7992-CFB3-CE1B0D7F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1" y="1825625"/>
            <a:ext cx="10113205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64B976-408B-917F-18B0-68C2B70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 Ekleme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3A3EFA-5C17-3E1C-8204-203B95F1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247" y="1825625"/>
            <a:ext cx="6097505" cy="4351338"/>
          </a:xfrm>
        </p:spPr>
      </p:pic>
    </p:spTree>
    <p:extLst>
      <p:ext uri="{BB962C8B-B14F-4D97-AF65-F5344CB8AC3E}">
        <p14:creationId xmlns:p14="http://schemas.microsoft.com/office/powerpoint/2010/main" val="143376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C22FE-30CB-8282-CC50-B9FA4AB7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Rutin Görev Ekleme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8CF9303-AA5A-40D8-63CA-26E79D91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8406"/>
            <a:ext cx="4753411" cy="27141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1BE501C-5713-40E5-C719-B9B4B7D5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70" y="3967707"/>
            <a:ext cx="4753412" cy="2525168"/>
          </a:xfrm>
          <a:prstGeom prst="rect">
            <a:avLst/>
          </a:prstGeom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846ABC8-CD3F-2F82-1D43-5486FF5C9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868406"/>
            <a:ext cx="4577331" cy="2971250"/>
          </a:xfrm>
        </p:spPr>
      </p:pic>
    </p:spTree>
    <p:extLst>
      <p:ext uri="{BB962C8B-B14F-4D97-AF65-F5344CB8AC3E}">
        <p14:creationId xmlns:p14="http://schemas.microsoft.com/office/powerpoint/2010/main" val="264322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FF2FB-F591-F950-D754-18E492B2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Mail Gönderme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3CDF3EE-8461-CE43-C12F-4E3BE20E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9E0DEE2-E4B0-2FF5-C089-2089674A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61" y="2316898"/>
            <a:ext cx="8146940" cy="22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19A64-0145-E66F-D872-8857E059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00" y="1990725"/>
            <a:ext cx="10515600" cy="1325563"/>
          </a:xfrm>
        </p:spPr>
        <p:txBody>
          <a:bodyPr/>
          <a:lstStyle/>
          <a:p>
            <a:r>
              <a:rPr lang="tr-TR" sz="6600" dirty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3824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35</Words>
  <Application>Microsoft Office PowerPoint</Application>
  <PresentationFormat>Geniş ekran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ExploreVTI</vt:lpstr>
      <vt:lpstr>2023-2024 Web Tabanlı Programlama Final Projesi Sunumu</vt:lpstr>
      <vt:lpstr>Kayıt Olma-Register</vt:lpstr>
      <vt:lpstr>Login Logout</vt:lpstr>
      <vt:lpstr>Profil</vt:lpstr>
      <vt:lpstr>Plan Ekleme</vt:lpstr>
      <vt:lpstr>Rutin Görev Ekleme</vt:lpstr>
      <vt:lpstr>Mail Gönderme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EBRU NUR TOKATLI</dc:creator>
  <cp:lastModifiedBy>EBRU NUR TOKATLI</cp:lastModifiedBy>
  <cp:revision>2</cp:revision>
  <dcterms:created xsi:type="dcterms:W3CDTF">2024-06-26T21:09:08Z</dcterms:created>
  <dcterms:modified xsi:type="dcterms:W3CDTF">2024-06-27T22:00:54Z</dcterms:modified>
</cp:coreProperties>
</file>