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Characterization: Geospatial Relationships in Datasets</a:t>
            </a:r>
          </a:p>
        </p:txBody>
      </p:sp>
      <p:sp>
        <p:nvSpPr>
          <p:cNvPr id="3" name="Content Placeholder 2"/>
          <p:cNvSpPr>
            <a:spLocks noGrp="1"/>
          </p:cNvSpPr>
          <p:nvPr>
            <p:ph idx="1"/>
          </p:nvPr>
        </p:nvSpPr>
        <p:spPr/>
        <p:txBody>
          <a:bodyPr/>
          <a:lstStyle/>
          <a:p>
            <a:r>
              <a:t>The challenge lies in identifying and analyzing geospatial relationships across diverse datasets to uncover unique correlations, such as environmental impacts due to proximity factors. Despite the vast amount of spatial data available in data lakes, efficiently discovering these relationships remains difficult due to:</a:t>
            </a:r>
          </a:p>
          <a:p>
            <a:r>
              <a:t>- Variability in data formats and schemas.</a:t>
            </a:r>
          </a:p>
          <a:p>
            <a:r>
              <a:t>- The complexity of spatial calculations like Haversine or Vincenty's distances, spatial clustering, and understanding spatial topologies.</a:t>
            </a:r>
          </a:p>
          <a:p>
            <a:r>
              <a:t>- The need for dynamic user-defined relationships to capture specific geospatial interactions.</a:t>
            </a:r>
          </a:p>
          <a:p/>
          <a:p>
            <a:r>
              <a:t>This necessitates an innovative approach to spatial data integration, enabling the identification of potential environmental and societal impacts based on geographic proximity, such as pollution sources near water bodies.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