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Enhancing Spatial Data Integration Using NLP and LLM Embeddings</a:t>
            </a:r>
          </a:p>
        </p:txBody>
      </p:sp>
      <p:sp>
        <p:nvSpPr>
          <p:cNvPr id="3" name="Subtitle 2"/>
          <p:cNvSpPr>
            <a:spLocks noGrp="1"/>
          </p:cNvSpPr>
          <p:nvPr>
            <p:ph type="subTitle" idx="1"/>
          </p:nvPr>
        </p:nvSpPr>
        <p:spPr/>
        <p:txBody>
          <a:bodyPr/>
          <a:lstStyle/>
          <a:p>
            <a:r>
              <a:t>A proposal for discovering attribute relationships across diverse datasets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Characterization</a:t>
            </a:r>
          </a:p>
        </p:txBody>
      </p:sp>
      <p:sp>
        <p:nvSpPr>
          <p:cNvPr id="3" name="Content Placeholder 2"/>
          <p:cNvSpPr>
            <a:spLocks noGrp="1"/>
          </p:cNvSpPr>
          <p:nvPr>
            <p:ph idx="1"/>
          </p:nvPr>
        </p:nvSpPr>
        <p:spPr/>
        <p:txBody>
          <a:bodyPr/>
          <a:lstStyle/>
          <a:p>
            <a:r>
              <a:t>The challenge lies in integrating and analyzing heterogeneous spatial datasets with varying schema. Traditional methods rely heavily on manual schema mapping, which is time-consuming and error-prone. Our objective is to automate the discovery of attribute relationships and correlations, particularly focusing on spatial proximity, without predefined knowledge of the data schema.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the Problem is Important</a:t>
            </a:r>
          </a:p>
        </p:txBody>
      </p:sp>
      <p:sp>
        <p:nvSpPr>
          <p:cNvPr id="3" name="Content Placeholder 2"/>
          <p:cNvSpPr>
            <a:spLocks noGrp="1"/>
          </p:cNvSpPr>
          <p:nvPr>
            <p:ph idx="1"/>
          </p:nvPr>
        </p:nvSpPr>
        <p:spPr/>
        <p:txBody>
          <a:bodyPr/>
          <a:lstStyle/>
          <a:p>
            <a:r>
              <a:t>Addressing this problem is crucial for enhancing data interoperability and usability across various domains, such as urban planning, environmental monitoring, and public health. It facilitates insightful analysis by enabling the seamless integration of spatial data, thereby supporting informed decision-making and innovation.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Solution and Implementation Strategy</a:t>
            </a:r>
          </a:p>
        </p:txBody>
      </p:sp>
      <p:sp>
        <p:nvSpPr>
          <p:cNvPr id="3" name="Content Placeholder 2"/>
          <p:cNvSpPr>
            <a:spLocks noGrp="1"/>
          </p:cNvSpPr>
          <p:nvPr>
            <p:ph idx="1"/>
          </p:nvPr>
        </p:nvSpPr>
        <p:spPr/>
        <p:txBody>
          <a:bodyPr/>
          <a:lstStyle/>
          <a:p>
            <a:r>
              <a:t>Our solution leverages NLP and LLM embeddings to automate attribute recognition and correlation. Methodology:</a:t>
            </a:r>
          </a:p>
          <a:p>
            <a:r>
              <a:t>- Tokenize dataset attributes and generate embeddings.</a:t>
            </a:r>
          </a:p>
          <a:p>
            <a:r>
              <a:t>- Use distance metrics for embedding comparison.</a:t>
            </a:r>
          </a:p>
          <a:p>
            <a:r>
              <a:t>Libraries: Spacy for NLP, Hugging Face's Transformers for LLMs, and Scikit-learn for clustering algorithms.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Evaluating the Effectiveness of the Solution</a:t>
            </a:r>
          </a:p>
        </p:txBody>
      </p:sp>
      <p:sp>
        <p:nvSpPr>
          <p:cNvPr id="3" name="Content Placeholder 2"/>
          <p:cNvSpPr>
            <a:spLocks noGrp="1"/>
          </p:cNvSpPr>
          <p:nvPr>
            <p:ph idx="1"/>
          </p:nvPr>
        </p:nvSpPr>
        <p:spPr/>
        <p:txBody>
          <a:bodyPr/>
          <a:lstStyle/>
          <a:p>
            <a:r>
              <a:t>Effectiveness will be assessed through:</a:t>
            </a:r>
          </a:p>
          <a:p>
            <a:r>
              <a:t>- Precision and recall in attribute matching.</a:t>
            </a:r>
          </a:p>
          <a:p>
            <a:r>
              <a:t>- Reduction in manual schema mapping time.</a:t>
            </a:r>
          </a:p>
          <a:p>
            <a:r>
              <a:t>- Accuracy of spatial proximity-based grouping.</a:t>
            </a:r>
          </a:p>
          <a:p>
            <a:r>
              <a:t>Metrics will include comparison accuracy, computational efficiency, and user feedback on the utility of integrated datasets.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