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4"/>
  </p:notesMasterIdLst>
  <p:sldIdLst>
    <p:sldId id="256" r:id="rId2"/>
    <p:sldId id="312" r:id="rId3"/>
    <p:sldId id="257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259" r:id="rId12"/>
    <p:sldId id="274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57" autoAdjust="0"/>
  </p:normalViewPr>
  <p:slideViewPr>
    <p:cSldViewPr snapToGrid="0">
      <p:cViewPr varScale="1">
        <p:scale>
          <a:sx n="104" d="100"/>
          <a:sy n="104" d="100"/>
        </p:scale>
        <p:origin x="11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c624a2eb97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c624a2eb97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c8754ee7f7_0_1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c8754ee7f7_0_1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9c4634428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9c4634428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c718aa7c62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c718aa7c62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c8754ee7f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c8754ee7f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"/>
          <p:cNvGrpSpPr/>
          <p:nvPr/>
        </p:nvGrpSpPr>
        <p:grpSpPr>
          <a:xfrm>
            <a:off x="-607151" y="-5870177"/>
            <a:ext cx="11035331" cy="8631898"/>
            <a:chOff x="-607151" y="-5870177"/>
            <a:chExt cx="11035331" cy="8631898"/>
          </a:xfrm>
        </p:grpSpPr>
        <p:sp>
          <p:nvSpPr>
            <p:cNvPr id="143" name="Google Shape;143;p2"/>
            <p:cNvSpPr/>
            <p:nvPr/>
          </p:nvSpPr>
          <p:spPr>
            <a:xfrm rot="7350897" flipH="1">
              <a:off x="4046931" y="-7443932"/>
              <a:ext cx="2284073" cy="10970236"/>
            </a:xfrm>
            <a:custGeom>
              <a:avLst/>
              <a:gdLst/>
              <a:ahLst/>
              <a:cxnLst/>
              <a:rect l="l" t="t" r="r" b="b"/>
              <a:pathLst>
                <a:path w="10121" h="48609" extrusionOk="0">
                  <a:moveTo>
                    <a:pt x="4522" y="1"/>
                  </a:moveTo>
                  <a:lnTo>
                    <a:pt x="4522" y="405"/>
                  </a:lnTo>
                  <a:cubicBezTo>
                    <a:pt x="4335" y="2882"/>
                    <a:pt x="7214" y="3230"/>
                    <a:pt x="8641" y="4576"/>
                  </a:cubicBezTo>
                  <a:cubicBezTo>
                    <a:pt x="9072" y="4953"/>
                    <a:pt x="8721" y="5627"/>
                    <a:pt x="8398" y="5950"/>
                  </a:cubicBezTo>
                  <a:cubicBezTo>
                    <a:pt x="7483" y="6998"/>
                    <a:pt x="6327" y="7967"/>
                    <a:pt x="5519" y="9126"/>
                  </a:cubicBezTo>
                  <a:cubicBezTo>
                    <a:pt x="5358" y="9341"/>
                    <a:pt x="5222" y="9582"/>
                    <a:pt x="5089" y="9826"/>
                  </a:cubicBezTo>
                  <a:cubicBezTo>
                    <a:pt x="4173" y="12328"/>
                    <a:pt x="2451" y="14319"/>
                    <a:pt x="728" y="16365"/>
                  </a:cubicBezTo>
                  <a:cubicBezTo>
                    <a:pt x="352" y="16877"/>
                    <a:pt x="270" y="17657"/>
                    <a:pt x="890" y="18008"/>
                  </a:cubicBezTo>
                  <a:cubicBezTo>
                    <a:pt x="1159" y="18169"/>
                    <a:pt x="1428" y="18277"/>
                    <a:pt x="1723" y="18410"/>
                  </a:cubicBezTo>
                  <a:cubicBezTo>
                    <a:pt x="3499" y="19192"/>
                    <a:pt x="5412" y="18815"/>
                    <a:pt x="7296" y="19353"/>
                  </a:cubicBezTo>
                  <a:cubicBezTo>
                    <a:pt x="7995" y="19541"/>
                    <a:pt x="8398" y="20269"/>
                    <a:pt x="8049" y="20940"/>
                  </a:cubicBezTo>
                  <a:cubicBezTo>
                    <a:pt x="7726" y="21640"/>
                    <a:pt x="7349" y="22286"/>
                    <a:pt x="6945" y="22960"/>
                  </a:cubicBezTo>
                  <a:cubicBezTo>
                    <a:pt x="6757" y="23283"/>
                    <a:pt x="6542" y="23632"/>
                    <a:pt x="6352" y="23955"/>
                  </a:cubicBezTo>
                  <a:cubicBezTo>
                    <a:pt x="4927" y="26567"/>
                    <a:pt x="3043" y="28827"/>
                    <a:pt x="997" y="31034"/>
                  </a:cubicBezTo>
                  <a:cubicBezTo>
                    <a:pt x="782" y="31276"/>
                    <a:pt x="567" y="31627"/>
                    <a:pt x="485" y="31975"/>
                  </a:cubicBezTo>
                  <a:cubicBezTo>
                    <a:pt x="1885" y="34264"/>
                    <a:pt x="5465" y="32944"/>
                    <a:pt x="7752" y="33806"/>
                  </a:cubicBezTo>
                  <a:cubicBezTo>
                    <a:pt x="8183" y="33995"/>
                    <a:pt x="8695" y="34344"/>
                    <a:pt x="8426" y="34882"/>
                  </a:cubicBezTo>
                  <a:cubicBezTo>
                    <a:pt x="7967" y="35771"/>
                    <a:pt x="7296" y="36525"/>
                    <a:pt x="6650" y="37305"/>
                  </a:cubicBezTo>
                  <a:cubicBezTo>
                    <a:pt x="6434" y="37574"/>
                    <a:pt x="6219" y="37843"/>
                    <a:pt x="6004" y="38086"/>
                  </a:cubicBezTo>
                  <a:cubicBezTo>
                    <a:pt x="4389" y="40347"/>
                    <a:pt x="2854" y="42608"/>
                    <a:pt x="890" y="44572"/>
                  </a:cubicBezTo>
                  <a:cubicBezTo>
                    <a:pt x="459" y="45002"/>
                    <a:pt x="1" y="45891"/>
                    <a:pt x="700" y="46376"/>
                  </a:cubicBezTo>
                  <a:cubicBezTo>
                    <a:pt x="1885" y="47155"/>
                    <a:pt x="3258" y="47532"/>
                    <a:pt x="4120" y="48609"/>
                  </a:cubicBezTo>
                  <a:lnTo>
                    <a:pt x="5358" y="48555"/>
                  </a:lnTo>
                  <a:cubicBezTo>
                    <a:pt x="4522" y="47130"/>
                    <a:pt x="2774" y="46994"/>
                    <a:pt x="1643" y="45971"/>
                  </a:cubicBezTo>
                  <a:cubicBezTo>
                    <a:pt x="1374" y="45702"/>
                    <a:pt x="1292" y="45299"/>
                    <a:pt x="1508" y="45030"/>
                  </a:cubicBezTo>
                  <a:cubicBezTo>
                    <a:pt x="3258" y="42554"/>
                    <a:pt x="5304" y="40508"/>
                    <a:pt x="6811" y="37978"/>
                  </a:cubicBezTo>
                  <a:cubicBezTo>
                    <a:pt x="6998" y="37735"/>
                    <a:pt x="7188" y="37466"/>
                    <a:pt x="7375" y="37225"/>
                  </a:cubicBezTo>
                  <a:cubicBezTo>
                    <a:pt x="7967" y="36471"/>
                    <a:pt x="8613" y="35771"/>
                    <a:pt x="9205" y="35044"/>
                  </a:cubicBezTo>
                  <a:cubicBezTo>
                    <a:pt x="9636" y="34559"/>
                    <a:pt x="9718" y="33752"/>
                    <a:pt x="8936" y="33511"/>
                  </a:cubicBezTo>
                  <a:cubicBezTo>
                    <a:pt x="7296" y="32944"/>
                    <a:pt x="5653" y="33106"/>
                    <a:pt x="3930" y="32865"/>
                  </a:cubicBezTo>
                  <a:cubicBezTo>
                    <a:pt x="3043" y="32729"/>
                    <a:pt x="1938" y="32783"/>
                    <a:pt x="1536" y="31842"/>
                  </a:cubicBezTo>
                  <a:cubicBezTo>
                    <a:pt x="1482" y="31627"/>
                    <a:pt x="1562" y="31465"/>
                    <a:pt x="1669" y="31304"/>
                  </a:cubicBezTo>
                  <a:cubicBezTo>
                    <a:pt x="1885" y="30981"/>
                    <a:pt x="2128" y="30684"/>
                    <a:pt x="2343" y="30414"/>
                  </a:cubicBezTo>
                  <a:cubicBezTo>
                    <a:pt x="3930" y="28369"/>
                    <a:pt x="5681" y="26592"/>
                    <a:pt x="6891" y="24360"/>
                  </a:cubicBezTo>
                  <a:cubicBezTo>
                    <a:pt x="7106" y="24009"/>
                    <a:pt x="7296" y="23686"/>
                    <a:pt x="7483" y="23363"/>
                  </a:cubicBezTo>
                  <a:cubicBezTo>
                    <a:pt x="8049" y="22368"/>
                    <a:pt x="8613" y="21345"/>
                    <a:pt x="8936" y="20269"/>
                  </a:cubicBezTo>
                  <a:cubicBezTo>
                    <a:pt x="9408" y="18660"/>
                    <a:pt x="7948" y="18512"/>
                    <a:pt x="6325" y="18512"/>
                  </a:cubicBezTo>
                  <a:cubicBezTo>
                    <a:pt x="5961" y="18512"/>
                    <a:pt x="5588" y="18519"/>
                    <a:pt x="5228" y="18519"/>
                  </a:cubicBezTo>
                  <a:cubicBezTo>
                    <a:pt x="4534" y="18519"/>
                    <a:pt x="3883" y="18492"/>
                    <a:pt x="3420" y="18331"/>
                  </a:cubicBezTo>
                  <a:cubicBezTo>
                    <a:pt x="2882" y="18115"/>
                    <a:pt x="2343" y="17980"/>
                    <a:pt x="1938" y="17577"/>
                  </a:cubicBezTo>
                  <a:cubicBezTo>
                    <a:pt x="1697" y="17334"/>
                    <a:pt x="1590" y="17093"/>
                    <a:pt x="1536" y="16849"/>
                  </a:cubicBezTo>
                  <a:cubicBezTo>
                    <a:pt x="1374" y="15585"/>
                    <a:pt x="3420" y="14240"/>
                    <a:pt x="4173" y="13217"/>
                  </a:cubicBezTo>
                  <a:cubicBezTo>
                    <a:pt x="5007" y="12112"/>
                    <a:pt x="5437" y="10928"/>
                    <a:pt x="5976" y="9718"/>
                  </a:cubicBezTo>
                  <a:cubicBezTo>
                    <a:pt x="6083" y="9449"/>
                    <a:pt x="6245" y="9205"/>
                    <a:pt x="6406" y="8964"/>
                  </a:cubicBezTo>
                  <a:cubicBezTo>
                    <a:pt x="7242" y="7752"/>
                    <a:pt x="8559" y="6757"/>
                    <a:pt x="9528" y="5681"/>
                  </a:cubicBezTo>
                  <a:cubicBezTo>
                    <a:pt x="10121" y="5035"/>
                    <a:pt x="9933" y="4199"/>
                    <a:pt x="9205" y="3797"/>
                  </a:cubicBezTo>
                  <a:cubicBezTo>
                    <a:pt x="7698" y="3015"/>
                    <a:pt x="5599" y="2343"/>
                    <a:pt x="5573" y="377"/>
                  </a:cubicBezTo>
                  <a:cubicBezTo>
                    <a:pt x="5545" y="136"/>
                    <a:pt x="5545" y="1"/>
                    <a:pt x="55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7350897" flipH="1">
              <a:off x="3939250" y="-7263758"/>
              <a:ext cx="2247513" cy="10982423"/>
            </a:xfrm>
            <a:custGeom>
              <a:avLst/>
              <a:gdLst/>
              <a:ahLst/>
              <a:cxnLst/>
              <a:rect l="l" t="t" r="r" b="b"/>
              <a:pathLst>
                <a:path w="9959" h="48663" extrusionOk="0">
                  <a:moveTo>
                    <a:pt x="4389" y="1"/>
                  </a:moveTo>
                  <a:lnTo>
                    <a:pt x="4389" y="405"/>
                  </a:lnTo>
                  <a:cubicBezTo>
                    <a:pt x="4389" y="647"/>
                    <a:pt x="4389" y="1023"/>
                    <a:pt x="4442" y="1482"/>
                  </a:cubicBezTo>
                  <a:cubicBezTo>
                    <a:pt x="4845" y="3420"/>
                    <a:pt x="7188" y="3553"/>
                    <a:pt x="8398" y="4845"/>
                  </a:cubicBezTo>
                  <a:cubicBezTo>
                    <a:pt x="8882" y="5304"/>
                    <a:pt x="8480" y="5976"/>
                    <a:pt x="8103" y="6434"/>
                  </a:cubicBezTo>
                  <a:cubicBezTo>
                    <a:pt x="7106" y="7457"/>
                    <a:pt x="5922" y="8506"/>
                    <a:pt x="5168" y="9772"/>
                  </a:cubicBezTo>
                  <a:cubicBezTo>
                    <a:pt x="5007" y="10041"/>
                    <a:pt x="4873" y="10282"/>
                    <a:pt x="4765" y="10551"/>
                  </a:cubicBezTo>
                  <a:cubicBezTo>
                    <a:pt x="3930" y="12732"/>
                    <a:pt x="2477" y="14509"/>
                    <a:pt x="969" y="16311"/>
                  </a:cubicBezTo>
                  <a:cubicBezTo>
                    <a:pt x="646" y="16716"/>
                    <a:pt x="82" y="17280"/>
                    <a:pt x="405" y="17818"/>
                  </a:cubicBezTo>
                  <a:cubicBezTo>
                    <a:pt x="567" y="18087"/>
                    <a:pt x="782" y="18331"/>
                    <a:pt x="1023" y="18492"/>
                  </a:cubicBezTo>
                  <a:cubicBezTo>
                    <a:pt x="1292" y="18680"/>
                    <a:pt x="1562" y="18815"/>
                    <a:pt x="1831" y="18923"/>
                  </a:cubicBezTo>
                  <a:cubicBezTo>
                    <a:pt x="3553" y="19569"/>
                    <a:pt x="5383" y="19433"/>
                    <a:pt x="7134" y="19971"/>
                  </a:cubicBezTo>
                  <a:cubicBezTo>
                    <a:pt x="7995" y="20241"/>
                    <a:pt x="8264" y="21102"/>
                    <a:pt x="7834" y="21883"/>
                  </a:cubicBezTo>
                  <a:cubicBezTo>
                    <a:pt x="7511" y="22529"/>
                    <a:pt x="7106" y="23175"/>
                    <a:pt x="6729" y="23821"/>
                  </a:cubicBezTo>
                  <a:lnTo>
                    <a:pt x="6165" y="24790"/>
                  </a:lnTo>
                  <a:cubicBezTo>
                    <a:pt x="4927" y="27238"/>
                    <a:pt x="2907" y="28989"/>
                    <a:pt x="1159" y="31114"/>
                  </a:cubicBezTo>
                  <a:cubicBezTo>
                    <a:pt x="916" y="31411"/>
                    <a:pt x="674" y="31706"/>
                    <a:pt x="431" y="32029"/>
                  </a:cubicBezTo>
                  <a:cubicBezTo>
                    <a:pt x="351" y="32191"/>
                    <a:pt x="270" y="32460"/>
                    <a:pt x="405" y="32596"/>
                  </a:cubicBezTo>
                  <a:cubicBezTo>
                    <a:pt x="2261" y="34318"/>
                    <a:pt x="5007" y="33511"/>
                    <a:pt x="7375" y="34129"/>
                  </a:cubicBezTo>
                  <a:cubicBezTo>
                    <a:pt x="7888" y="34264"/>
                    <a:pt x="8559" y="34587"/>
                    <a:pt x="8344" y="35233"/>
                  </a:cubicBezTo>
                  <a:cubicBezTo>
                    <a:pt x="8157" y="35582"/>
                    <a:pt x="7888" y="35933"/>
                    <a:pt x="7672" y="36310"/>
                  </a:cubicBezTo>
                  <a:cubicBezTo>
                    <a:pt x="7349" y="36740"/>
                    <a:pt x="6972" y="37171"/>
                    <a:pt x="6596" y="37602"/>
                  </a:cubicBezTo>
                  <a:cubicBezTo>
                    <a:pt x="6406" y="37843"/>
                    <a:pt x="6219" y="38058"/>
                    <a:pt x="6057" y="38273"/>
                  </a:cubicBezTo>
                  <a:cubicBezTo>
                    <a:pt x="4335" y="40642"/>
                    <a:pt x="2612" y="43010"/>
                    <a:pt x="539" y="45164"/>
                  </a:cubicBezTo>
                  <a:cubicBezTo>
                    <a:pt x="108" y="45622"/>
                    <a:pt x="0" y="46376"/>
                    <a:pt x="646" y="46753"/>
                  </a:cubicBezTo>
                  <a:cubicBezTo>
                    <a:pt x="1723" y="47425"/>
                    <a:pt x="2881" y="47801"/>
                    <a:pt x="3769" y="48663"/>
                  </a:cubicBezTo>
                  <a:lnTo>
                    <a:pt x="5035" y="48609"/>
                  </a:lnTo>
                  <a:cubicBezTo>
                    <a:pt x="4173" y="47532"/>
                    <a:pt x="2800" y="47155"/>
                    <a:pt x="1615" y="46376"/>
                  </a:cubicBezTo>
                  <a:cubicBezTo>
                    <a:pt x="1077" y="45971"/>
                    <a:pt x="1213" y="45299"/>
                    <a:pt x="1590" y="44869"/>
                  </a:cubicBezTo>
                  <a:cubicBezTo>
                    <a:pt x="3553" y="42741"/>
                    <a:pt x="5250" y="40480"/>
                    <a:pt x="6919" y="38086"/>
                  </a:cubicBezTo>
                  <a:cubicBezTo>
                    <a:pt x="7134" y="37843"/>
                    <a:pt x="7349" y="37574"/>
                    <a:pt x="7565" y="37305"/>
                  </a:cubicBezTo>
                  <a:cubicBezTo>
                    <a:pt x="8211" y="36525"/>
                    <a:pt x="8882" y="35771"/>
                    <a:pt x="9341" y="34882"/>
                  </a:cubicBezTo>
                  <a:cubicBezTo>
                    <a:pt x="9690" y="34210"/>
                    <a:pt x="8910" y="33859"/>
                    <a:pt x="8372" y="33726"/>
                  </a:cubicBezTo>
                  <a:cubicBezTo>
                    <a:pt x="6380" y="33267"/>
                    <a:pt x="4496" y="33536"/>
                    <a:pt x="2558" y="32998"/>
                  </a:cubicBezTo>
                  <a:cubicBezTo>
                    <a:pt x="1938" y="32865"/>
                    <a:pt x="1320" y="32380"/>
                    <a:pt x="1508" y="31680"/>
                  </a:cubicBezTo>
                  <a:cubicBezTo>
                    <a:pt x="1562" y="31465"/>
                    <a:pt x="1697" y="31222"/>
                    <a:pt x="1912" y="31034"/>
                  </a:cubicBezTo>
                  <a:cubicBezTo>
                    <a:pt x="3904" y="28961"/>
                    <a:pt x="5814" y="26782"/>
                    <a:pt x="7106" y="24170"/>
                  </a:cubicBezTo>
                  <a:cubicBezTo>
                    <a:pt x="7295" y="23875"/>
                    <a:pt x="7511" y="23578"/>
                    <a:pt x="7726" y="23283"/>
                  </a:cubicBezTo>
                  <a:cubicBezTo>
                    <a:pt x="8613" y="22071"/>
                    <a:pt x="9474" y="20861"/>
                    <a:pt x="8667" y="19838"/>
                  </a:cubicBezTo>
                  <a:cubicBezTo>
                    <a:pt x="7511" y="18464"/>
                    <a:pt x="5222" y="19272"/>
                    <a:pt x="3420" y="18680"/>
                  </a:cubicBezTo>
                  <a:cubicBezTo>
                    <a:pt x="3151" y="18626"/>
                    <a:pt x="2881" y="18492"/>
                    <a:pt x="2638" y="18410"/>
                  </a:cubicBezTo>
                  <a:cubicBezTo>
                    <a:pt x="2343" y="18277"/>
                    <a:pt x="2074" y="18169"/>
                    <a:pt x="1805" y="18008"/>
                  </a:cubicBezTo>
                  <a:cubicBezTo>
                    <a:pt x="1185" y="17657"/>
                    <a:pt x="1239" y="16903"/>
                    <a:pt x="1643" y="16365"/>
                  </a:cubicBezTo>
                  <a:cubicBezTo>
                    <a:pt x="3097" y="14455"/>
                    <a:pt x="4873" y="12866"/>
                    <a:pt x="5627" y="10579"/>
                  </a:cubicBezTo>
                  <a:cubicBezTo>
                    <a:pt x="5760" y="10310"/>
                    <a:pt x="5868" y="10041"/>
                    <a:pt x="6004" y="9798"/>
                  </a:cubicBezTo>
                  <a:cubicBezTo>
                    <a:pt x="6837" y="8290"/>
                    <a:pt x="8372" y="7160"/>
                    <a:pt x="9449" y="5814"/>
                  </a:cubicBezTo>
                  <a:cubicBezTo>
                    <a:pt x="9718" y="5491"/>
                    <a:pt x="9959" y="4899"/>
                    <a:pt x="9556" y="4576"/>
                  </a:cubicBezTo>
                  <a:cubicBezTo>
                    <a:pt x="8129" y="3230"/>
                    <a:pt x="5250" y="2882"/>
                    <a:pt x="5437" y="405"/>
                  </a:cubicBezTo>
                  <a:lnTo>
                    <a:pt x="5437" y="1"/>
                  </a:ln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 rot="7350897" flipH="1">
              <a:off x="3756742" y="-7042670"/>
              <a:ext cx="2308446" cy="10994610"/>
            </a:xfrm>
            <a:custGeom>
              <a:avLst/>
              <a:gdLst/>
              <a:ahLst/>
              <a:cxnLst/>
              <a:rect l="l" t="t" r="r" b="b"/>
              <a:pathLst>
                <a:path w="10229" h="48717" extrusionOk="0">
                  <a:moveTo>
                    <a:pt x="4712" y="1"/>
                  </a:moveTo>
                  <a:lnTo>
                    <a:pt x="4712" y="405"/>
                  </a:lnTo>
                  <a:lnTo>
                    <a:pt x="4712" y="1508"/>
                  </a:lnTo>
                  <a:cubicBezTo>
                    <a:pt x="4820" y="3474"/>
                    <a:pt x="6973" y="3876"/>
                    <a:pt x="8372" y="4819"/>
                  </a:cubicBezTo>
                  <a:cubicBezTo>
                    <a:pt x="8721" y="5089"/>
                    <a:pt x="9072" y="5519"/>
                    <a:pt x="8803" y="5922"/>
                  </a:cubicBezTo>
                  <a:cubicBezTo>
                    <a:pt x="7888" y="7619"/>
                    <a:pt x="6191" y="8829"/>
                    <a:pt x="5304" y="10472"/>
                  </a:cubicBezTo>
                  <a:cubicBezTo>
                    <a:pt x="5143" y="10741"/>
                    <a:pt x="5007" y="11036"/>
                    <a:pt x="4873" y="11359"/>
                  </a:cubicBezTo>
                  <a:cubicBezTo>
                    <a:pt x="4092" y="13781"/>
                    <a:pt x="2100" y="15316"/>
                    <a:pt x="754" y="17549"/>
                  </a:cubicBezTo>
                  <a:cubicBezTo>
                    <a:pt x="485" y="17954"/>
                    <a:pt x="754" y="18410"/>
                    <a:pt x="1159" y="18680"/>
                  </a:cubicBezTo>
                  <a:cubicBezTo>
                    <a:pt x="1400" y="18841"/>
                    <a:pt x="1669" y="18977"/>
                    <a:pt x="1939" y="19110"/>
                  </a:cubicBezTo>
                  <a:cubicBezTo>
                    <a:pt x="2208" y="19246"/>
                    <a:pt x="2505" y="19379"/>
                    <a:pt x="2800" y="19515"/>
                  </a:cubicBezTo>
                  <a:cubicBezTo>
                    <a:pt x="4469" y="20215"/>
                    <a:pt x="6353" y="19946"/>
                    <a:pt x="7942" y="20915"/>
                  </a:cubicBezTo>
                  <a:cubicBezTo>
                    <a:pt x="8749" y="21371"/>
                    <a:pt x="8237" y="22340"/>
                    <a:pt x="7942" y="22986"/>
                  </a:cubicBezTo>
                  <a:cubicBezTo>
                    <a:pt x="7780" y="23309"/>
                    <a:pt x="7591" y="23606"/>
                    <a:pt x="7429" y="23901"/>
                  </a:cubicBezTo>
                  <a:cubicBezTo>
                    <a:pt x="7242" y="24198"/>
                    <a:pt x="7052" y="24521"/>
                    <a:pt x="6891" y="24816"/>
                  </a:cubicBezTo>
                  <a:cubicBezTo>
                    <a:pt x="5627" y="27561"/>
                    <a:pt x="3151" y="29312"/>
                    <a:pt x="1239" y="31627"/>
                  </a:cubicBezTo>
                  <a:cubicBezTo>
                    <a:pt x="1051" y="31896"/>
                    <a:pt x="836" y="32165"/>
                    <a:pt x="647" y="32434"/>
                  </a:cubicBezTo>
                  <a:cubicBezTo>
                    <a:pt x="378" y="32919"/>
                    <a:pt x="836" y="33241"/>
                    <a:pt x="1213" y="33403"/>
                  </a:cubicBezTo>
                  <a:cubicBezTo>
                    <a:pt x="3258" y="34182"/>
                    <a:pt x="5358" y="34129"/>
                    <a:pt x="7565" y="34452"/>
                  </a:cubicBezTo>
                  <a:cubicBezTo>
                    <a:pt x="8211" y="34559"/>
                    <a:pt x="9044" y="34990"/>
                    <a:pt x="8641" y="35718"/>
                  </a:cubicBezTo>
                  <a:cubicBezTo>
                    <a:pt x="8157" y="36551"/>
                    <a:pt x="7511" y="37305"/>
                    <a:pt x="6865" y="38032"/>
                  </a:cubicBezTo>
                  <a:cubicBezTo>
                    <a:pt x="6650" y="38273"/>
                    <a:pt x="6434" y="38543"/>
                    <a:pt x="6245" y="38786"/>
                  </a:cubicBezTo>
                  <a:cubicBezTo>
                    <a:pt x="4604" y="40911"/>
                    <a:pt x="3205" y="43118"/>
                    <a:pt x="1185" y="44948"/>
                  </a:cubicBezTo>
                  <a:cubicBezTo>
                    <a:pt x="647" y="45487"/>
                    <a:pt x="1" y="46376"/>
                    <a:pt x="890" y="46994"/>
                  </a:cubicBezTo>
                  <a:cubicBezTo>
                    <a:pt x="1859" y="47640"/>
                    <a:pt x="2854" y="48045"/>
                    <a:pt x="3797" y="48716"/>
                  </a:cubicBezTo>
                  <a:lnTo>
                    <a:pt x="5115" y="48663"/>
                  </a:lnTo>
                  <a:cubicBezTo>
                    <a:pt x="4227" y="47801"/>
                    <a:pt x="3069" y="47425"/>
                    <a:pt x="1992" y="46753"/>
                  </a:cubicBezTo>
                  <a:cubicBezTo>
                    <a:pt x="1346" y="46376"/>
                    <a:pt x="1454" y="45622"/>
                    <a:pt x="1885" y="45164"/>
                  </a:cubicBezTo>
                  <a:cubicBezTo>
                    <a:pt x="3930" y="43118"/>
                    <a:pt x="5573" y="40750"/>
                    <a:pt x="7296" y="38409"/>
                  </a:cubicBezTo>
                  <a:cubicBezTo>
                    <a:pt x="7483" y="38166"/>
                    <a:pt x="7698" y="37897"/>
                    <a:pt x="7942" y="37656"/>
                  </a:cubicBezTo>
                  <a:cubicBezTo>
                    <a:pt x="8588" y="36874"/>
                    <a:pt x="9234" y="36094"/>
                    <a:pt x="9636" y="35179"/>
                  </a:cubicBezTo>
                  <a:cubicBezTo>
                    <a:pt x="10013" y="34344"/>
                    <a:pt x="8803" y="34075"/>
                    <a:pt x="8103" y="33995"/>
                  </a:cubicBezTo>
                  <a:cubicBezTo>
                    <a:pt x="5976" y="33752"/>
                    <a:pt x="3823" y="33941"/>
                    <a:pt x="1992" y="32919"/>
                  </a:cubicBezTo>
                  <a:cubicBezTo>
                    <a:pt x="1482" y="32675"/>
                    <a:pt x="1644" y="32029"/>
                    <a:pt x="1967" y="31652"/>
                  </a:cubicBezTo>
                  <a:lnTo>
                    <a:pt x="2692" y="30845"/>
                  </a:lnTo>
                  <a:cubicBezTo>
                    <a:pt x="4469" y="28961"/>
                    <a:pt x="6299" y="27105"/>
                    <a:pt x="7511" y="24790"/>
                  </a:cubicBezTo>
                  <a:lnTo>
                    <a:pt x="8075" y="23821"/>
                  </a:lnTo>
                  <a:cubicBezTo>
                    <a:pt x="8452" y="23175"/>
                    <a:pt x="8857" y="22529"/>
                    <a:pt x="9180" y="21883"/>
                  </a:cubicBezTo>
                  <a:cubicBezTo>
                    <a:pt x="9880" y="20645"/>
                    <a:pt x="8721" y="19810"/>
                    <a:pt x="7537" y="19702"/>
                  </a:cubicBezTo>
                  <a:cubicBezTo>
                    <a:pt x="6030" y="19541"/>
                    <a:pt x="4630" y="19433"/>
                    <a:pt x="3258" y="18923"/>
                  </a:cubicBezTo>
                  <a:cubicBezTo>
                    <a:pt x="2989" y="18815"/>
                    <a:pt x="2720" y="18680"/>
                    <a:pt x="2477" y="18518"/>
                  </a:cubicBezTo>
                  <a:cubicBezTo>
                    <a:pt x="2236" y="18357"/>
                    <a:pt x="1992" y="18195"/>
                    <a:pt x="1831" y="17954"/>
                  </a:cubicBezTo>
                  <a:cubicBezTo>
                    <a:pt x="1374" y="17388"/>
                    <a:pt x="1967" y="16742"/>
                    <a:pt x="2315" y="16311"/>
                  </a:cubicBezTo>
                  <a:cubicBezTo>
                    <a:pt x="3823" y="14509"/>
                    <a:pt x="5276" y="12732"/>
                    <a:pt x="6111" y="10551"/>
                  </a:cubicBezTo>
                  <a:cubicBezTo>
                    <a:pt x="6219" y="10282"/>
                    <a:pt x="6353" y="10041"/>
                    <a:pt x="6514" y="9772"/>
                  </a:cubicBezTo>
                  <a:cubicBezTo>
                    <a:pt x="7268" y="8506"/>
                    <a:pt x="8452" y="7457"/>
                    <a:pt x="9449" y="6434"/>
                  </a:cubicBezTo>
                  <a:cubicBezTo>
                    <a:pt x="9826" y="5976"/>
                    <a:pt x="10228" y="5304"/>
                    <a:pt x="9772" y="4819"/>
                  </a:cubicBezTo>
                  <a:cubicBezTo>
                    <a:pt x="8990" y="3930"/>
                    <a:pt x="7726" y="3769"/>
                    <a:pt x="6837" y="3069"/>
                  </a:cubicBezTo>
                  <a:cubicBezTo>
                    <a:pt x="6327" y="2612"/>
                    <a:pt x="5842" y="2154"/>
                    <a:pt x="5788" y="1482"/>
                  </a:cubicBezTo>
                  <a:cubicBezTo>
                    <a:pt x="5735" y="1023"/>
                    <a:pt x="5735" y="647"/>
                    <a:pt x="5735" y="405"/>
                  </a:cubicBezTo>
                  <a:lnTo>
                    <a:pt x="57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 rot="7350897" flipH="1">
              <a:off x="3528972" y="-6793416"/>
              <a:ext cx="2423992" cy="11006797"/>
            </a:xfrm>
            <a:custGeom>
              <a:avLst/>
              <a:gdLst/>
              <a:ahLst/>
              <a:cxnLst/>
              <a:rect l="l" t="t" r="r" b="b"/>
              <a:pathLst>
                <a:path w="10741" h="48771" extrusionOk="0">
                  <a:moveTo>
                    <a:pt x="5276" y="1"/>
                  </a:moveTo>
                  <a:lnTo>
                    <a:pt x="5276" y="405"/>
                  </a:lnTo>
                  <a:lnTo>
                    <a:pt x="5276" y="1508"/>
                  </a:lnTo>
                  <a:cubicBezTo>
                    <a:pt x="5276" y="2315"/>
                    <a:pt x="5519" y="3097"/>
                    <a:pt x="6191" y="3635"/>
                  </a:cubicBezTo>
                  <a:cubicBezTo>
                    <a:pt x="7296" y="4550"/>
                    <a:pt x="10390" y="4953"/>
                    <a:pt x="9018" y="6865"/>
                  </a:cubicBezTo>
                  <a:cubicBezTo>
                    <a:pt x="8075" y="8075"/>
                    <a:pt x="6865" y="9205"/>
                    <a:pt x="6084" y="10525"/>
                  </a:cubicBezTo>
                  <a:cubicBezTo>
                    <a:pt x="5922" y="10767"/>
                    <a:pt x="5789" y="11036"/>
                    <a:pt x="5653" y="11333"/>
                  </a:cubicBezTo>
                  <a:cubicBezTo>
                    <a:pt x="4820" y="13943"/>
                    <a:pt x="2720" y="15557"/>
                    <a:pt x="1293" y="17872"/>
                  </a:cubicBezTo>
                  <a:cubicBezTo>
                    <a:pt x="1024" y="18277"/>
                    <a:pt x="1347" y="18761"/>
                    <a:pt x="1723" y="19002"/>
                  </a:cubicBezTo>
                  <a:cubicBezTo>
                    <a:pt x="1993" y="19138"/>
                    <a:pt x="2262" y="19272"/>
                    <a:pt x="2559" y="19433"/>
                  </a:cubicBezTo>
                  <a:cubicBezTo>
                    <a:pt x="2854" y="19595"/>
                    <a:pt x="3151" y="19730"/>
                    <a:pt x="3420" y="19892"/>
                  </a:cubicBezTo>
                  <a:cubicBezTo>
                    <a:pt x="4576" y="20510"/>
                    <a:pt x="5814" y="20671"/>
                    <a:pt x="7053" y="20968"/>
                  </a:cubicBezTo>
                  <a:cubicBezTo>
                    <a:pt x="7834" y="21209"/>
                    <a:pt x="9288" y="21453"/>
                    <a:pt x="8937" y="22529"/>
                  </a:cubicBezTo>
                  <a:cubicBezTo>
                    <a:pt x="8749" y="23122"/>
                    <a:pt x="8480" y="23686"/>
                    <a:pt x="8183" y="24252"/>
                  </a:cubicBezTo>
                  <a:cubicBezTo>
                    <a:pt x="8049" y="24521"/>
                    <a:pt x="7888" y="24790"/>
                    <a:pt x="7726" y="25059"/>
                  </a:cubicBezTo>
                  <a:cubicBezTo>
                    <a:pt x="6245" y="27884"/>
                    <a:pt x="3661" y="29743"/>
                    <a:pt x="1616" y="32137"/>
                  </a:cubicBezTo>
                  <a:cubicBezTo>
                    <a:pt x="1347" y="32434"/>
                    <a:pt x="1239" y="32729"/>
                    <a:pt x="1239" y="32972"/>
                  </a:cubicBezTo>
                  <a:cubicBezTo>
                    <a:pt x="1239" y="33590"/>
                    <a:pt x="1885" y="33752"/>
                    <a:pt x="2316" y="33913"/>
                  </a:cubicBezTo>
                  <a:cubicBezTo>
                    <a:pt x="4551" y="34641"/>
                    <a:pt x="6891" y="34264"/>
                    <a:pt x="8990" y="35126"/>
                  </a:cubicBezTo>
                  <a:cubicBezTo>
                    <a:pt x="9313" y="35259"/>
                    <a:pt x="9421" y="35636"/>
                    <a:pt x="9288" y="35959"/>
                  </a:cubicBezTo>
                  <a:cubicBezTo>
                    <a:pt x="8749" y="36982"/>
                    <a:pt x="7968" y="37789"/>
                    <a:pt x="7214" y="38650"/>
                  </a:cubicBezTo>
                  <a:cubicBezTo>
                    <a:pt x="7027" y="38840"/>
                    <a:pt x="6837" y="39055"/>
                    <a:pt x="6650" y="39296"/>
                  </a:cubicBezTo>
                  <a:cubicBezTo>
                    <a:pt x="5143" y="41585"/>
                    <a:pt x="3312" y="43549"/>
                    <a:pt x="1482" y="45648"/>
                  </a:cubicBezTo>
                  <a:cubicBezTo>
                    <a:pt x="1" y="47317"/>
                    <a:pt x="2989" y="47909"/>
                    <a:pt x="4066" y="48770"/>
                  </a:cubicBezTo>
                  <a:cubicBezTo>
                    <a:pt x="4066" y="48770"/>
                    <a:pt x="4415" y="48770"/>
                    <a:pt x="4738" y="48744"/>
                  </a:cubicBezTo>
                  <a:cubicBezTo>
                    <a:pt x="4795" y="48751"/>
                    <a:pt x="4852" y="48755"/>
                    <a:pt x="4910" y="48755"/>
                  </a:cubicBezTo>
                  <a:cubicBezTo>
                    <a:pt x="5070" y="48755"/>
                    <a:pt x="5233" y="48730"/>
                    <a:pt x="5412" y="48691"/>
                  </a:cubicBezTo>
                  <a:cubicBezTo>
                    <a:pt x="4469" y="48045"/>
                    <a:pt x="3474" y="47640"/>
                    <a:pt x="2505" y="46994"/>
                  </a:cubicBezTo>
                  <a:cubicBezTo>
                    <a:pt x="1616" y="46376"/>
                    <a:pt x="2262" y="45487"/>
                    <a:pt x="2800" y="44948"/>
                  </a:cubicBezTo>
                  <a:cubicBezTo>
                    <a:pt x="4820" y="43118"/>
                    <a:pt x="6299" y="40911"/>
                    <a:pt x="7860" y="38786"/>
                  </a:cubicBezTo>
                  <a:cubicBezTo>
                    <a:pt x="8049" y="38543"/>
                    <a:pt x="8265" y="38301"/>
                    <a:pt x="8480" y="38058"/>
                  </a:cubicBezTo>
                  <a:cubicBezTo>
                    <a:pt x="9126" y="37305"/>
                    <a:pt x="9772" y="36551"/>
                    <a:pt x="10228" y="35690"/>
                  </a:cubicBezTo>
                  <a:cubicBezTo>
                    <a:pt x="10741" y="34775"/>
                    <a:pt x="9529" y="34452"/>
                    <a:pt x="8775" y="34398"/>
                  </a:cubicBezTo>
                  <a:cubicBezTo>
                    <a:pt x="6704" y="34182"/>
                    <a:pt x="4738" y="34129"/>
                    <a:pt x="2828" y="33403"/>
                  </a:cubicBezTo>
                  <a:cubicBezTo>
                    <a:pt x="2397" y="33241"/>
                    <a:pt x="2046" y="32837"/>
                    <a:pt x="2262" y="32406"/>
                  </a:cubicBezTo>
                  <a:cubicBezTo>
                    <a:pt x="2369" y="32057"/>
                    <a:pt x="2638" y="31706"/>
                    <a:pt x="2908" y="31465"/>
                  </a:cubicBezTo>
                  <a:cubicBezTo>
                    <a:pt x="4899" y="29581"/>
                    <a:pt x="6891" y="27669"/>
                    <a:pt x="8237" y="25275"/>
                  </a:cubicBezTo>
                  <a:cubicBezTo>
                    <a:pt x="8426" y="24924"/>
                    <a:pt x="8642" y="24575"/>
                    <a:pt x="8829" y="24252"/>
                  </a:cubicBezTo>
                  <a:cubicBezTo>
                    <a:pt x="9206" y="23578"/>
                    <a:pt x="9582" y="22878"/>
                    <a:pt x="9880" y="22178"/>
                  </a:cubicBezTo>
                  <a:cubicBezTo>
                    <a:pt x="10336" y="21130"/>
                    <a:pt x="9313" y="20617"/>
                    <a:pt x="8452" y="20402"/>
                  </a:cubicBezTo>
                  <a:cubicBezTo>
                    <a:pt x="7053" y="20107"/>
                    <a:pt x="5707" y="20025"/>
                    <a:pt x="4415" y="19515"/>
                  </a:cubicBezTo>
                  <a:cubicBezTo>
                    <a:pt x="4120" y="19379"/>
                    <a:pt x="3823" y="19246"/>
                    <a:pt x="3554" y="19110"/>
                  </a:cubicBezTo>
                  <a:cubicBezTo>
                    <a:pt x="3284" y="18977"/>
                    <a:pt x="3015" y="18841"/>
                    <a:pt x="2774" y="18680"/>
                  </a:cubicBezTo>
                  <a:cubicBezTo>
                    <a:pt x="2369" y="18410"/>
                    <a:pt x="2100" y="17954"/>
                    <a:pt x="2369" y="17549"/>
                  </a:cubicBezTo>
                  <a:cubicBezTo>
                    <a:pt x="3905" y="15127"/>
                    <a:pt x="5950" y="13350"/>
                    <a:pt x="6811" y="10659"/>
                  </a:cubicBezTo>
                  <a:cubicBezTo>
                    <a:pt x="6919" y="10418"/>
                    <a:pt x="7080" y="10174"/>
                    <a:pt x="7214" y="9933"/>
                  </a:cubicBezTo>
                  <a:cubicBezTo>
                    <a:pt x="7996" y="8775"/>
                    <a:pt x="9072" y="7752"/>
                    <a:pt x="9987" y="6703"/>
                  </a:cubicBezTo>
                  <a:cubicBezTo>
                    <a:pt x="10282" y="6327"/>
                    <a:pt x="10687" y="5842"/>
                    <a:pt x="10418" y="5384"/>
                  </a:cubicBezTo>
                  <a:cubicBezTo>
                    <a:pt x="9718" y="4199"/>
                    <a:pt x="8237" y="4066"/>
                    <a:pt x="7242" y="3258"/>
                  </a:cubicBezTo>
                  <a:cubicBezTo>
                    <a:pt x="6730" y="2828"/>
                    <a:pt x="6353" y="2182"/>
                    <a:pt x="6327" y="1508"/>
                  </a:cubicBezTo>
                  <a:lnTo>
                    <a:pt x="6327" y="405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 rot="7350897" flipH="1">
              <a:off x="3519031" y="-6656822"/>
              <a:ext cx="2247513" cy="11018984"/>
            </a:xfrm>
            <a:custGeom>
              <a:avLst/>
              <a:gdLst/>
              <a:ahLst/>
              <a:cxnLst/>
              <a:rect l="l" t="t" r="r" b="b"/>
              <a:pathLst>
                <a:path w="9959" h="48825" extrusionOk="0">
                  <a:moveTo>
                    <a:pt x="4629" y="1"/>
                  </a:moveTo>
                  <a:lnTo>
                    <a:pt x="4629" y="1508"/>
                  </a:lnTo>
                  <a:lnTo>
                    <a:pt x="4629" y="2289"/>
                  </a:lnTo>
                  <a:cubicBezTo>
                    <a:pt x="4791" y="4335"/>
                    <a:pt x="7026" y="4630"/>
                    <a:pt x="8425" y="5681"/>
                  </a:cubicBezTo>
                  <a:cubicBezTo>
                    <a:pt x="9018" y="6083"/>
                    <a:pt x="8587" y="6865"/>
                    <a:pt x="8236" y="7321"/>
                  </a:cubicBezTo>
                  <a:cubicBezTo>
                    <a:pt x="7375" y="8480"/>
                    <a:pt x="6298" y="9528"/>
                    <a:pt x="5519" y="10741"/>
                  </a:cubicBezTo>
                  <a:cubicBezTo>
                    <a:pt x="5383" y="10982"/>
                    <a:pt x="5249" y="11225"/>
                    <a:pt x="5114" y="11494"/>
                  </a:cubicBezTo>
                  <a:cubicBezTo>
                    <a:pt x="4281" y="13863"/>
                    <a:pt x="2558" y="15693"/>
                    <a:pt x="943" y="17577"/>
                  </a:cubicBezTo>
                  <a:cubicBezTo>
                    <a:pt x="0" y="18707"/>
                    <a:pt x="1023" y="19353"/>
                    <a:pt x="2127" y="19918"/>
                  </a:cubicBezTo>
                  <a:cubicBezTo>
                    <a:pt x="2397" y="20079"/>
                    <a:pt x="2692" y="20215"/>
                    <a:pt x="2935" y="20348"/>
                  </a:cubicBezTo>
                  <a:cubicBezTo>
                    <a:pt x="4576" y="21263"/>
                    <a:pt x="7026" y="21102"/>
                    <a:pt x="7833" y="22529"/>
                  </a:cubicBezTo>
                  <a:cubicBezTo>
                    <a:pt x="8182" y="23094"/>
                    <a:pt x="8182" y="23686"/>
                    <a:pt x="8021" y="24252"/>
                  </a:cubicBezTo>
                  <a:cubicBezTo>
                    <a:pt x="7913" y="24547"/>
                    <a:pt x="7779" y="24844"/>
                    <a:pt x="7618" y="25139"/>
                  </a:cubicBezTo>
                  <a:cubicBezTo>
                    <a:pt x="5921" y="27938"/>
                    <a:pt x="3312" y="29958"/>
                    <a:pt x="1023" y="32245"/>
                  </a:cubicBezTo>
                  <a:cubicBezTo>
                    <a:pt x="807" y="32406"/>
                    <a:pt x="592" y="32675"/>
                    <a:pt x="512" y="32972"/>
                  </a:cubicBezTo>
                  <a:cubicBezTo>
                    <a:pt x="1589" y="35367"/>
                    <a:pt x="5465" y="34452"/>
                    <a:pt x="7779" y="35151"/>
                  </a:cubicBezTo>
                  <a:cubicBezTo>
                    <a:pt x="8559" y="35395"/>
                    <a:pt x="8990" y="36094"/>
                    <a:pt x="8451" y="36848"/>
                  </a:cubicBezTo>
                  <a:cubicBezTo>
                    <a:pt x="7859" y="37574"/>
                    <a:pt x="7159" y="38248"/>
                    <a:pt x="6541" y="38973"/>
                  </a:cubicBezTo>
                  <a:cubicBezTo>
                    <a:pt x="6326" y="39217"/>
                    <a:pt x="6111" y="39458"/>
                    <a:pt x="5921" y="39701"/>
                  </a:cubicBezTo>
                  <a:cubicBezTo>
                    <a:pt x="4442" y="41908"/>
                    <a:pt x="2745" y="43900"/>
                    <a:pt x="807" y="45756"/>
                  </a:cubicBezTo>
                  <a:cubicBezTo>
                    <a:pt x="538" y="46025"/>
                    <a:pt x="269" y="46430"/>
                    <a:pt x="377" y="46779"/>
                  </a:cubicBezTo>
                  <a:cubicBezTo>
                    <a:pt x="674" y="48045"/>
                    <a:pt x="2153" y="48152"/>
                    <a:pt x="3068" y="48824"/>
                  </a:cubicBezTo>
                  <a:cubicBezTo>
                    <a:pt x="3068" y="48824"/>
                    <a:pt x="3419" y="48824"/>
                    <a:pt x="3768" y="48798"/>
                  </a:cubicBezTo>
                  <a:cubicBezTo>
                    <a:pt x="3831" y="48806"/>
                    <a:pt x="3896" y="48809"/>
                    <a:pt x="3961" y="48809"/>
                  </a:cubicBezTo>
                  <a:cubicBezTo>
                    <a:pt x="4122" y="48809"/>
                    <a:pt x="4289" y="48790"/>
                    <a:pt x="4442" y="48770"/>
                  </a:cubicBezTo>
                  <a:cubicBezTo>
                    <a:pt x="3365" y="47909"/>
                    <a:pt x="377" y="47317"/>
                    <a:pt x="1858" y="45648"/>
                  </a:cubicBezTo>
                  <a:cubicBezTo>
                    <a:pt x="3768" y="43523"/>
                    <a:pt x="5626" y="41396"/>
                    <a:pt x="7213" y="39055"/>
                  </a:cubicBezTo>
                  <a:lnTo>
                    <a:pt x="7859" y="38327"/>
                  </a:lnTo>
                  <a:cubicBezTo>
                    <a:pt x="8505" y="37628"/>
                    <a:pt x="9179" y="36902"/>
                    <a:pt x="9636" y="36066"/>
                  </a:cubicBezTo>
                  <a:cubicBezTo>
                    <a:pt x="9851" y="35556"/>
                    <a:pt x="9556" y="35126"/>
                    <a:pt x="9043" y="34964"/>
                  </a:cubicBezTo>
                  <a:cubicBezTo>
                    <a:pt x="6703" y="34344"/>
                    <a:pt x="4306" y="34587"/>
                    <a:pt x="2074" y="33672"/>
                  </a:cubicBezTo>
                  <a:cubicBezTo>
                    <a:pt x="1723" y="33536"/>
                    <a:pt x="1400" y="33214"/>
                    <a:pt x="1507" y="32811"/>
                  </a:cubicBezTo>
                  <a:cubicBezTo>
                    <a:pt x="1561" y="32542"/>
                    <a:pt x="1723" y="32273"/>
                    <a:pt x="1938" y="32057"/>
                  </a:cubicBezTo>
                  <a:cubicBezTo>
                    <a:pt x="4119" y="29876"/>
                    <a:pt x="6567" y="27884"/>
                    <a:pt x="8049" y="25167"/>
                  </a:cubicBezTo>
                  <a:cubicBezTo>
                    <a:pt x="8236" y="24870"/>
                    <a:pt x="8425" y="24547"/>
                    <a:pt x="8587" y="24252"/>
                  </a:cubicBezTo>
                  <a:cubicBezTo>
                    <a:pt x="8774" y="23929"/>
                    <a:pt x="8936" y="23606"/>
                    <a:pt x="9097" y="23283"/>
                  </a:cubicBezTo>
                  <a:cubicBezTo>
                    <a:pt x="9259" y="22852"/>
                    <a:pt x="9582" y="22314"/>
                    <a:pt x="9259" y="21909"/>
                  </a:cubicBezTo>
                  <a:cubicBezTo>
                    <a:pt x="8479" y="20940"/>
                    <a:pt x="7106" y="20968"/>
                    <a:pt x="5921" y="20671"/>
                  </a:cubicBezTo>
                  <a:cubicBezTo>
                    <a:pt x="5196" y="20484"/>
                    <a:pt x="4468" y="20294"/>
                    <a:pt x="3796" y="19892"/>
                  </a:cubicBezTo>
                  <a:cubicBezTo>
                    <a:pt x="3527" y="19730"/>
                    <a:pt x="3230" y="19595"/>
                    <a:pt x="2935" y="19433"/>
                  </a:cubicBezTo>
                  <a:cubicBezTo>
                    <a:pt x="2638" y="19272"/>
                    <a:pt x="2369" y="19138"/>
                    <a:pt x="2099" y="19002"/>
                  </a:cubicBezTo>
                  <a:cubicBezTo>
                    <a:pt x="1723" y="18761"/>
                    <a:pt x="1400" y="18277"/>
                    <a:pt x="1669" y="17872"/>
                  </a:cubicBezTo>
                  <a:cubicBezTo>
                    <a:pt x="3096" y="15557"/>
                    <a:pt x="5249" y="13943"/>
                    <a:pt x="6029" y="11333"/>
                  </a:cubicBezTo>
                  <a:cubicBezTo>
                    <a:pt x="6137" y="11036"/>
                    <a:pt x="6272" y="10767"/>
                    <a:pt x="6434" y="10497"/>
                  </a:cubicBezTo>
                  <a:cubicBezTo>
                    <a:pt x="7213" y="9180"/>
                    <a:pt x="8451" y="8049"/>
                    <a:pt x="9394" y="6865"/>
                  </a:cubicBezTo>
                  <a:cubicBezTo>
                    <a:pt x="9958" y="6165"/>
                    <a:pt x="9851" y="5384"/>
                    <a:pt x="9043" y="4981"/>
                  </a:cubicBezTo>
                  <a:cubicBezTo>
                    <a:pt x="7536" y="4281"/>
                    <a:pt x="5491" y="3500"/>
                    <a:pt x="5652" y="1508"/>
                  </a:cubicBezTo>
                  <a:lnTo>
                    <a:pt x="5652" y="405"/>
                  </a:lnTo>
                  <a:lnTo>
                    <a:pt x="5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Google Shape;148;p2"/>
          <p:cNvGrpSpPr/>
          <p:nvPr/>
        </p:nvGrpSpPr>
        <p:grpSpPr>
          <a:xfrm>
            <a:off x="-488764" y="1741552"/>
            <a:ext cx="11664563" cy="7189711"/>
            <a:chOff x="-488764" y="1741552"/>
            <a:chExt cx="11664563" cy="7189711"/>
          </a:xfrm>
        </p:grpSpPr>
        <p:sp>
          <p:nvSpPr>
            <p:cNvPr id="149" name="Google Shape;149;p2"/>
            <p:cNvSpPr/>
            <p:nvPr/>
          </p:nvSpPr>
          <p:spPr>
            <a:xfrm rot="-6346485">
              <a:off x="3866289" y="-1086334"/>
              <a:ext cx="2271979" cy="10770044"/>
            </a:xfrm>
            <a:custGeom>
              <a:avLst/>
              <a:gdLst/>
              <a:ahLst/>
              <a:cxnLst/>
              <a:rect l="l" t="t" r="r" b="b"/>
              <a:pathLst>
                <a:path w="10067" h="47720" extrusionOk="0">
                  <a:moveTo>
                    <a:pt x="5625" y="0"/>
                  </a:moveTo>
                  <a:cubicBezTo>
                    <a:pt x="5490" y="40"/>
                    <a:pt x="5342" y="40"/>
                    <a:pt x="5194" y="40"/>
                  </a:cubicBezTo>
                  <a:cubicBezTo>
                    <a:pt x="5046" y="40"/>
                    <a:pt x="4898" y="40"/>
                    <a:pt x="4763" y="80"/>
                  </a:cubicBezTo>
                  <a:cubicBezTo>
                    <a:pt x="5463" y="2125"/>
                    <a:pt x="9177" y="4899"/>
                    <a:pt x="6970" y="6647"/>
                  </a:cubicBezTo>
                  <a:cubicBezTo>
                    <a:pt x="6540" y="6998"/>
                    <a:pt x="5840" y="7185"/>
                    <a:pt x="5276" y="7483"/>
                  </a:cubicBezTo>
                  <a:cubicBezTo>
                    <a:pt x="4979" y="7644"/>
                    <a:pt x="4738" y="7806"/>
                    <a:pt x="4522" y="8047"/>
                  </a:cubicBezTo>
                  <a:cubicBezTo>
                    <a:pt x="4064" y="9259"/>
                    <a:pt x="3123" y="10092"/>
                    <a:pt x="2072" y="10766"/>
                  </a:cubicBezTo>
                  <a:cubicBezTo>
                    <a:pt x="1803" y="10954"/>
                    <a:pt x="1562" y="11115"/>
                    <a:pt x="1293" y="11277"/>
                  </a:cubicBezTo>
                  <a:cubicBezTo>
                    <a:pt x="349" y="11599"/>
                    <a:pt x="1" y="12596"/>
                    <a:pt x="888" y="13268"/>
                  </a:cubicBezTo>
                  <a:cubicBezTo>
                    <a:pt x="3310" y="15098"/>
                    <a:pt x="8075" y="16498"/>
                    <a:pt x="7160" y="19702"/>
                  </a:cubicBezTo>
                  <a:cubicBezTo>
                    <a:pt x="6917" y="20563"/>
                    <a:pt x="4925" y="20697"/>
                    <a:pt x="4333" y="21881"/>
                  </a:cubicBezTo>
                  <a:cubicBezTo>
                    <a:pt x="4225" y="22124"/>
                    <a:pt x="4171" y="22393"/>
                    <a:pt x="4199" y="22716"/>
                  </a:cubicBezTo>
                  <a:cubicBezTo>
                    <a:pt x="4118" y="23147"/>
                    <a:pt x="4038" y="23550"/>
                    <a:pt x="3848" y="23954"/>
                  </a:cubicBezTo>
                  <a:cubicBezTo>
                    <a:pt x="3284" y="25139"/>
                    <a:pt x="1534" y="26026"/>
                    <a:pt x="2018" y="27400"/>
                  </a:cubicBezTo>
                  <a:cubicBezTo>
                    <a:pt x="2341" y="28261"/>
                    <a:pt x="2772" y="29094"/>
                    <a:pt x="3177" y="29930"/>
                  </a:cubicBezTo>
                  <a:cubicBezTo>
                    <a:pt x="3310" y="30199"/>
                    <a:pt x="3446" y="30468"/>
                    <a:pt x="3553" y="30763"/>
                  </a:cubicBezTo>
                  <a:cubicBezTo>
                    <a:pt x="4441" y="33723"/>
                    <a:pt x="7375" y="36576"/>
                    <a:pt x="6299" y="39591"/>
                  </a:cubicBezTo>
                  <a:cubicBezTo>
                    <a:pt x="5868" y="40695"/>
                    <a:pt x="4710" y="41449"/>
                    <a:pt x="4333" y="42580"/>
                  </a:cubicBezTo>
                  <a:cubicBezTo>
                    <a:pt x="4253" y="42821"/>
                    <a:pt x="4199" y="43064"/>
                    <a:pt x="4199" y="43333"/>
                  </a:cubicBezTo>
                  <a:cubicBezTo>
                    <a:pt x="4387" y="44733"/>
                    <a:pt x="3633" y="45943"/>
                    <a:pt x="2933" y="47127"/>
                  </a:cubicBezTo>
                  <a:cubicBezTo>
                    <a:pt x="2933" y="47127"/>
                    <a:pt x="3392" y="47289"/>
                    <a:pt x="3795" y="47450"/>
                  </a:cubicBezTo>
                  <a:cubicBezTo>
                    <a:pt x="4092" y="47586"/>
                    <a:pt x="4361" y="47586"/>
                    <a:pt x="4630" y="47719"/>
                  </a:cubicBezTo>
                  <a:cubicBezTo>
                    <a:pt x="4979" y="46563"/>
                    <a:pt x="5276" y="45379"/>
                    <a:pt x="5248" y="44141"/>
                  </a:cubicBezTo>
                  <a:cubicBezTo>
                    <a:pt x="5222" y="43897"/>
                    <a:pt x="5222" y="43656"/>
                    <a:pt x="5276" y="43413"/>
                  </a:cubicBezTo>
                  <a:cubicBezTo>
                    <a:pt x="5437" y="42257"/>
                    <a:pt x="6191" y="41313"/>
                    <a:pt x="6863" y="40291"/>
                  </a:cubicBezTo>
                  <a:cubicBezTo>
                    <a:pt x="7293" y="39591"/>
                    <a:pt x="7375" y="38783"/>
                    <a:pt x="7160" y="37976"/>
                  </a:cubicBezTo>
                  <a:cubicBezTo>
                    <a:pt x="6568" y="35554"/>
                    <a:pt x="5276" y="33616"/>
                    <a:pt x="5007" y="31221"/>
                  </a:cubicBezTo>
                  <a:cubicBezTo>
                    <a:pt x="4953" y="30924"/>
                    <a:pt x="4871" y="30655"/>
                    <a:pt x="4763" y="30386"/>
                  </a:cubicBezTo>
                  <a:cubicBezTo>
                    <a:pt x="4494" y="29553"/>
                    <a:pt x="4146" y="28745"/>
                    <a:pt x="3902" y="27856"/>
                  </a:cubicBezTo>
                  <a:cubicBezTo>
                    <a:pt x="3823" y="27507"/>
                    <a:pt x="3848" y="27130"/>
                    <a:pt x="3956" y="26754"/>
                  </a:cubicBezTo>
                  <a:cubicBezTo>
                    <a:pt x="4307" y="25516"/>
                    <a:pt x="5086" y="24465"/>
                    <a:pt x="5222" y="23201"/>
                  </a:cubicBezTo>
                  <a:cubicBezTo>
                    <a:pt x="5222" y="22932"/>
                    <a:pt x="5248" y="22663"/>
                    <a:pt x="5356" y="22447"/>
                  </a:cubicBezTo>
                  <a:cubicBezTo>
                    <a:pt x="5786" y="21371"/>
                    <a:pt x="7293" y="21101"/>
                    <a:pt x="8183" y="20428"/>
                  </a:cubicBezTo>
                  <a:cubicBezTo>
                    <a:pt x="9016" y="19810"/>
                    <a:pt x="8047" y="18625"/>
                    <a:pt x="7509" y="17872"/>
                  </a:cubicBezTo>
                  <a:cubicBezTo>
                    <a:pt x="5922" y="15826"/>
                    <a:pt x="3553" y="14775"/>
                    <a:pt x="1749" y="12999"/>
                  </a:cubicBezTo>
                  <a:cubicBezTo>
                    <a:pt x="1131" y="12299"/>
                    <a:pt x="1939" y="11761"/>
                    <a:pt x="2531" y="11412"/>
                  </a:cubicBezTo>
                  <a:cubicBezTo>
                    <a:pt x="2772" y="11251"/>
                    <a:pt x="3015" y="11061"/>
                    <a:pt x="3284" y="10874"/>
                  </a:cubicBezTo>
                  <a:cubicBezTo>
                    <a:pt x="4279" y="10174"/>
                    <a:pt x="5168" y="9339"/>
                    <a:pt x="6030" y="8452"/>
                  </a:cubicBezTo>
                  <a:cubicBezTo>
                    <a:pt x="6217" y="8290"/>
                    <a:pt x="6432" y="8129"/>
                    <a:pt x="6648" y="7993"/>
                  </a:cubicBezTo>
                  <a:cubicBezTo>
                    <a:pt x="7078" y="7698"/>
                    <a:pt x="7537" y="7429"/>
                    <a:pt x="7914" y="7132"/>
                  </a:cubicBezTo>
                  <a:cubicBezTo>
                    <a:pt x="10067" y="5383"/>
                    <a:pt x="6191" y="2395"/>
                    <a:pt x="5625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 rot="-6346485">
              <a:off x="3865835" y="-695169"/>
              <a:ext cx="2302447" cy="10617024"/>
            </a:xfrm>
            <a:custGeom>
              <a:avLst/>
              <a:gdLst/>
              <a:ahLst/>
              <a:cxnLst/>
              <a:rect l="l" t="t" r="r" b="b"/>
              <a:pathLst>
                <a:path w="10202" h="47042" extrusionOk="0">
                  <a:moveTo>
                    <a:pt x="5748" y="0"/>
                  </a:moveTo>
                  <a:cubicBezTo>
                    <a:pt x="5598" y="0"/>
                    <a:pt x="5428" y="20"/>
                    <a:pt x="5303" y="57"/>
                  </a:cubicBezTo>
                  <a:cubicBezTo>
                    <a:pt x="6272" y="1887"/>
                    <a:pt x="8964" y="3717"/>
                    <a:pt x="7995" y="5629"/>
                  </a:cubicBezTo>
                  <a:cubicBezTo>
                    <a:pt x="7536" y="6517"/>
                    <a:pt x="6057" y="6706"/>
                    <a:pt x="5196" y="7378"/>
                  </a:cubicBezTo>
                  <a:cubicBezTo>
                    <a:pt x="4980" y="7539"/>
                    <a:pt x="4791" y="7729"/>
                    <a:pt x="4683" y="7998"/>
                  </a:cubicBezTo>
                  <a:cubicBezTo>
                    <a:pt x="4388" y="9021"/>
                    <a:pt x="3688" y="9692"/>
                    <a:pt x="2881" y="10259"/>
                  </a:cubicBezTo>
                  <a:cubicBezTo>
                    <a:pt x="2612" y="10446"/>
                    <a:pt x="2315" y="10636"/>
                    <a:pt x="2046" y="10823"/>
                  </a:cubicBezTo>
                  <a:cubicBezTo>
                    <a:pt x="1292" y="11228"/>
                    <a:pt x="0" y="12143"/>
                    <a:pt x="1077" y="12950"/>
                  </a:cubicBezTo>
                  <a:cubicBezTo>
                    <a:pt x="3499" y="14752"/>
                    <a:pt x="6621" y="15614"/>
                    <a:pt x="8128" y="18387"/>
                  </a:cubicBezTo>
                  <a:cubicBezTo>
                    <a:pt x="8425" y="18979"/>
                    <a:pt x="7913" y="19464"/>
                    <a:pt x="7429" y="19651"/>
                  </a:cubicBezTo>
                  <a:cubicBezTo>
                    <a:pt x="6434" y="19920"/>
                    <a:pt x="5383" y="20405"/>
                    <a:pt x="4873" y="21240"/>
                  </a:cubicBezTo>
                  <a:cubicBezTo>
                    <a:pt x="4737" y="21427"/>
                    <a:pt x="4657" y="21671"/>
                    <a:pt x="4604" y="21912"/>
                  </a:cubicBezTo>
                  <a:cubicBezTo>
                    <a:pt x="4711" y="23850"/>
                    <a:pt x="2827" y="24793"/>
                    <a:pt x="1751" y="26138"/>
                  </a:cubicBezTo>
                  <a:cubicBezTo>
                    <a:pt x="754" y="27377"/>
                    <a:pt x="2235" y="28425"/>
                    <a:pt x="3176" y="29502"/>
                  </a:cubicBezTo>
                  <a:cubicBezTo>
                    <a:pt x="3366" y="29691"/>
                    <a:pt x="3527" y="29907"/>
                    <a:pt x="3660" y="30122"/>
                  </a:cubicBezTo>
                  <a:cubicBezTo>
                    <a:pt x="4791" y="33082"/>
                    <a:pt x="8372" y="36177"/>
                    <a:pt x="6944" y="39273"/>
                  </a:cubicBezTo>
                  <a:cubicBezTo>
                    <a:pt x="6488" y="40296"/>
                    <a:pt x="5006" y="40914"/>
                    <a:pt x="4657" y="42126"/>
                  </a:cubicBezTo>
                  <a:cubicBezTo>
                    <a:pt x="4576" y="42367"/>
                    <a:pt x="4550" y="42636"/>
                    <a:pt x="4576" y="42933"/>
                  </a:cubicBezTo>
                  <a:cubicBezTo>
                    <a:pt x="4765" y="44548"/>
                    <a:pt x="3419" y="45409"/>
                    <a:pt x="2450" y="46404"/>
                  </a:cubicBezTo>
                  <a:cubicBezTo>
                    <a:pt x="2450" y="46404"/>
                    <a:pt x="2989" y="46594"/>
                    <a:pt x="3445" y="46781"/>
                  </a:cubicBezTo>
                  <a:cubicBezTo>
                    <a:pt x="3720" y="46873"/>
                    <a:pt x="4092" y="47042"/>
                    <a:pt x="4246" y="47042"/>
                  </a:cubicBezTo>
                  <a:cubicBezTo>
                    <a:pt x="4274" y="47042"/>
                    <a:pt x="4294" y="47036"/>
                    <a:pt x="4306" y="47024"/>
                  </a:cubicBezTo>
                  <a:cubicBezTo>
                    <a:pt x="5250" y="46081"/>
                    <a:pt x="5814" y="44710"/>
                    <a:pt x="5626" y="43310"/>
                  </a:cubicBezTo>
                  <a:cubicBezTo>
                    <a:pt x="5626" y="43041"/>
                    <a:pt x="5680" y="42798"/>
                    <a:pt x="5760" y="42557"/>
                  </a:cubicBezTo>
                  <a:cubicBezTo>
                    <a:pt x="6137" y="41426"/>
                    <a:pt x="7295" y="40672"/>
                    <a:pt x="7726" y="39568"/>
                  </a:cubicBezTo>
                  <a:cubicBezTo>
                    <a:pt x="8802" y="36553"/>
                    <a:pt x="5868" y="33700"/>
                    <a:pt x="4980" y="30740"/>
                  </a:cubicBezTo>
                  <a:cubicBezTo>
                    <a:pt x="4873" y="30445"/>
                    <a:pt x="4737" y="30176"/>
                    <a:pt x="4604" y="29907"/>
                  </a:cubicBezTo>
                  <a:cubicBezTo>
                    <a:pt x="4199" y="29071"/>
                    <a:pt x="3768" y="28238"/>
                    <a:pt x="3445" y="27377"/>
                  </a:cubicBezTo>
                  <a:cubicBezTo>
                    <a:pt x="2961" y="26003"/>
                    <a:pt x="4711" y="25116"/>
                    <a:pt x="5275" y="23931"/>
                  </a:cubicBezTo>
                  <a:cubicBezTo>
                    <a:pt x="5465" y="23527"/>
                    <a:pt x="5545" y="23124"/>
                    <a:pt x="5626" y="22693"/>
                  </a:cubicBezTo>
                  <a:cubicBezTo>
                    <a:pt x="5598" y="22370"/>
                    <a:pt x="5652" y="22101"/>
                    <a:pt x="5760" y="21858"/>
                  </a:cubicBezTo>
                  <a:cubicBezTo>
                    <a:pt x="6352" y="20674"/>
                    <a:pt x="8344" y="20540"/>
                    <a:pt x="8641" y="19651"/>
                  </a:cubicBezTo>
                  <a:cubicBezTo>
                    <a:pt x="9502" y="16690"/>
                    <a:pt x="4899" y="15237"/>
                    <a:pt x="2692" y="13489"/>
                  </a:cubicBezTo>
                  <a:cubicBezTo>
                    <a:pt x="2343" y="13219"/>
                    <a:pt x="1938" y="12950"/>
                    <a:pt x="1776" y="12520"/>
                  </a:cubicBezTo>
                  <a:cubicBezTo>
                    <a:pt x="1561" y="11899"/>
                    <a:pt x="2235" y="11497"/>
                    <a:pt x="2666" y="11254"/>
                  </a:cubicBezTo>
                  <a:cubicBezTo>
                    <a:pt x="2935" y="11092"/>
                    <a:pt x="3204" y="10931"/>
                    <a:pt x="3445" y="10769"/>
                  </a:cubicBezTo>
                  <a:cubicBezTo>
                    <a:pt x="4468" y="10151"/>
                    <a:pt x="5411" y="9423"/>
                    <a:pt x="5814" y="8213"/>
                  </a:cubicBezTo>
                  <a:cubicBezTo>
                    <a:pt x="5949" y="7998"/>
                    <a:pt x="6111" y="7862"/>
                    <a:pt x="6272" y="7729"/>
                  </a:cubicBezTo>
                  <a:cubicBezTo>
                    <a:pt x="7026" y="7216"/>
                    <a:pt x="8182" y="7083"/>
                    <a:pt x="8667" y="6437"/>
                  </a:cubicBezTo>
                  <a:cubicBezTo>
                    <a:pt x="10202" y="4337"/>
                    <a:pt x="7106" y="2049"/>
                    <a:pt x="6083" y="85"/>
                  </a:cubicBezTo>
                  <a:cubicBezTo>
                    <a:pt x="6069" y="27"/>
                    <a:pt x="5923" y="0"/>
                    <a:pt x="57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 rot="-6346485">
              <a:off x="3902705" y="-378920"/>
              <a:ext cx="2181028" cy="10452494"/>
            </a:xfrm>
            <a:custGeom>
              <a:avLst/>
              <a:gdLst/>
              <a:ahLst/>
              <a:cxnLst/>
              <a:rect l="l" t="t" r="r" b="b"/>
              <a:pathLst>
                <a:path w="9664" h="46313" extrusionOk="0">
                  <a:moveTo>
                    <a:pt x="5569" y="1"/>
                  </a:moveTo>
                  <a:cubicBezTo>
                    <a:pt x="5429" y="1"/>
                    <a:pt x="5275" y="28"/>
                    <a:pt x="5142" y="76"/>
                  </a:cubicBezTo>
                  <a:cubicBezTo>
                    <a:pt x="6029" y="1719"/>
                    <a:pt x="9205" y="3736"/>
                    <a:pt x="7644" y="5405"/>
                  </a:cubicBezTo>
                  <a:cubicBezTo>
                    <a:pt x="7052" y="6105"/>
                    <a:pt x="5788" y="6294"/>
                    <a:pt x="4981" y="6886"/>
                  </a:cubicBezTo>
                  <a:cubicBezTo>
                    <a:pt x="4791" y="7020"/>
                    <a:pt x="4604" y="7181"/>
                    <a:pt x="4496" y="7397"/>
                  </a:cubicBezTo>
                  <a:cubicBezTo>
                    <a:pt x="4253" y="8581"/>
                    <a:pt x="3553" y="9335"/>
                    <a:pt x="2692" y="9981"/>
                  </a:cubicBezTo>
                  <a:cubicBezTo>
                    <a:pt x="2397" y="10196"/>
                    <a:pt x="2100" y="10385"/>
                    <a:pt x="1805" y="10601"/>
                  </a:cubicBezTo>
                  <a:cubicBezTo>
                    <a:pt x="1185" y="10924"/>
                    <a:pt x="646" y="11326"/>
                    <a:pt x="297" y="11893"/>
                  </a:cubicBezTo>
                  <a:cubicBezTo>
                    <a:pt x="0" y="12323"/>
                    <a:pt x="513" y="12726"/>
                    <a:pt x="862" y="12995"/>
                  </a:cubicBezTo>
                  <a:cubicBezTo>
                    <a:pt x="3284" y="14746"/>
                    <a:pt x="7213" y="15310"/>
                    <a:pt x="7859" y="18514"/>
                  </a:cubicBezTo>
                  <a:cubicBezTo>
                    <a:pt x="8021" y="19293"/>
                    <a:pt x="6703" y="19401"/>
                    <a:pt x="5975" y="19724"/>
                  </a:cubicBezTo>
                  <a:cubicBezTo>
                    <a:pt x="5329" y="20047"/>
                    <a:pt x="4658" y="20505"/>
                    <a:pt x="4388" y="21177"/>
                  </a:cubicBezTo>
                  <a:cubicBezTo>
                    <a:pt x="4281" y="21392"/>
                    <a:pt x="4227" y="21636"/>
                    <a:pt x="4253" y="21905"/>
                  </a:cubicBezTo>
                  <a:cubicBezTo>
                    <a:pt x="4227" y="23950"/>
                    <a:pt x="2046" y="24812"/>
                    <a:pt x="782" y="26104"/>
                  </a:cubicBezTo>
                  <a:cubicBezTo>
                    <a:pt x="485" y="26427"/>
                    <a:pt x="269" y="26857"/>
                    <a:pt x="485" y="27234"/>
                  </a:cubicBezTo>
                  <a:cubicBezTo>
                    <a:pt x="646" y="27449"/>
                    <a:pt x="836" y="27691"/>
                    <a:pt x="1051" y="27906"/>
                  </a:cubicBezTo>
                  <a:cubicBezTo>
                    <a:pt x="1238" y="28121"/>
                    <a:pt x="1454" y="28336"/>
                    <a:pt x="1669" y="28526"/>
                  </a:cubicBezTo>
                  <a:cubicBezTo>
                    <a:pt x="4281" y="30894"/>
                    <a:pt x="5950" y="34017"/>
                    <a:pt x="7349" y="37165"/>
                  </a:cubicBezTo>
                  <a:cubicBezTo>
                    <a:pt x="7618" y="37838"/>
                    <a:pt x="7536" y="38726"/>
                    <a:pt x="6837" y="39156"/>
                  </a:cubicBezTo>
                  <a:cubicBezTo>
                    <a:pt x="6057" y="39587"/>
                    <a:pt x="5034" y="39910"/>
                    <a:pt x="4550" y="40663"/>
                  </a:cubicBezTo>
                  <a:cubicBezTo>
                    <a:pt x="4388" y="40933"/>
                    <a:pt x="4281" y="41230"/>
                    <a:pt x="4281" y="41579"/>
                  </a:cubicBezTo>
                  <a:cubicBezTo>
                    <a:pt x="4522" y="43491"/>
                    <a:pt x="3122" y="44621"/>
                    <a:pt x="1561" y="45508"/>
                  </a:cubicBezTo>
                  <a:cubicBezTo>
                    <a:pt x="1428" y="45562"/>
                    <a:pt x="1320" y="45751"/>
                    <a:pt x="1266" y="45859"/>
                  </a:cubicBezTo>
                  <a:cubicBezTo>
                    <a:pt x="1266" y="45859"/>
                    <a:pt x="1777" y="46021"/>
                    <a:pt x="2261" y="46154"/>
                  </a:cubicBezTo>
                  <a:cubicBezTo>
                    <a:pt x="2462" y="46265"/>
                    <a:pt x="2649" y="46312"/>
                    <a:pt x="2825" y="46312"/>
                  </a:cubicBezTo>
                  <a:cubicBezTo>
                    <a:pt x="3591" y="46312"/>
                    <a:pt x="4147" y="45406"/>
                    <a:pt x="4737" y="44836"/>
                  </a:cubicBezTo>
                  <a:cubicBezTo>
                    <a:pt x="5196" y="44352"/>
                    <a:pt x="5276" y="43624"/>
                    <a:pt x="5276" y="42952"/>
                  </a:cubicBezTo>
                  <a:cubicBezTo>
                    <a:pt x="5304" y="42601"/>
                    <a:pt x="5329" y="42225"/>
                    <a:pt x="5411" y="41848"/>
                  </a:cubicBezTo>
                  <a:cubicBezTo>
                    <a:pt x="5519" y="41499"/>
                    <a:pt x="5680" y="41176"/>
                    <a:pt x="5950" y="40933"/>
                  </a:cubicBezTo>
                  <a:cubicBezTo>
                    <a:pt x="6837" y="40018"/>
                    <a:pt x="8613" y="39318"/>
                    <a:pt x="8075" y="37703"/>
                  </a:cubicBezTo>
                  <a:cubicBezTo>
                    <a:pt x="7026" y="34742"/>
                    <a:pt x="5545" y="31997"/>
                    <a:pt x="3768" y="29441"/>
                  </a:cubicBezTo>
                  <a:cubicBezTo>
                    <a:pt x="3553" y="29144"/>
                    <a:pt x="3312" y="28849"/>
                    <a:pt x="3069" y="28552"/>
                  </a:cubicBezTo>
                  <a:cubicBezTo>
                    <a:pt x="2827" y="28283"/>
                    <a:pt x="2584" y="27988"/>
                    <a:pt x="2343" y="27719"/>
                  </a:cubicBezTo>
                  <a:cubicBezTo>
                    <a:pt x="1938" y="27260"/>
                    <a:pt x="1992" y="26588"/>
                    <a:pt x="2397" y="26104"/>
                  </a:cubicBezTo>
                  <a:cubicBezTo>
                    <a:pt x="3581" y="24866"/>
                    <a:pt x="5411" y="23869"/>
                    <a:pt x="5304" y="21931"/>
                  </a:cubicBezTo>
                  <a:cubicBezTo>
                    <a:pt x="5357" y="21662"/>
                    <a:pt x="5437" y="21446"/>
                    <a:pt x="5573" y="21231"/>
                  </a:cubicBezTo>
                  <a:cubicBezTo>
                    <a:pt x="6083" y="20424"/>
                    <a:pt x="7106" y="19913"/>
                    <a:pt x="8129" y="19670"/>
                  </a:cubicBezTo>
                  <a:cubicBezTo>
                    <a:pt x="8613" y="19483"/>
                    <a:pt x="9125" y="18998"/>
                    <a:pt x="8828" y="18406"/>
                  </a:cubicBezTo>
                  <a:cubicBezTo>
                    <a:pt x="7511" y="15956"/>
                    <a:pt x="4873" y="14987"/>
                    <a:pt x="2584" y="13508"/>
                  </a:cubicBezTo>
                  <a:cubicBezTo>
                    <a:pt x="2046" y="13185"/>
                    <a:pt x="1292" y="12915"/>
                    <a:pt x="1374" y="12241"/>
                  </a:cubicBezTo>
                  <a:cubicBezTo>
                    <a:pt x="1400" y="11516"/>
                    <a:pt x="2207" y="11193"/>
                    <a:pt x="2746" y="10842"/>
                  </a:cubicBezTo>
                  <a:cubicBezTo>
                    <a:pt x="3015" y="10655"/>
                    <a:pt x="3312" y="10465"/>
                    <a:pt x="3581" y="10278"/>
                  </a:cubicBezTo>
                  <a:cubicBezTo>
                    <a:pt x="4388" y="9711"/>
                    <a:pt x="5088" y="9040"/>
                    <a:pt x="5383" y="8017"/>
                  </a:cubicBezTo>
                  <a:cubicBezTo>
                    <a:pt x="5491" y="7748"/>
                    <a:pt x="5680" y="7558"/>
                    <a:pt x="5896" y="7397"/>
                  </a:cubicBezTo>
                  <a:cubicBezTo>
                    <a:pt x="6757" y="6725"/>
                    <a:pt x="8236" y="6536"/>
                    <a:pt x="8695" y="5648"/>
                  </a:cubicBezTo>
                  <a:cubicBezTo>
                    <a:pt x="9664" y="3736"/>
                    <a:pt x="7160" y="1880"/>
                    <a:pt x="5950" y="130"/>
                  </a:cubicBezTo>
                  <a:cubicBezTo>
                    <a:pt x="5890" y="41"/>
                    <a:pt x="5741" y="1"/>
                    <a:pt x="5569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 rot="-6346485">
              <a:off x="3852696" y="-32450"/>
              <a:ext cx="2344875" cy="10354092"/>
            </a:xfrm>
            <a:custGeom>
              <a:avLst/>
              <a:gdLst/>
              <a:ahLst/>
              <a:cxnLst/>
              <a:rect l="l" t="t" r="r" b="b"/>
              <a:pathLst>
                <a:path w="10390" h="45877" extrusionOk="0">
                  <a:moveTo>
                    <a:pt x="5868" y="0"/>
                  </a:moveTo>
                  <a:lnTo>
                    <a:pt x="5868" y="0"/>
                  </a:lnTo>
                  <a:cubicBezTo>
                    <a:pt x="6837" y="1454"/>
                    <a:pt x="10390" y="3740"/>
                    <a:pt x="8211" y="5248"/>
                  </a:cubicBezTo>
                  <a:cubicBezTo>
                    <a:pt x="7403" y="5786"/>
                    <a:pt x="6219" y="6109"/>
                    <a:pt x="5491" y="6809"/>
                  </a:cubicBezTo>
                  <a:cubicBezTo>
                    <a:pt x="5304" y="6970"/>
                    <a:pt x="5168" y="7160"/>
                    <a:pt x="5061" y="7401"/>
                  </a:cubicBezTo>
                  <a:cubicBezTo>
                    <a:pt x="4766" y="8854"/>
                    <a:pt x="3607" y="9608"/>
                    <a:pt x="2477" y="10389"/>
                  </a:cubicBezTo>
                  <a:cubicBezTo>
                    <a:pt x="2208" y="10577"/>
                    <a:pt x="1938" y="10766"/>
                    <a:pt x="1669" y="10982"/>
                  </a:cubicBezTo>
                  <a:cubicBezTo>
                    <a:pt x="1400" y="11251"/>
                    <a:pt x="1077" y="11492"/>
                    <a:pt x="944" y="11843"/>
                  </a:cubicBezTo>
                  <a:cubicBezTo>
                    <a:pt x="728" y="12596"/>
                    <a:pt x="1590" y="12999"/>
                    <a:pt x="2128" y="13350"/>
                  </a:cubicBezTo>
                  <a:cubicBezTo>
                    <a:pt x="4281" y="14480"/>
                    <a:pt x="6622" y="15288"/>
                    <a:pt x="8318" y="17036"/>
                  </a:cubicBezTo>
                  <a:cubicBezTo>
                    <a:pt x="8721" y="17441"/>
                    <a:pt x="9072" y="18274"/>
                    <a:pt x="8452" y="18651"/>
                  </a:cubicBezTo>
                  <a:cubicBezTo>
                    <a:pt x="7214" y="19325"/>
                    <a:pt x="5412" y="19756"/>
                    <a:pt x="4981" y="21101"/>
                  </a:cubicBezTo>
                  <a:cubicBezTo>
                    <a:pt x="4873" y="21371"/>
                    <a:pt x="4845" y="21666"/>
                    <a:pt x="4873" y="22017"/>
                  </a:cubicBezTo>
                  <a:cubicBezTo>
                    <a:pt x="4738" y="22824"/>
                    <a:pt x="4253" y="23524"/>
                    <a:pt x="3661" y="24088"/>
                  </a:cubicBezTo>
                  <a:cubicBezTo>
                    <a:pt x="2692" y="25085"/>
                    <a:pt x="1" y="26026"/>
                    <a:pt x="1023" y="27425"/>
                  </a:cubicBezTo>
                  <a:cubicBezTo>
                    <a:pt x="1185" y="27641"/>
                    <a:pt x="1374" y="27856"/>
                    <a:pt x="1590" y="28071"/>
                  </a:cubicBezTo>
                  <a:cubicBezTo>
                    <a:pt x="4550" y="30548"/>
                    <a:pt x="7349" y="33482"/>
                    <a:pt x="8237" y="37412"/>
                  </a:cubicBezTo>
                  <a:cubicBezTo>
                    <a:pt x="8587" y="38891"/>
                    <a:pt x="6488" y="38758"/>
                    <a:pt x="5627" y="39483"/>
                  </a:cubicBezTo>
                  <a:cubicBezTo>
                    <a:pt x="5384" y="39699"/>
                    <a:pt x="5196" y="39968"/>
                    <a:pt x="5089" y="40265"/>
                  </a:cubicBezTo>
                  <a:cubicBezTo>
                    <a:pt x="4953" y="40534"/>
                    <a:pt x="4899" y="40857"/>
                    <a:pt x="4899" y="41152"/>
                  </a:cubicBezTo>
                  <a:cubicBezTo>
                    <a:pt x="5142" y="43333"/>
                    <a:pt x="2989" y="43871"/>
                    <a:pt x="1669" y="44948"/>
                  </a:cubicBezTo>
                  <a:cubicBezTo>
                    <a:pt x="1428" y="45109"/>
                    <a:pt x="1454" y="45404"/>
                    <a:pt x="1482" y="45702"/>
                  </a:cubicBezTo>
                  <a:cubicBezTo>
                    <a:pt x="1482" y="45702"/>
                    <a:pt x="1859" y="45755"/>
                    <a:pt x="2236" y="45781"/>
                  </a:cubicBezTo>
                  <a:cubicBezTo>
                    <a:pt x="2391" y="45801"/>
                    <a:pt x="2574" y="45876"/>
                    <a:pt x="2734" y="45876"/>
                  </a:cubicBezTo>
                  <a:cubicBezTo>
                    <a:pt x="2796" y="45876"/>
                    <a:pt x="2855" y="45865"/>
                    <a:pt x="2907" y="45835"/>
                  </a:cubicBezTo>
                  <a:cubicBezTo>
                    <a:pt x="3097" y="45781"/>
                    <a:pt x="3123" y="45486"/>
                    <a:pt x="3312" y="45379"/>
                  </a:cubicBezTo>
                  <a:cubicBezTo>
                    <a:pt x="4873" y="44679"/>
                    <a:pt x="6191" y="43413"/>
                    <a:pt x="5950" y="41583"/>
                  </a:cubicBezTo>
                  <a:cubicBezTo>
                    <a:pt x="5950" y="41234"/>
                    <a:pt x="6057" y="40937"/>
                    <a:pt x="6219" y="40667"/>
                  </a:cubicBezTo>
                  <a:cubicBezTo>
                    <a:pt x="6703" y="39942"/>
                    <a:pt x="7752" y="39591"/>
                    <a:pt x="8480" y="39134"/>
                  </a:cubicBezTo>
                  <a:cubicBezTo>
                    <a:pt x="8882" y="38919"/>
                    <a:pt x="9180" y="38542"/>
                    <a:pt x="9072" y="38112"/>
                  </a:cubicBezTo>
                  <a:cubicBezTo>
                    <a:pt x="8290" y="34344"/>
                    <a:pt x="6004" y="31114"/>
                    <a:pt x="3338" y="28530"/>
                  </a:cubicBezTo>
                  <a:cubicBezTo>
                    <a:pt x="3123" y="28340"/>
                    <a:pt x="2907" y="28125"/>
                    <a:pt x="2720" y="27910"/>
                  </a:cubicBezTo>
                  <a:cubicBezTo>
                    <a:pt x="2505" y="27695"/>
                    <a:pt x="2315" y="27453"/>
                    <a:pt x="2154" y="27238"/>
                  </a:cubicBezTo>
                  <a:cubicBezTo>
                    <a:pt x="1938" y="26861"/>
                    <a:pt x="2154" y="26431"/>
                    <a:pt x="2451" y="26108"/>
                  </a:cubicBezTo>
                  <a:cubicBezTo>
                    <a:pt x="3715" y="24816"/>
                    <a:pt x="5896" y="23954"/>
                    <a:pt x="5922" y="21909"/>
                  </a:cubicBezTo>
                  <a:cubicBezTo>
                    <a:pt x="5922" y="21612"/>
                    <a:pt x="5976" y="21343"/>
                    <a:pt x="6083" y="21127"/>
                  </a:cubicBezTo>
                  <a:cubicBezTo>
                    <a:pt x="6622" y="19971"/>
                    <a:pt x="8264" y="19620"/>
                    <a:pt x="9341" y="19028"/>
                  </a:cubicBezTo>
                  <a:cubicBezTo>
                    <a:pt x="9690" y="18813"/>
                    <a:pt x="9879" y="18410"/>
                    <a:pt x="9664" y="18113"/>
                  </a:cubicBezTo>
                  <a:cubicBezTo>
                    <a:pt x="8075" y="15449"/>
                    <a:pt x="5114" y="14642"/>
                    <a:pt x="2584" y="13081"/>
                  </a:cubicBezTo>
                  <a:cubicBezTo>
                    <a:pt x="2236" y="12838"/>
                    <a:pt x="1859" y="12543"/>
                    <a:pt x="1938" y="12138"/>
                  </a:cubicBezTo>
                  <a:cubicBezTo>
                    <a:pt x="1966" y="11305"/>
                    <a:pt x="2907" y="11035"/>
                    <a:pt x="3446" y="10605"/>
                  </a:cubicBezTo>
                  <a:cubicBezTo>
                    <a:pt x="3769" y="10389"/>
                    <a:pt x="4066" y="10200"/>
                    <a:pt x="4361" y="9985"/>
                  </a:cubicBezTo>
                  <a:cubicBezTo>
                    <a:pt x="5222" y="9339"/>
                    <a:pt x="5950" y="8585"/>
                    <a:pt x="6137" y="7401"/>
                  </a:cubicBezTo>
                  <a:cubicBezTo>
                    <a:pt x="6245" y="7185"/>
                    <a:pt x="6406" y="6998"/>
                    <a:pt x="6596" y="6837"/>
                  </a:cubicBezTo>
                  <a:cubicBezTo>
                    <a:pt x="7375" y="6245"/>
                    <a:pt x="8613" y="6029"/>
                    <a:pt x="9449" y="5545"/>
                  </a:cubicBezTo>
                  <a:cubicBezTo>
                    <a:pt x="9826" y="5301"/>
                    <a:pt x="9987" y="4817"/>
                    <a:pt x="9798" y="4414"/>
                  </a:cubicBezTo>
                  <a:cubicBezTo>
                    <a:pt x="8857" y="2718"/>
                    <a:pt x="7834" y="241"/>
                    <a:pt x="5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 rot="-6346485">
              <a:off x="3878048" y="48167"/>
              <a:ext cx="2351195" cy="10397200"/>
            </a:xfrm>
            <a:custGeom>
              <a:avLst/>
              <a:gdLst/>
              <a:ahLst/>
              <a:cxnLst/>
              <a:rect l="l" t="t" r="r" b="b"/>
              <a:pathLst>
                <a:path w="10418" h="46068" extrusionOk="0">
                  <a:moveTo>
                    <a:pt x="5707" y="0"/>
                  </a:moveTo>
                  <a:cubicBezTo>
                    <a:pt x="5581" y="0"/>
                    <a:pt x="5451" y="15"/>
                    <a:pt x="5329" y="43"/>
                  </a:cubicBezTo>
                  <a:cubicBezTo>
                    <a:pt x="6406" y="1174"/>
                    <a:pt x="7698" y="2169"/>
                    <a:pt x="8426" y="3596"/>
                  </a:cubicBezTo>
                  <a:cubicBezTo>
                    <a:pt x="8721" y="4242"/>
                    <a:pt x="8318" y="4834"/>
                    <a:pt x="7726" y="5103"/>
                  </a:cubicBezTo>
                  <a:cubicBezTo>
                    <a:pt x="6783" y="5506"/>
                    <a:pt x="5545" y="5965"/>
                    <a:pt x="4873" y="6772"/>
                  </a:cubicBezTo>
                  <a:cubicBezTo>
                    <a:pt x="4683" y="6959"/>
                    <a:pt x="4550" y="7175"/>
                    <a:pt x="4468" y="7444"/>
                  </a:cubicBezTo>
                  <a:cubicBezTo>
                    <a:pt x="4253" y="8359"/>
                    <a:pt x="3689" y="9059"/>
                    <a:pt x="2989" y="9705"/>
                  </a:cubicBezTo>
                  <a:cubicBezTo>
                    <a:pt x="2799" y="9866"/>
                    <a:pt x="2584" y="10028"/>
                    <a:pt x="2343" y="10189"/>
                  </a:cubicBezTo>
                  <a:cubicBezTo>
                    <a:pt x="2099" y="10351"/>
                    <a:pt x="1830" y="10512"/>
                    <a:pt x="1561" y="10674"/>
                  </a:cubicBezTo>
                  <a:cubicBezTo>
                    <a:pt x="1077" y="11025"/>
                    <a:pt x="351" y="11320"/>
                    <a:pt x="269" y="12019"/>
                  </a:cubicBezTo>
                  <a:cubicBezTo>
                    <a:pt x="190" y="12424"/>
                    <a:pt x="538" y="12693"/>
                    <a:pt x="861" y="12909"/>
                  </a:cubicBezTo>
                  <a:cubicBezTo>
                    <a:pt x="3258" y="14416"/>
                    <a:pt x="5949" y="15088"/>
                    <a:pt x="7967" y="17026"/>
                  </a:cubicBezTo>
                  <a:cubicBezTo>
                    <a:pt x="8505" y="17564"/>
                    <a:pt x="8372" y="18371"/>
                    <a:pt x="7618" y="18641"/>
                  </a:cubicBezTo>
                  <a:cubicBezTo>
                    <a:pt x="6567" y="19099"/>
                    <a:pt x="5250" y="19556"/>
                    <a:pt x="4629" y="20578"/>
                  </a:cubicBezTo>
                  <a:cubicBezTo>
                    <a:pt x="4522" y="20768"/>
                    <a:pt x="4414" y="20983"/>
                    <a:pt x="4360" y="21252"/>
                  </a:cubicBezTo>
                  <a:cubicBezTo>
                    <a:pt x="4496" y="23647"/>
                    <a:pt x="2074" y="24805"/>
                    <a:pt x="566" y="26177"/>
                  </a:cubicBezTo>
                  <a:cubicBezTo>
                    <a:pt x="351" y="26392"/>
                    <a:pt x="162" y="26661"/>
                    <a:pt x="82" y="26958"/>
                  </a:cubicBezTo>
                  <a:cubicBezTo>
                    <a:pt x="0" y="27227"/>
                    <a:pt x="54" y="27522"/>
                    <a:pt x="323" y="27766"/>
                  </a:cubicBezTo>
                  <a:cubicBezTo>
                    <a:pt x="1669" y="28842"/>
                    <a:pt x="3284" y="29568"/>
                    <a:pt x="4334" y="31021"/>
                  </a:cubicBezTo>
                  <a:cubicBezTo>
                    <a:pt x="5734" y="32959"/>
                    <a:pt x="9043" y="35651"/>
                    <a:pt x="7429" y="37750"/>
                  </a:cubicBezTo>
                  <a:cubicBezTo>
                    <a:pt x="6757" y="38585"/>
                    <a:pt x="5034" y="38801"/>
                    <a:pt x="4496" y="39903"/>
                  </a:cubicBezTo>
                  <a:cubicBezTo>
                    <a:pt x="4388" y="40147"/>
                    <a:pt x="4334" y="40388"/>
                    <a:pt x="4334" y="40711"/>
                  </a:cubicBezTo>
                  <a:cubicBezTo>
                    <a:pt x="4496" y="42677"/>
                    <a:pt x="2504" y="43322"/>
                    <a:pt x="1105" y="44184"/>
                  </a:cubicBezTo>
                  <a:cubicBezTo>
                    <a:pt x="323" y="44640"/>
                    <a:pt x="836" y="45476"/>
                    <a:pt x="1105" y="46068"/>
                  </a:cubicBezTo>
                  <a:lnTo>
                    <a:pt x="1966" y="45799"/>
                  </a:lnTo>
                  <a:cubicBezTo>
                    <a:pt x="1804" y="45179"/>
                    <a:pt x="2289" y="44640"/>
                    <a:pt x="2853" y="44453"/>
                  </a:cubicBezTo>
                  <a:cubicBezTo>
                    <a:pt x="4281" y="44022"/>
                    <a:pt x="5545" y="42838"/>
                    <a:pt x="5383" y="41249"/>
                  </a:cubicBezTo>
                  <a:cubicBezTo>
                    <a:pt x="5383" y="40872"/>
                    <a:pt x="5465" y="40469"/>
                    <a:pt x="5652" y="40147"/>
                  </a:cubicBezTo>
                  <a:cubicBezTo>
                    <a:pt x="5842" y="39824"/>
                    <a:pt x="6111" y="39526"/>
                    <a:pt x="6488" y="39365"/>
                  </a:cubicBezTo>
                  <a:cubicBezTo>
                    <a:pt x="7321" y="38908"/>
                    <a:pt x="8856" y="38855"/>
                    <a:pt x="8721" y="37778"/>
                  </a:cubicBezTo>
                  <a:cubicBezTo>
                    <a:pt x="8156" y="33633"/>
                    <a:pt x="5006" y="30806"/>
                    <a:pt x="2099" y="28196"/>
                  </a:cubicBezTo>
                  <a:cubicBezTo>
                    <a:pt x="1912" y="27981"/>
                    <a:pt x="1723" y="27766"/>
                    <a:pt x="1561" y="27522"/>
                  </a:cubicBezTo>
                  <a:cubicBezTo>
                    <a:pt x="459" y="25882"/>
                    <a:pt x="3689" y="25074"/>
                    <a:pt x="4629" y="23728"/>
                  </a:cubicBezTo>
                  <a:cubicBezTo>
                    <a:pt x="5006" y="23216"/>
                    <a:pt x="5275" y="22678"/>
                    <a:pt x="5357" y="22114"/>
                  </a:cubicBezTo>
                  <a:cubicBezTo>
                    <a:pt x="5329" y="21737"/>
                    <a:pt x="5383" y="21414"/>
                    <a:pt x="5491" y="21145"/>
                  </a:cubicBezTo>
                  <a:cubicBezTo>
                    <a:pt x="6029" y="19799"/>
                    <a:pt x="8182" y="19556"/>
                    <a:pt x="8990" y="18425"/>
                  </a:cubicBezTo>
                  <a:cubicBezTo>
                    <a:pt x="9797" y="17349"/>
                    <a:pt x="7967" y="16354"/>
                    <a:pt x="6972" y="15734"/>
                  </a:cubicBezTo>
                  <a:cubicBezTo>
                    <a:pt x="5411" y="14685"/>
                    <a:pt x="3742" y="14039"/>
                    <a:pt x="2099" y="13150"/>
                  </a:cubicBezTo>
                  <a:cubicBezTo>
                    <a:pt x="1159" y="12665"/>
                    <a:pt x="1346" y="11563"/>
                    <a:pt x="2153" y="11079"/>
                  </a:cubicBezTo>
                  <a:cubicBezTo>
                    <a:pt x="2422" y="10863"/>
                    <a:pt x="2692" y="10674"/>
                    <a:pt x="2989" y="10458"/>
                  </a:cubicBezTo>
                  <a:cubicBezTo>
                    <a:pt x="4119" y="9651"/>
                    <a:pt x="5250" y="8872"/>
                    <a:pt x="5573" y="7418"/>
                  </a:cubicBezTo>
                  <a:cubicBezTo>
                    <a:pt x="5706" y="7175"/>
                    <a:pt x="5896" y="6987"/>
                    <a:pt x="6111" y="6798"/>
                  </a:cubicBezTo>
                  <a:cubicBezTo>
                    <a:pt x="6944" y="6098"/>
                    <a:pt x="8318" y="5803"/>
                    <a:pt x="8964" y="5075"/>
                  </a:cubicBezTo>
                  <a:cubicBezTo>
                    <a:pt x="10417" y="3489"/>
                    <a:pt x="7482" y="1497"/>
                    <a:pt x="6272" y="177"/>
                  </a:cubicBezTo>
                  <a:cubicBezTo>
                    <a:pt x="6167" y="54"/>
                    <a:pt x="5946" y="0"/>
                    <a:pt x="5707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 rot="-6346485">
              <a:off x="4083663" y="281548"/>
              <a:ext cx="2217589" cy="10521331"/>
            </a:xfrm>
            <a:custGeom>
              <a:avLst/>
              <a:gdLst/>
              <a:ahLst/>
              <a:cxnLst/>
              <a:rect l="l" t="t" r="r" b="b"/>
              <a:pathLst>
                <a:path w="9826" h="46618" extrusionOk="0">
                  <a:moveTo>
                    <a:pt x="5384" y="1"/>
                  </a:moveTo>
                  <a:lnTo>
                    <a:pt x="5384" y="1"/>
                  </a:lnTo>
                  <a:cubicBezTo>
                    <a:pt x="6434" y="1374"/>
                    <a:pt x="9503" y="2559"/>
                    <a:pt x="8318" y="4281"/>
                  </a:cubicBezTo>
                  <a:cubicBezTo>
                    <a:pt x="7672" y="5276"/>
                    <a:pt x="6191" y="5735"/>
                    <a:pt x="5250" y="6596"/>
                  </a:cubicBezTo>
                  <a:cubicBezTo>
                    <a:pt x="5035" y="6811"/>
                    <a:pt x="4820" y="7052"/>
                    <a:pt x="4684" y="7321"/>
                  </a:cubicBezTo>
                  <a:cubicBezTo>
                    <a:pt x="4199" y="8775"/>
                    <a:pt x="3097" y="9636"/>
                    <a:pt x="1967" y="10525"/>
                  </a:cubicBezTo>
                  <a:cubicBezTo>
                    <a:pt x="1669" y="10741"/>
                    <a:pt x="1400" y="10956"/>
                    <a:pt x="1131" y="11171"/>
                  </a:cubicBezTo>
                  <a:cubicBezTo>
                    <a:pt x="862" y="11466"/>
                    <a:pt x="513" y="11656"/>
                    <a:pt x="352" y="12033"/>
                  </a:cubicBezTo>
                  <a:cubicBezTo>
                    <a:pt x="108" y="12597"/>
                    <a:pt x="675" y="13055"/>
                    <a:pt x="1159" y="13243"/>
                  </a:cubicBezTo>
                  <a:cubicBezTo>
                    <a:pt x="3366" y="14186"/>
                    <a:pt x="5599" y="14858"/>
                    <a:pt x="7565" y="16311"/>
                  </a:cubicBezTo>
                  <a:cubicBezTo>
                    <a:pt x="8103" y="16716"/>
                    <a:pt x="8964" y="17469"/>
                    <a:pt x="8237" y="18062"/>
                  </a:cubicBezTo>
                  <a:cubicBezTo>
                    <a:pt x="7188" y="18949"/>
                    <a:pt x="5412" y="19246"/>
                    <a:pt x="4712" y="20430"/>
                  </a:cubicBezTo>
                  <a:cubicBezTo>
                    <a:pt x="4576" y="20671"/>
                    <a:pt x="4469" y="20968"/>
                    <a:pt x="4443" y="21291"/>
                  </a:cubicBezTo>
                  <a:cubicBezTo>
                    <a:pt x="4550" y="23821"/>
                    <a:pt x="1805" y="24898"/>
                    <a:pt x="352" y="26620"/>
                  </a:cubicBezTo>
                  <a:cubicBezTo>
                    <a:pt x="162" y="26836"/>
                    <a:pt x="108" y="27105"/>
                    <a:pt x="136" y="27374"/>
                  </a:cubicBezTo>
                  <a:cubicBezTo>
                    <a:pt x="190" y="27536"/>
                    <a:pt x="136" y="27697"/>
                    <a:pt x="270" y="27831"/>
                  </a:cubicBezTo>
                  <a:cubicBezTo>
                    <a:pt x="2397" y="29338"/>
                    <a:pt x="4658" y="30389"/>
                    <a:pt x="6058" y="32675"/>
                  </a:cubicBezTo>
                  <a:cubicBezTo>
                    <a:pt x="6945" y="34021"/>
                    <a:pt x="8829" y="35502"/>
                    <a:pt x="7914" y="36928"/>
                  </a:cubicBezTo>
                  <a:cubicBezTo>
                    <a:pt x="7188" y="38058"/>
                    <a:pt x="5168" y="38140"/>
                    <a:pt x="4576" y="39378"/>
                  </a:cubicBezTo>
                  <a:cubicBezTo>
                    <a:pt x="4469" y="39647"/>
                    <a:pt x="4415" y="39942"/>
                    <a:pt x="4415" y="40293"/>
                  </a:cubicBezTo>
                  <a:cubicBezTo>
                    <a:pt x="4443" y="42203"/>
                    <a:pt x="2369" y="42688"/>
                    <a:pt x="1131" y="43656"/>
                  </a:cubicBezTo>
                  <a:cubicBezTo>
                    <a:pt x="1" y="44492"/>
                    <a:pt x="1346" y="45784"/>
                    <a:pt x="1859" y="46617"/>
                  </a:cubicBezTo>
                  <a:lnTo>
                    <a:pt x="2236" y="46107"/>
                  </a:lnTo>
                  <a:cubicBezTo>
                    <a:pt x="916" y="44277"/>
                    <a:pt x="3366" y="43684"/>
                    <a:pt x="4550" y="42849"/>
                  </a:cubicBezTo>
                  <a:cubicBezTo>
                    <a:pt x="5250" y="42418"/>
                    <a:pt x="5465" y="41531"/>
                    <a:pt x="5465" y="40750"/>
                  </a:cubicBezTo>
                  <a:cubicBezTo>
                    <a:pt x="5465" y="40427"/>
                    <a:pt x="5491" y="40158"/>
                    <a:pt x="5599" y="39942"/>
                  </a:cubicBezTo>
                  <a:cubicBezTo>
                    <a:pt x="6058" y="38786"/>
                    <a:pt x="7619" y="38463"/>
                    <a:pt x="8721" y="37871"/>
                  </a:cubicBezTo>
                  <a:cubicBezTo>
                    <a:pt x="9313" y="37548"/>
                    <a:pt x="9152" y="36848"/>
                    <a:pt x="8964" y="36310"/>
                  </a:cubicBezTo>
                  <a:cubicBezTo>
                    <a:pt x="7403" y="32729"/>
                    <a:pt x="4712" y="29850"/>
                    <a:pt x="1454" y="27805"/>
                  </a:cubicBezTo>
                  <a:cubicBezTo>
                    <a:pt x="1185" y="27561"/>
                    <a:pt x="1131" y="27266"/>
                    <a:pt x="1213" y="26997"/>
                  </a:cubicBezTo>
                  <a:cubicBezTo>
                    <a:pt x="1293" y="26700"/>
                    <a:pt x="1482" y="26431"/>
                    <a:pt x="1697" y="26216"/>
                  </a:cubicBezTo>
                  <a:cubicBezTo>
                    <a:pt x="3230" y="24816"/>
                    <a:pt x="5627" y="23686"/>
                    <a:pt x="5491" y="21291"/>
                  </a:cubicBezTo>
                  <a:cubicBezTo>
                    <a:pt x="5545" y="20968"/>
                    <a:pt x="5681" y="20725"/>
                    <a:pt x="5868" y="20484"/>
                  </a:cubicBezTo>
                  <a:cubicBezTo>
                    <a:pt x="6811" y="19379"/>
                    <a:pt x="8883" y="19246"/>
                    <a:pt x="9018" y="18141"/>
                  </a:cubicBezTo>
                  <a:cubicBezTo>
                    <a:pt x="9421" y="15181"/>
                    <a:pt x="4550" y="14616"/>
                    <a:pt x="2074" y="13135"/>
                  </a:cubicBezTo>
                  <a:cubicBezTo>
                    <a:pt x="1669" y="12866"/>
                    <a:pt x="1131" y="12463"/>
                    <a:pt x="1400" y="12005"/>
                  </a:cubicBezTo>
                  <a:cubicBezTo>
                    <a:pt x="1723" y="11333"/>
                    <a:pt x="2369" y="10956"/>
                    <a:pt x="2961" y="10525"/>
                  </a:cubicBezTo>
                  <a:cubicBezTo>
                    <a:pt x="3258" y="10336"/>
                    <a:pt x="3553" y="10121"/>
                    <a:pt x="3851" y="9905"/>
                  </a:cubicBezTo>
                  <a:cubicBezTo>
                    <a:pt x="4684" y="9259"/>
                    <a:pt x="5384" y="8534"/>
                    <a:pt x="5599" y="7403"/>
                  </a:cubicBezTo>
                  <a:cubicBezTo>
                    <a:pt x="5707" y="7134"/>
                    <a:pt x="5868" y="6919"/>
                    <a:pt x="6083" y="6703"/>
                  </a:cubicBezTo>
                  <a:cubicBezTo>
                    <a:pt x="6865" y="5896"/>
                    <a:pt x="8237" y="5491"/>
                    <a:pt x="9180" y="4953"/>
                  </a:cubicBezTo>
                  <a:cubicBezTo>
                    <a:pt x="9664" y="4684"/>
                    <a:pt x="9826" y="4092"/>
                    <a:pt x="9529" y="3661"/>
                  </a:cubicBezTo>
                  <a:cubicBezTo>
                    <a:pt x="8480" y="2074"/>
                    <a:pt x="7350" y="82"/>
                    <a:pt x="53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 rot="-6346485">
              <a:off x="4127250" y="410766"/>
              <a:ext cx="2375569" cy="10660808"/>
            </a:xfrm>
            <a:custGeom>
              <a:avLst/>
              <a:gdLst/>
              <a:ahLst/>
              <a:cxnLst/>
              <a:rect l="l" t="t" r="r" b="b"/>
              <a:pathLst>
                <a:path w="10526" h="47236" extrusionOk="0">
                  <a:moveTo>
                    <a:pt x="5681" y="1"/>
                  </a:moveTo>
                  <a:lnTo>
                    <a:pt x="5681" y="1"/>
                  </a:lnTo>
                  <a:cubicBezTo>
                    <a:pt x="6704" y="1347"/>
                    <a:pt x="9690" y="2315"/>
                    <a:pt x="8749" y="3984"/>
                  </a:cubicBezTo>
                  <a:cubicBezTo>
                    <a:pt x="8103" y="5087"/>
                    <a:pt x="6596" y="5625"/>
                    <a:pt x="5599" y="6540"/>
                  </a:cubicBezTo>
                  <a:cubicBezTo>
                    <a:pt x="5358" y="6783"/>
                    <a:pt x="5169" y="7024"/>
                    <a:pt x="5007" y="7322"/>
                  </a:cubicBezTo>
                  <a:cubicBezTo>
                    <a:pt x="4469" y="8667"/>
                    <a:pt x="3420" y="9582"/>
                    <a:pt x="2344" y="10498"/>
                  </a:cubicBezTo>
                  <a:lnTo>
                    <a:pt x="1698" y="11062"/>
                  </a:lnTo>
                  <a:cubicBezTo>
                    <a:pt x="1159" y="11600"/>
                    <a:pt x="1" y="12543"/>
                    <a:pt x="1052" y="13107"/>
                  </a:cubicBezTo>
                  <a:cubicBezTo>
                    <a:pt x="3636" y="14481"/>
                    <a:pt x="6837" y="14722"/>
                    <a:pt x="8749" y="17037"/>
                  </a:cubicBezTo>
                  <a:cubicBezTo>
                    <a:pt x="9044" y="17334"/>
                    <a:pt x="8775" y="17818"/>
                    <a:pt x="8452" y="18006"/>
                  </a:cubicBezTo>
                  <a:cubicBezTo>
                    <a:pt x="7242" y="18759"/>
                    <a:pt x="5599" y="19218"/>
                    <a:pt x="4981" y="20456"/>
                  </a:cubicBezTo>
                  <a:cubicBezTo>
                    <a:pt x="4846" y="20725"/>
                    <a:pt x="4766" y="20994"/>
                    <a:pt x="4738" y="21317"/>
                  </a:cubicBezTo>
                  <a:cubicBezTo>
                    <a:pt x="4792" y="23819"/>
                    <a:pt x="2208" y="25004"/>
                    <a:pt x="729" y="26672"/>
                  </a:cubicBezTo>
                  <a:cubicBezTo>
                    <a:pt x="513" y="26941"/>
                    <a:pt x="406" y="27239"/>
                    <a:pt x="432" y="27534"/>
                  </a:cubicBezTo>
                  <a:cubicBezTo>
                    <a:pt x="460" y="27749"/>
                    <a:pt x="539" y="27910"/>
                    <a:pt x="675" y="27992"/>
                  </a:cubicBezTo>
                  <a:cubicBezTo>
                    <a:pt x="3959" y="29848"/>
                    <a:pt x="7027" y="32001"/>
                    <a:pt x="8560" y="35528"/>
                  </a:cubicBezTo>
                  <a:cubicBezTo>
                    <a:pt x="8749" y="35985"/>
                    <a:pt x="8642" y="36551"/>
                    <a:pt x="8183" y="36820"/>
                  </a:cubicBezTo>
                  <a:cubicBezTo>
                    <a:pt x="7081" y="37412"/>
                    <a:pt x="5492" y="37628"/>
                    <a:pt x="4927" y="38758"/>
                  </a:cubicBezTo>
                  <a:cubicBezTo>
                    <a:pt x="4820" y="38973"/>
                    <a:pt x="4766" y="39243"/>
                    <a:pt x="4738" y="39538"/>
                  </a:cubicBezTo>
                  <a:cubicBezTo>
                    <a:pt x="4766" y="40453"/>
                    <a:pt x="4361" y="41342"/>
                    <a:pt x="3554" y="41880"/>
                  </a:cubicBezTo>
                  <a:cubicBezTo>
                    <a:pt x="2667" y="42472"/>
                    <a:pt x="1293" y="42580"/>
                    <a:pt x="1024" y="43657"/>
                  </a:cubicBezTo>
                  <a:cubicBezTo>
                    <a:pt x="729" y="45110"/>
                    <a:pt x="2262" y="46051"/>
                    <a:pt x="2908" y="47235"/>
                  </a:cubicBezTo>
                  <a:lnTo>
                    <a:pt x="3205" y="46643"/>
                  </a:lnTo>
                  <a:cubicBezTo>
                    <a:pt x="2692" y="45810"/>
                    <a:pt x="1347" y="44518"/>
                    <a:pt x="2477" y="43682"/>
                  </a:cubicBezTo>
                  <a:cubicBezTo>
                    <a:pt x="3715" y="42714"/>
                    <a:pt x="5789" y="42229"/>
                    <a:pt x="5761" y="40319"/>
                  </a:cubicBezTo>
                  <a:cubicBezTo>
                    <a:pt x="5761" y="39996"/>
                    <a:pt x="5815" y="39727"/>
                    <a:pt x="5922" y="39484"/>
                  </a:cubicBezTo>
                  <a:cubicBezTo>
                    <a:pt x="6435" y="38299"/>
                    <a:pt x="8291" y="38084"/>
                    <a:pt x="8990" y="37169"/>
                  </a:cubicBezTo>
                  <a:cubicBezTo>
                    <a:pt x="10526" y="34936"/>
                    <a:pt x="6973" y="32191"/>
                    <a:pt x="5330" y="30415"/>
                  </a:cubicBezTo>
                  <a:cubicBezTo>
                    <a:pt x="4281" y="29310"/>
                    <a:pt x="2774" y="28853"/>
                    <a:pt x="1616" y="27857"/>
                  </a:cubicBezTo>
                  <a:cubicBezTo>
                    <a:pt x="1482" y="27723"/>
                    <a:pt x="1536" y="27562"/>
                    <a:pt x="1482" y="27400"/>
                  </a:cubicBezTo>
                  <a:cubicBezTo>
                    <a:pt x="1454" y="27131"/>
                    <a:pt x="1508" y="26862"/>
                    <a:pt x="1698" y="26646"/>
                  </a:cubicBezTo>
                  <a:cubicBezTo>
                    <a:pt x="3151" y="24924"/>
                    <a:pt x="5896" y="23847"/>
                    <a:pt x="5789" y="21317"/>
                  </a:cubicBezTo>
                  <a:cubicBezTo>
                    <a:pt x="5815" y="20994"/>
                    <a:pt x="5922" y="20725"/>
                    <a:pt x="6058" y="20482"/>
                  </a:cubicBezTo>
                  <a:cubicBezTo>
                    <a:pt x="6704" y="19298"/>
                    <a:pt x="8373" y="18975"/>
                    <a:pt x="9529" y="18221"/>
                  </a:cubicBezTo>
                  <a:cubicBezTo>
                    <a:pt x="9798" y="18006"/>
                    <a:pt x="9987" y="17603"/>
                    <a:pt x="9798" y="17334"/>
                  </a:cubicBezTo>
                  <a:cubicBezTo>
                    <a:pt x="8157" y="15019"/>
                    <a:pt x="5222" y="14507"/>
                    <a:pt x="2800" y="13430"/>
                  </a:cubicBezTo>
                  <a:cubicBezTo>
                    <a:pt x="2397" y="13243"/>
                    <a:pt x="1939" y="13028"/>
                    <a:pt x="1724" y="12569"/>
                  </a:cubicBezTo>
                  <a:cubicBezTo>
                    <a:pt x="1454" y="12031"/>
                    <a:pt x="2074" y="11546"/>
                    <a:pt x="2451" y="11223"/>
                  </a:cubicBezTo>
                  <a:lnTo>
                    <a:pt x="3259" y="10577"/>
                  </a:lnTo>
                  <a:cubicBezTo>
                    <a:pt x="4361" y="9744"/>
                    <a:pt x="5492" y="8909"/>
                    <a:pt x="5922" y="7509"/>
                  </a:cubicBezTo>
                  <a:cubicBezTo>
                    <a:pt x="6030" y="7268"/>
                    <a:pt x="6166" y="7052"/>
                    <a:pt x="6327" y="6837"/>
                  </a:cubicBezTo>
                  <a:cubicBezTo>
                    <a:pt x="6973" y="5976"/>
                    <a:pt x="8050" y="5438"/>
                    <a:pt x="9018" y="5007"/>
                  </a:cubicBezTo>
                  <a:cubicBezTo>
                    <a:pt x="9557" y="4738"/>
                    <a:pt x="10336" y="4225"/>
                    <a:pt x="9959" y="3579"/>
                  </a:cubicBezTo>
                  <a:cubicBezTo>
                    <a:pt x="9098" y="1965"/>
                    <a:pt x="7537" y="108"/>
                    <a:pt x="5681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 rot="-6346485">
              <a:off x="4290224" y="557869"/>
              <a:ext cx="2271979" cy="10776814"/>
            </a:xfrm>
            <a:custGeom>
              <a:avLst/>
              <a:gdLst/>
              <a:ahLst/>
              <a:cxnLst/>
              <a:rect l="l" t="t" r="r" b="b"/>
              <a:pathLst>
                <a:path w="10067" h="47750" extrusionOk="0">
                  <a:moveTo>
                    <a:pt x="5472" y="0"/>
                  </a:moveTo>
                  <a:cubicBezTo>
                    <a:pt x="5434" y="0"/>
                    <a:pt x="5395" y="1"/>
                    <a:pt x="5355" y="3"/>
                  </a:cubicBezTo>
                  <a:cubicBezTo>
                    <a:pt x="6299" y="1402"/>
                    <a:pt x="9636" y="2238"/>
                    <a:pt x="8452" y="3960"/>
                  </a:cubicBezTo>
                  <a:cubicBezTo>
                    <a:pt x="7724" y="5009"/>
                    <a:pt x="6352" y="5655"/>
                    <a:pt x="5409" y="6598"/>
                  </a:cubicBezTo>
                  <a:cubicBezTo>
                    <a:pt x="5194" y="6839"/>
                    <a:pt x="4979" y="7082"/>
                    <a:pt x="4791" y="7377"/>
                  </a:cubicBezTo>
                  <a:cubicBezTo>
                    <a:pt x="4145" y="8697"/>
                    <a:pt x="3123" y="9692"/>
                    <a:pt x="2072" y="10689"/>
                  </a:cubicBezTo>
                  <a:cubicBezTo>
                    <a:pt x="1831" y="10930"/>
                    <a:pt x="1562" y="11174"/>
                    <a:pt x="1292" y="11415"/>
                  </a:cubicBezTo>
                  <a:cubicBezTo>
                    <a:pt x="1023" y="11712"/>
                    <a:pt x="726" y="11953"/>
                    <a:pt x="485" y="12330"/>
                  </a:cubicBezTo>
                  <a:cubicBezTo>
                    <a:pt x="162" y="12922"/>
                    <a:pt x="726" y="13381"/>
                    <a:pt x="1264" y="13568"/>
                  </a:cubicBezTo>
                  <a:cubicBezTo>
                    <a:pt x="3794" y="14483"/>
                    <a:pt x="6945" y="14619"/>
                    <a:pt x="8613" y="17041"/>
                  </a:cubicBezTo>
                  <a:cubicBezTo>
                    <a:pt x="8801" y="17256"/>
                    <a:pt x="8531" y="17605"/>
                    <a:pt x="8262" y="17795"/>
                  </a:cubicBezTo>
                  <a:cubicBezTo>
                    <a:pt x="6998" y="18548"/>
                    <a:pt x="5383" y="19140"/>
                    <a:pt x="4738" y="20458"/>
                  </a:cubicBezTo>
                  <a:cubicBezTo>
                    <a:pt x="4602" y="20727"/>
                    <a:pt x="4522" y="21024"/>
                    <a:pt x="4468" y="21347"/>
                  </a:cubicBezTo>
                  <a:cubicBezTo>
                    <a:pt x="4548" y="23931"/>
                    <a:pt x="1831" y="25087"/>
                    <a:pt x="431" y="26918"/>
                  </a:cubicBezTo>
                  <a:cubicBezTo>
                    <a:pt x="162" y="27241"/>
                    <a:pt x="1" y="27753"/>
                    <a:pt x="323" y="28130"/>
                  </a:cubicBezTo>
                  <a:cubicBezTo>
                    <a:pt x="565" y="28317"/>
                    <a:pt x="862" y="28560"/>
                    <a:pt x="1157" y="28722"/>
                  </a:cubicBezTo>
                  <a:cubicBezTo>
                    <a:pt x="4253" y="30147"/>
                    <a:pt x="7752" y="32167"/>
                    <a:pt x="8398" y="35827"/>
                  </a:cubicBezTo>
                  <a:cubicBezTo>
                    <a:pt x="8424" y="36258"/>
                    <a:pt x="7860" y="36499"/>
                    <a:pt x="7455" y="36635"/>
                  </a:cubicBezTo>
                  <a:cubicBezTo>
                    <a:pt x="6486" y="36904"/>
                    <a:pt x="5355" y="37335"/>
                    <a:pt x="4791" y="38114"/>
                  </a:cubicBezTo>
                  <a:cubicBezTo>
                    <a:pt x="4656" y="38304"/>
                    <a:pt x="4548" y="38519"/>
                    <a:pt x="4494" y="38760"/>
                  </a:cubicBezTo>
                  <a:cubicBezTo>
                    <a:pt x="4871" y="41236"/>
                    <a:pt x="2046" y="41775"/>
                    <a:pt x="700" y="43120"/>
                  </a:cubicBezTo>
                  <a:cubicBezTo>
                    <a:pt x="377" y="43417"/>
                    <a:pt x="565" y="43928"/>
                    <a:pt x="754" y="44251"/>
                  </a:cubicBezTo>
                  <a:cubicBezTo>
                    <a:pt x="1587" y="45489"/>
                    <a:pt x="2610" y="46512"/>
                    <a:pt x="3338" y="47750"/>
                  </a:cubicBezTo>
                  <a:lnTo>
                    <a:pt x="3687" y="47265"/>
                  </a:lnTo>
                  <a:cubicBezTo>
                    <a:pt x="3123" y="46001"/>
                    <a:pt x="780" y="44412"/>
                    <a:pt x="2126" y="43202"/>
                  </a:cubicBezTo>
                  <a:cubicBezTo>
                    <a:pt x="3392" y="42179"/>
                    <a:pt x="5678" y="41641"/>
                    <a:pt x="5517" y="39568"/>
                  </a:cubicBezTo>
                  <a:cubicBezTo>
                    <a:pt x="5545" y="39273"/>
                    <a:pt x="5599" y="39003"/>
                    <a:pt x="5706" y="38788"/>
                  </a:cubicBezTo>
                  <a:cubicBezTo>
                    <a:pt x="6271" y="37658"/>
                    <a:pt x="7860" y="37442"/>
                    <a:pt x="8962" y="36850"/>
                  </a:cubicBezTo>
                  <a:cubicBezTo>
                    <a:pt x="9231" y="36661"/>
                    <a:pt x="9500" y="36392"/>
                    <a:pt x="9393" y="36097"/>
                  </a:cubicBezTo>
                  <a:cubicBezTo>
                    <a:pt x="8262" y="32193"/>
                    <a:pt x="4791" y="30014"/>
                    <a:pt x="1454" y="28022"/>
                  </a:cubicBezTo>
                  <a:cubicBezTo>
                    <a:pt x="1318" y="27940"/>
                    <a:pt x="1239" y="27779"/>
                    <a:pt x="1211" y="27564"/>
                  </a:cubicBezTo>
                  <a:cubicBezTo>
                    <a:pt x="1185" y="27269"/>
                    <a:pt x="1292" y="26971"/>
                    <a:pt x="1508" y="26702"/>
                  </a:cubicBezTo>
                  <a:cubicBezTo>
                    <a:pt x="2987" y="25034"/>
                    <a:pt x="5571" y="23849"/>
                    <a:pt x="5517" y="21347"/>
                  </a:cubicBezTo>
                  <a:cubicBezTo>
                    <a:pt x="5545" y="21024"/>
                    <a:pt x="5625" y="20727"/>
                    <a:pt x="5760" y="20458"/>
                  </a:cubicBezTo>
                  <a:cubicBezTo>
                    <a:pt x="6378" y="19194"/>
                    <a:pt x="8047" y="18763"/>
                    <a:pt x="9259" y="18010"/>
                  </a:cubicBezTo>
                  <a:cubicBezTo>
                    <a:pt x="9744" y="17741"/>
                    <a:pt x="9744" y="17121"/>
                    <a:pt x="9393" y="16798"/>
                  </a:cubicBezTo>
                  <a:cubicBezTo>
                    <a:pt x="7347" y="14806"/>
                    <a:pt x="4468" y="14349"/>
                    <a:pt x="1938" y="13245"/>
                  </a:cubicBezTo>
                  <a:cubicBezTo>
                    <a:pt x="916" y="12760"/>
                    <a:pt x="1641" y="11658"/>
                    <a:pt x="2341" y="11253"/>
                  </a:cubicBezTo>
                  <a:cubicBezTo>
                    <a:pt x="2584" y="11038"/>
                    <a:pt x="2853" y="10797"/>
                    <a:pt x="3123" y="10581"/>
                  </a:cubicBezTo>
                  <a:cubicBezTo>
                    <a:pt x="4199" y="9638"/>
                    <a:pt x="5276" y="8723"/>
                    <a:pt x="5760" y="7324"/>
                  </a:cubicBezTo>
                  <a:cubicBezTo>
                    <a:pt x="5922" y="7029"/>
                    <a:pt x="6109" y="6785"/>
                    <a:pt x="6352" y="6544"/>
                  </a:cubicBezTo>
                  <a:cubicBezTo>
                    <a:pt x="7267" y="5575"/>
                    <a:pt x="8775" y="5037"/>
                    <a:pt x="9662" y="4094"/>
                  </a:cubicBezTo>
                  <a:cubicBezTo>
                    <a:pt x="10067" y="3691"/>
                    <a:pt x="9769" y="3045"/>
                    <a:pt x="9393" y="2748"/>
                  </a:cubicBezTo>
                  <a:cubicBezTo>
                    <a:pt x="8235" y="1670"/>
                    <a:pt x="7156" y="0"/>
                    <a:pt x="5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 rot="-6346485">
              <a:off x="4344669" y="716162"/>
              <a:ext cx="2362930" cy="10864609"/>
            </a:xfrm>
            <a:custGeom>
              <a:avLst/>
              <a:gdLst/>
              <a:ahLst/>
              <a:cxnLst/>
              <a:rect l="l" t="t" r="r" b="b"/>
              <a:pathLst>
                <a:path w="10470" h="48139" extrusionOk="0">
                  <a:moveTo>
                    <a:pt x="5660" y="1"/>
                  </a:moveTo>
                  <a:cubicBezTo>
                    <a:pt x="5578" y="1"/>
                    <a:pt x="5494" y="5"/>
                    <a:pt x="5409" y="15"/>
                  </a:cubicBezTo>
                  <a:cubicBezTo>
                    <a:pt x="6352" y="1335"/>
                    <a:pt x="9715" y="2142"/>
                    <a:pt x="8505" y="3891"/>
                  </a:cubicBezTo>
                  <a:cubicBezTo>
                    <a:pt x="7778" y="4967"/>
                    <a:pt x="6460" y="5667"/>
                    <a:pt x="5571" y="6636"/>
                  </a:cubicBezTo>
                  <a:cubicBezTo>
                    <a:pt x="5329" y="6879"/>
                    <a:pt x="5140" y="7120"/>
                    <a:pt x="4953" y="7417"/>
                  </a:cubicBezTo>
                  <a:cubicBezTo>
                    <a:pt x="4307" y="8735"/>
                    <a:pt x="3284" y="9786"/>
                    <a:pt x="2261" y="10835"/>
                  </a:cubicBezTo>
                  <a:cubicBezTo>
                    <a:pt x="1992" y="11078"/>
                    <a:pt x="1749" y="11347"/>
                    <a:pt x="1480" y="11588"/>
                  </a:cubicBezTo>
                  <a:cubicBezTo>
                    <a:pt x="834" y="12101"/>
                    <a:pt x="0" y="13285"/>
                    <a:pt x="1210" y="13688"/>
                  </a:cubicBezTo>
                  <a:cubicBezTo>
                    <a:pt x="3768" y="14495"/>
                    <a:pt x="6621" y="14656"/>
                    <a:pt x="8639" y="16540"/>
                  </a:cubicBezTo>
                  <a:cubicBezTo>
                    <a:pt x="8936" y="16838"/>
                    <a:pt x="8854" y="17376"/>
                    <a:pt x="8505" y="17617"/>
                  </a:cubicBezTo>
                  <a:cubicBezTo>
                    <a:pt x="7185" y="18425"/>
                    <a:pt x="5652" y="19124"/>
                    <a:pt x="4953" y="20470"/>
                  </a:cubicBezTo>
                  <a:cubicBezTo>
                    <a:pt x="4817" y="20739"/>
                    <a:pt x="4709" y="21008"/>
                    <a:pt x="4655" y="21359"/>
                  </a:cubicBezTo>
                  <a:cubicBezTo>
                    <a:pt x="4737" y="24130"/>
                    <a:pt x="1749" y="25235"/>
                    <a:pt x="403" y="27388"/>
                  </a:cubicBezTo>
                  <a:cubicBezTo>
                    <a:pt x="269" y="27629"/>
                    <a:pt x="241" y="27873"/>
                    <a:pt x="349" y="28088"/>
                  </a:cubicBezTo>
                  <a:cubicBezTo>
                    <a:pt x="485" y="28357"/>
                    <a:pt x="754" y="28572"/>
                    <a:pt x="1077" y="28734"/>
                  </a:cubicBezTo>
                  <a:cubicBezTo>
                    <a:pt x="3392" y="29703"/>
                    <a:pt x="5652" y="30833"/>
                    <a:pt x="7321" y="32771"/>
                  </a:cubicBezTo>
                  <a:cubicBezTo>
                    <a:pt x="7993" y="33579"/>
                    <a:pt x="9392" y="34924"/>
                    <a:pt x="8290" y="35839"/>
                  </a:cubicBezTo>
                  <a:cubicBezTo>
                    <a:pt x="7321" y="36593"/>
                    <a:pt x="5599" y="36701"/>
                    <a:pt x="4899" y="37749"/>
                  </a:cubicBezTo>
                  <a:cubicBezTo>
                    <a:pt x="4763" y="37965"/>
                    <a:pt x="4683" y="38208"/>
                    <a:pt x="4630" y="38531"/>
                  </a:cubicBezTo>
                  <a:cubicBezTo>
                    <a:pt x="4709" y="40576"/>
                    <a:pt x="2746" y="41438"/>
                    <a:pt x="1238" y="42353"/>
                  </a:cubicBezTo>
                  <a:cubicBezTo>
                    <a:pt x="485" y="42809"/>
                    <a:pt x="403" y="43724"/>
                    <a:pt x="1023" y="44291"/>
                  </a:cubicBezTo>
                  <a:cubicBezTo>
                    <a:pt x="2207" y="45421"/>
                    <a:pt x="3284" y="46685"/>
                    <a:pt x="4009" y="48138"/>
                  </a:cubicBezTo>
                  <a:lnTo>
                    <a:pt x="4522" y="47762"/>
                  </a:lnTo>
                  <a:cubicBezTo>
                    <a:pt x="3794" y="46524"/>
                    <a:pt x="2825" y="45475"/>
                    <a:pt x="1938" y="44263"/>
                  </a:cubicBezTo>
                  <a:cubicBezTo>
                    <a:pt x="1615" y="43724"/>
                    <a:pt x="1641" y="43078"/>
                    <a:pt x="2207" y="42730"/>
                  </a:cubicBezTo>
                  <a:cubicBezTo>
                    <a:pt x="3553" y="41840"/>
                    <a:pt x="5409" y="41356"/>
                    <a:pt x="5624" y="39580"/>
                  </a:cubicBezTo>
                  <a:cubicBezTo>
                    <a:pt x="5624" y="39177"/>
                    <a:pt x="5652" y="38772"/>
                    <a:pt x="5814" y="38395"/>
                  </a:cubicBezTo>
                  <a:cubicBezTo>
                    <a:pt x="5947" y="38019"/>
                    <a:pt x="6216" y="37724"/>
                    <a:pt x="6593" y="37480"/>
                  </a:cubicBezTo>
                  <a:cubicBezTo>
                    <a:pt x="7508" y="36862"/>
                    <a:pt x="8908" y="36970"/>
                    <a:pt x="9367" y="36027"/>
                  </a:cubicBezTo>
                  <a:cubicBezTo>
                    <a:pt x="10200" y="34520"/>
                    <a:pt x="8236" y="33148"/>
                    <a:pt x="7293" y="31990"/>
                  </a:cubicBezTo>
                  <a:cubicBezTo>
                    <a:pt x="5786" y="30080"/>
                    <a:pt x="3392" y="29434"/>
                    <a:pt x="1533" y="28114"/>
                  </a:cubicBezTo>
                  <a:cubicBezTo>
                    <a:pt x="1264" y="27873"/>
                    <a:pt x="1292" y="27576"/>
                    <a:pt x="1400" y="27306"/>
                  </a:cubicBezTo>
                  <a:cubicBezTo>
                    <a:pt x="1507" y="27037"/>
                    <a:pt x="1695" y="26796"/>
                    <a:pt x="1884" y="26581"/>
                  </a:cubicBezTo>
                  <a:cubicBezTo>
                    <a:pt x="3284" y="24966"/>
                    <a:pt x="5786" y="23754"/>
                    <a:pt x="5652" y="21359"/>
                  </a:cubicBezTo>
                  <a:cubicBezTo>
                    <a:pt x="5706" y="21008"/>
                    <a:pt x="5814" y="20713"/>
                    <a:pt x="5947" y="20444"/>
                  </a:cubicBezTo>
                  <a:cubicBezTo>
                    <a:pt x="6729" y="19124"/>
                    <a:pt x="8639" y="18694"/>
                    <a:pt x="9528" y="17509"/>
                  </a:cubicBezTo>
                  <a:cubicBezTo>
                    <a:pt x="10469" y="16299"/>
                    <a:pt x="7993" y="15492"/>
                    <a:pt x="6890" y="14979"/>
                  </a:cubicBezTo>
                  <a:cubicBezTo>
                    <a:pt x="5329" y="14254"/>
                    <a:pt x="3579" y="14118"/>
                    <a:pt x="2046" y="13311"/>
                  </a:cubicBezTo>
                  <a:cubicBezTo>
                    <a:pt x="1103" y="12854"/>
                    <a:pt x="1964" y="11911"/>
                    <a:pt x="2476" y="11427"/>
                  </a:cubicBezTo>
                  <a:cubicBezTo>
                    <a:pt x="2746" y="11186"/>
                    <a:pt x="3015" y="10942"/>
                    <a:pt x="3256" y="10701"/>
                  </a:cubicBezTo>
                  <a:cubicBezTo>
                    <a:pt x="4307" y="9704"/>
                    <a:pt x="5383" y="8735"/>
                    <a:pt x="5975" y="7389"/>
                  </a:cubicBezTo>
                  <a:cubicBezTo>
                    <a:pt x="6137" y="7094"/>
                    <a:pt x="6324" y="6825"/>
                    <a:pt x="6539" y="6556"/>
                  </a:cubicBezTo>
                  <a:cubicBezTo>
                    <a:pt x="7429" y="5587"/>
                    <a:pt x="8774" y="4913"/>
                    <a:pt x="9769" y="4026"/>
                  </a:cubicBezTo>
                  <a:cubicBezTo>
                    <a:pt x="10282" y="3596"/>
                    <a:pt x="9985" y="2896"/>
                    <a:pt x="9500" y="2545"/>
                  </a:cubicBezTo>
                  <a:cubicBezTo>
                    <a:pt x="8248" y="1624"/>
                    <a:pt x="7214" y="1"/>
                    <a:pt x="5660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 rot="-6346485">
              <a:off x="4424181" y="855018"/>
              <a:ext cx="2357062" cy="10916518"/>
            </a:xfrm>
            <a:custGeom>
              <a:avLst/>
              <a:gdLst/>
              <a:ahLst/>
              <a:cxnLst/>
              <a:rect l="l" t="t" r="r" b="b"/>
              <a:pathLst>
                <a:path w="10444" h="48369" extrusionOk="0">
                  <a:moveTo>
                    <a:pt x="5118" y="1"/>
                  </a:moveTo>
                  <a:cubicBezTo>
                    <a:pt x="5091" y="1"/>
                    <a:pt x="5063" y="1"/>
                    <a:pt x="5035" y="2"/>
                  </a:cubicBezTo>
                  <a:cubicBezTo>
                    <a:pt x="5922" y="1401"/>
                    <a:pt x="9475" y="2075"/>
                    <a:pt x="8157" y="3931"/>
                  </a:cubicBezTo>
                  <a:cubicBezTo>
                    <a:pt x="7565" y="4793"/>
                    <a:pt x="6568" y="5467"/>
                    <a:pt x="5760" y="6246"/>
                  </a:cubicBezTo>
                  <a:cubicBezTo>
                    <a:pt x="5491" y="6515"/>
                    <a:pt x="5250" y="6758"/>
                    <a:pt x="5035" y="7053"/>
                  </a:cubicBezTo>
                  <a:cubicBezTo>
                    <a:pt x="4146" y="8589"/>
                    <a:pt x="3043" y="9906"/>
                    <a:pt x="1831" y="11226"/>
                  </a:cubicBezTo>
                  <a:cubicBezTo>
                    <a:pt x="1644" y="11442"/>
                    <a:pt x="1454" y="11657"/>
                    <a:pt x="1239" y="11872"/>
                  </a:cubicBezTo>
                  <a:cubicBezTo>
                    <a:pt x="944" y="12221"/>
                    <a:pt x="485" y="12572"/>
                    <a:pt x="405" y="13110"/>
                  </a:cubicBezTo>
                  <a:cubicBezTo>
                    <a:pt x="405" y="13567"/>
                    <a:pt x="836" y="13864"/>
                    <a:pt x="1239" y="13998"/>
                  </a:cubicBezTo>
                  <a:cubicBezTo>
                    <a:pt x="3689" y="14697"/>
                    <a:pt x="6488" y="14671"/>
                    <a:pt x="8372" y="16502"/>
                  </a:cubicBezTo>
                  <a:cubicBezTo>
                    <a:pt x="8775" y="16825"/>
                    <a:pt x="8480" y="17335"/>
                    <a:pt x="8103" y="17578"/>
                  </a:cubicBezTo>
                  <a:cubicBezTo>
                    <a:pt x="6676" y="18493"/>
                    <a:pt x="4953" y="19516"/>
                    <a:pt x="4497" y="21131"/>
                  </a:cubicBezTo>
                  <a:cubicBezTo>
                    <a:pt x="4389" y="21454"/>
                    <a:pt x="4361" y="21803"/>
                    <a:pt x="4335" y="22180"/>
                  </a:cubicBezTo>
                  <a:cubicBezTo>
                    <a:pt x="3876" y="24279"/>
                    <a:pt x="1885" y="25463"/>
                    <a:pt x="539" y="27024"/>
                  </a:cubicBezTo>
                  <a:cubicBezTo>
                    <a:pt x="352" y="27240"/>
                    <a:pt x="136" y="27563"/>
                    <a:pt x="82" y="27886"/>
                  </a:cubicBezTo>
                  <a:cubicBezTo>
                    <a:pt x="1" y="28155"/>
                    <a:pt x="136" y="28424"/>
                    <a:pt x="298" y="28531"/>
                  </a:cubicBezTo>
                  <a:cubicBezTo>
                    <a:pt x="3284" y="30228"/>
                    <a:pt x="8211" y="31169"/>
                    <a:pt x="8211" y="35019"/>
                  </a:cubicBezTo>
                  <a:cubicBezTo>
                    <a:pt x="8211" y="36096"/>
                    <a:pt x="6245" y="35960"/>
                    <a:pt x="5276" y="36714"/>
                  </a:cubicBezTo>
                  <a:cubicBezTo>
                    <a:pt x="5035" y="36929"/>
                    <a:pt x="4819" y="37144"/>
                    <a:pt x="4658" y="37413"/>
                  </a:cubicBezTo>
                  <a:cubicBezTo>
                    <a:pt x="4469" y="37683"/>
                    <a:pt x="4361" y="37980"/>
                    <a:pt x="4361" y="38328"/>
                  </a:cubicBezTo>
                  <a:cubicBezTo>
                    <a:pt x="4361" y="40320"/>
                    <a:pt x="2343" y="41128"/>
                    <a:pt x="916" y="42178"/>
                  </a:cubicBezTo>
                  <a:cubicBezTo>
                    <a:pt x="405" y="42527"/>
                    <a:pt x="82" y="43201"/>
                    <a:pt x="485" y="43739"/>
                  </a:cubicBezTo>
                  <a:cubicBezTo>
                    <a:pt x="1751" y="45219"/>
                    <a:pt x="3474" y="46403"/>
                    <a:pt x="4092" y="48369"/>
                  </a:cubicBezTo>
                  <a:lnTo>
                    <a:pt x="4791" y="48125"/>
                  </a:lnTo>
                  <a:cubicBezTo>
                    <a:pt x="4012" y="46403"/>
                    <a:pt x="2477" y="45300"/>
                    <a:pt x="1454" y="43658"/>
                  </a:cubicBezTo>
                  <a:cubicBezTo>
                    <a:pt x="1131" y="43147"/>
                    <a:pt x="1590" y="42635"/>
                    <a:pt x="2020" y="42340"/>
                  </a:cubicBezTo>
                  <a:cubicBezTo>
                    <a:pt x="3528" y="41371"/>
                    <a:pt x="5491" y="40563"/>
                    <a:pt x="5412" y="38518"/>
                  </a:cubicBezTo>
                  <a:cubicBezTo>
                    <a:pt x="5465" y="38195"/>
                    <a:pt x="5545" y="37952"/>
                    <a:pt x="5707" y="37736"/>
                  </a:cubicBezTo>
                  <a:cubicBezTo>
                    <a:pt x="6406" y="36714"/>
                    <a:pt x="8211" y="36634"/>
                    <a:pt x="8964" y="35719"/>
                  </a:cubicBezTo>
                  <a:cubicBezTo>
                    <a:pt x="10444" y="33968"/>
                    <a:pt x="7188" y="31923"/>
                    <a:pt x="5707" y="30713"/>
                  </a:cubicBezTo>
                  <a:cubicBezTo>
                    <a:pt x="4415" y="29662"/>
                    <a:pt x="2800" y="29339"/>
                    <a:pt x="1374" y="28398"/>
                  </a:cubicBezTo>
                  <a:cubicBezTo>
                    <a:pt x="1213" y="28290"/>
                    <a:pt x="1023" y="28155"/>
                    <a:pt x="1077" y="27886"/>
                  </a:cubicBezTo>
                  <a:cubicBezTo>
                    <a:pt x="1051" y="27591"/>
                    <a:pt x="1185" y="27293"/>
                    <a:pt x="1374" y="27052"/>
                  </a:cubicBezTo>
                  <a:cubicBezTo>
                    <a:pt x="2854" y="25222"/>
                    <a:pt x="5491" y="23956"/>
                    <a:pt x="5437" y="21346"/>
                  </a:cubicBezTo>
                  <a:cubicBezTo>
                    <a:pt x="5491" y="20995"/>
                    <a:pt x="5599" y="20726"/>
                    <a:pt x="5735" y="20457"/>
                  </a:cubicBezTo>
                  <a:cubicBezTo>
                    <a:pt x="6434" y="19111"/>
                    <a:pt x="7967" y="18412"/>
                    <a:pt x="9287" y="17604"/>
                  </a:cubicBezTo>
                  <a:cubicBezTo>
                    <a:pt x="9879" y="17201"/>
                    <a:pt x="9503" y="16502"/>
                    <a:pt x="9044" y="16151"/>
                  </a:cubicBezTo>
                  <a:cubicBezTo>
                    <a:pt x="6757" y="14618"/>
                    <a:pt x="4066" y="14536"/>
                    <a:pt x="1723" y="13459"/>
                  </a:cubicBezTo>
                  <a:cubicBezTo>
                    <a:pt x="808" y="13029"/>
                    <a:pt x="1777" y="12060"/>
                    <a:pt x="2262" y="11603"/>
                  </a:cubicBezTo>
                  <a:cubicBezTo>
                    <a:pt x="2531" y="11334"/>
                    <a:pt x="2774" y="11065"/>
                    <a:pt x="3043" y="10822"/>
                  </a:cubicBezTo>
                  <a:cubicBezTo>
                    <a:pt x="4092" y="9799"/>
                    <a:pt x="5114" y="8750"/>
                    <a:pt x="5735" y="7376"/>
                  </a:cubicBezTo>
                  <a:cubicBezTo>
                    <a:pt x="5896" y="7107"/>
                    <a:pt x="6083" y="6838"/>
                    <a:pt x="6299" y="6569"/>
                  </a:cubicBezTo>
                  <a:cubicBezTo>
                    <a:pt x="7160" y="5574"/>
                    <a:pt x="8480" y="4846"/>
                    <a:pt x="9421" y="3959"/>
                  </a:cubicBezTo>
                  <a:cubicBezTo>
                    <a:pt x="9690" y="3744"/>
                    <a:pt x="9851" y="3313"/>
                    <a:pt x="9610" y="3070"/>
                  </a:cubicBezTo>
                  <a:cubicBezTo>
                    <a:pt x="8444" y="1719"/>
                    <a:pt x="6937" y="1"/>
                    <a:pt x="5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" name="Google Shape;159;p2"/>
          <p:cNvSpPr txBox="1">
            <a:spLocks noGrp="1"/>
          </p:cNvSpPr>
          <p:nvPr>
            <p:ph type="ctrTitle"/>
          </p:nvPr>
        </p:nvSpPr>
        <p:spPr>
          <a:xfrm>
            <a:off x="704474" y="1111975"/>
            <a:ext cx="4388400" cy="236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7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"/>
          <p:cNvSpPr txBox="1">
            <a:spLocks noGrp="1"/>
          </p:cNvSpPr>
          <p:nvPr>
            <p:ph type="subTitle" idx="1"/>
          </p:nvPr>
        </p:nvSpPr>
        <p:spPr>
          <a:xfrm>
            <a:off x="704474" y="3401900"/>
            <a:ext cx="4388400" cy="47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 Siliguri Medium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 Siliguri Medium"/>
              <a:buNone/>
              <a:defRPr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 Siliguri Medium"/>
              <a:buNone/>
              <a:defRPr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 Siliguri Medium"/>
              <a:buNone/>
              <a:defRPr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 Siliguri Medium"/>
              <a:buNone/>
              <a:defRPr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 Siliguri Medium"/>
              <a:buNone/>
              <a:defRPr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 Siliguri Medium"/>
              <a:buNone/>
              <a:defRPr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 Siliguri Medium"/>
              <a:buNone/>
              <a:defRPr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 Siliguri Medium"/>
              <a:buNone/>
              <a:defRPr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4"/>
          <p:cNvGrpSpPr/>
          <p:nvPr/>
        </p:nvGrpSpPr>
        <p:grpSpPr>
          <a:xfrm>
            <a:off x="1505209" y="-5417516"/>
            <a:ext cx="8892196" cy="7930955"/>
            <a:chOff x="1505209" y="-5417516"/>
            <a:chExt cx="8892196" cy="7930955"/>
          </a:xfrm>
        </p:grpSpPr>
        <p:sp>
          <p:nvSpPr>
            <p:cNvPr id="170" name="Google Shape;170;p4"/>
            <p:cNvSpPr/>
            <p:nvPr/>
          </p:nvSpPr>
          <p:spPr>
            <a:xfrm rot="7737148" flipH="1">
              <a:off x="5348435" y="-6371430"/>
              <a:ext cx="1873425" cy="9061346"/>
            </a:xfrm>
            <a:custGeom>
              <a:avLst/>
              <a:gdLst/>
              <a:ahLst/>
              <a:cxnLst/>
              <a:rect l="l" t="t" r="r" b="b"/>
              <a:pathLst>
                <a:path w="10039" h="48555" extrusionOk="0">
                  <a:moveTo>
                    <a:pt x="4440" y="1"/>
                  </a:moveTo>
                  <a:cubicBezTo>
                    <a:pt x="4440" y="1"/>
                    <a:pt x="4440" y="136"/>
                    <a:pt x="4468" y="377"/>
                  </a:cubicBezTo>
                  <a:cubicBezTo>
                    <a:pt x="4494" y="1213"/>
                    <a:pt x="4899" y="1939"/>
                    <a:pt x="5624" y="2451"/>
                  </a:cubicBezTo>
                  <a:cubicBezTo>
                    <a:pt x="6621" y="3258"/>
                    <a:pt x="8208" y="3366"/>
                    <a:pt x="8774" y="4604"/>
                  </a:cubicBezTo>
                  <a:cubicBezTo>
                    <a:pt x="9016" y="5168"/>
                    <a:pt x="8398" y="5707"/>
                    <a:pt x="7993" y="6111"/>
                  </a:cubicBezTo>
                  <a:cubicBezTo>
                    <a:pt x="7024" y="7134"/>
                    <a:pt x="5786" y="8157"/>
                    <a:pt x="5060" y="9395"/>
                  </a:cubicBezTo>
                  <a:cubicBezTo>
                    <a:pt x="4871" y="9718"/>
                    <a:pt x="4737" y="10041"/>
                    <a:pt x="4601" y="10390"/>
                  </a:cubicBezTo>
                  <a:cubicBezTo>
                    <a:pt x="3902" y="12517"/>
                    <a:pt x="2207" y="13996"/>
                    <a:pt x="833" y="15773"/>
                  </a:cubicBezTo>
                  <a:cubicBezTo>
                    <a:pt x="646" y="16042"/>
                    <a:pt x="431" y="16393"/>
                    <a:pt x="377" y="16742"/>
                  </a:cubicBezTo>
                  <a:cubicBezTo>
                    <a:pt x="323" y="17065"/>
                    <a:pt x="403" y="17416"/>
                    <a:pt x="780" y="17657"/>
                  </a:cubicBezTo>
                  <a:cubicBezTo>
                    <a:pt x="2799" y="18869"/>
                    <a:pt x="5168" y="18141"/>
                    <a:pt x="7401" y="18815"/>
                  </a:cubicBezTo>
                  <a:cubicBezTo>
                    <a:pt x="8075" y="19030"/>
                    <a:pt x="8290" y="19730"/>
                    <a:pt x="8021" y="20348"/>
                  </a:cubicBezTo>
                  <a:cubicBezTo>
                    <a:pt x="7508" y="21345"/>
                    <a:pt x="6862" y="22314"/>
                    <a:pt x="6270" y="23309"/>
                  </a:cubicBezTo>
                  <a:cubicBezTo>
                    <a:pt x="6083" y="23632"/>
                    <a:pt x="5893" y="23983"/>
                    <a:pt x="5678" y="24306"/>
                  </a:cubicBezTo>
                  <a:cubicBezTo>
                    <a:pt x="4576" y="26485"/>
                    <a:pt x="3015" y="28315"/>
                    <a:pt x="1454" y="30173"/>
                  </a:cubicBezTo>
                  <a:cubicBezTo>
                    <a:pt x="1210" y="30442"/>
                    <a:pt x="995" y="30684"/>
                    <a:pt x="780" y="30953"/>
                  </a:cubicBezTo>
                  <a:cubicBezTo>
                    <a:pt x="187" y="31465"/>
                    <a:pt x="564" y="32298"/>
                    <a:pt x="1210" y="32542"/>
                  </a:cubicBezTo>
                  <a:cubicBezTo>
                    <a:pt x="3122" y="33188"/>
                    <a:pt x="5032" y="32811"/>
                    <a:pt x="7024" y="33241"/>
                  </a:cubicBezTo>
                  <a:cubicBezTo>
                    <a:pt x="7590" y="33403"/>
                    <a:pt x="8290" y="33511"/>
                    <a:pt x="8477" y="34157"/>
                  </a:cubicBezTo>
                  <a:cubicBezTo>
                    <a:pt x="8531" y="34480"/>
                    <a:pt x="8290" y="34775"/>
                    <a:pt x="8100" y="35044"/>
                  </a:cubicBezTo>
                  <a:cubicBezTo>
                    <a:pt x="7508" y="35797"/>
                    <a:pt x="6862" y="36497"/>
                    <a:pt x="6270" y="37251"/>
                  </a:cubicBezTo>
                  <a:cubicBezTo>
                    <a:pt x="6083" y="37494"/>
                    <a:pt x="5893" y="37763"/>
                    <a:pt x="5706" y="38004"/>
                  </a:cubicBezTo>
                  <a:cubicBezTo>
                    <a:pt x="4225" y="40211"/>
                    <a:pt x="2664" y="42311"/>
                    <a:pt x="833" y="44277"/>
                  </a:cubicBezTo>
                  <a:cubicBezTo>
                    <a:pt x="431" y="44733"/>
                    <a:pt x="0" y="45433"/>
                    <a:pt x="564" y="45945"/>
                  </a:cubicBezTo>
                  <a:cubicBezTo>
                    <a:pt x="1669" y="46994"/>
                    <a:pt x="3417" y="47130"/>
                    <a:pt x="4253" y="48555"/>
                  </a:cubicBezTo>
                  <a:lnTo>
                    <a:pt x="5409" y="48501"/>
                  </a:lnTo>
                  <a:cubicBezTo>
                    <a:pt x="4899" y="46914"/>
                    <a:pt x="3015" y="46725"/>
                    <a:pt x="1777" y="45810"/>
                  </a:cubicBezTo>
                  <a:cubicBezTo>
                    <a:pt x="1264" y="45433"/>
                    <a:pt x="1238" y="44733"/>
                    <a:pt x="1641" y="44277"/>
                  </a:cubicBezTo>
                  <a:cubicBezTo>
                    <a:pt x="3363" y="42285"/>
                    <a:pt x="4899" y="40265"/>
                    <a:pt x="6432" y="38166"/>
                  </a:cubicBezTo>
                  <a:cubicBezTo>
                    <a:pt x="6647" y="37871"/>
                    <a:pt x="6862" y="37602"/>
                    <a:pt x="7078" y="37333"/>
                  </a:cubicBezTo>
                  <a:cubicBezTo>
                    <a:pt x="7967" y="36228"/>
                    <a:pt x="8962" y="35179"/>
                    <a:pt x="9446" y="33913"/>
                  </a:cubicBezTo>
                  <a:cubicBezTo>
                    <a:pt x="9715" y="33241"/>
                    <a:pt x="8398" y="32998"/>
                    <a:pt x="7698" y="32837"/>
                  </a:cubicBezTo>
                  <a:cubicBezTo>
                    <a:pt x="5760" y="32434"/>
                    <a:pt x="3822" y="32729"/>
                    <a:pt x="2018" y="32057"/>
                  </a:cubicBezTo>
                  <a:cubicBezTo>
                    <a:pt x="1400" y="31868"/>
                    <a:pt x="1400" y="31114"/>
                    <a:pt x="1802" y="30712"/>
                  </a:cubicBezTo>
                  <a:cubicBezTo>
                    <a:pt x="2046" y="30414"/>
                    <a:pt x="2261" y="30119"/>
                    <a:pt x="2476" y="29822"/>
                  </a:cubicBezTo>
                  <a:cubicBezTo>
                    <a:pt x="4037" y="27751"/>
                    <a:pt x="5624" y="25813"/>
                    <a:pt x="6783" y="23524"/>
                  </a:cubicBezTo>
                  <a:cubicBezTo>
                    <a:pt x="6970" y="23201"/>
                    <a:pt x="7185" y="22878"/>
                    <a:pt x="7375" y="22555"/>
                  </a:cubicBezTo>
                  <a:cubicBezTo>
                    <a:pt x="7967" y="21586"/>
                    <a:pt x="8613" y="20617"/>
                    <a:pt x="9151" y="19623"/>
                  </a:cubicBezTo>
                  <a:cubicBezTo>
                    <a:pt x="9500" y="18923"/>
                    <a:pt x="8962" y="18385"/>
                    <a:pt x="8236" y="18249"/>
                  </a:cubicBezTo>
                  <a:cubicBezTo>
                    <a:pt x="5947" y="17711"/>
                    <a:pt x="3363" y="18626"/>
                    <a:pt x="1533" y="17011"/>
                  </a:cubicBezTo>
                  <a:cubicBezTo>
                    <a:pt x="1292" y="16716"/>
                    <a:pt x="1318" y="16393"/>
                    <a:pt x="1454" y="16070"/>
                  </a:cubicBezTo>
                  <a:cubicBezTo>
                    <a:pt x="1587" y="15773"/>
                    <a:pt x="1856" y="15450"/>
                    <a:pt x="2046" y="15234"/>
                  </a:cubicBezTo>
                  <a:cubicBezTo>
                    <a:pt x="3471" y="13486"/>
                    <a:pt x="5114" y="11979"/>
                    <a:pt x="5732" y="9772"/>
                  </a:cubicBezTo>
                  <a:cubicBezTo>
                    <a:pt x="5840" y="9475"/>
                    <a:pt x="5975" y="9233"/>
                    <a:pt x="6137" y="8990"/>
                  </a:cubicBezTo>
                  <a:cubicBezTo>
                    <a:pt x="7052" y="7537"/>
                    <a:pt x="8693" y="6542"/>
                    <a:pt x="9743" y="5168"/>
                  </a:cubicBezTo>
                  <a:cubicBezTo>
                    <a:pt x="10038" y="4819"/>
                    <a:pt x="9984" y="4281"/>
                    <a:pt x="9636" y="3930"/>
                  </a:cubicBezTo>
                  <a:cubicBezTo>
                    <a:pt x="8154" y="2720"/>
                    <a:pt x="5517" y="2289"/>
                    <a:pt x="5491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rot="7737148" flipH="1">
              <a:off x="5212034" y="-6225223"/>
              <a:ext cx="1888728" cy="9071423"/>
            </a:xfrm>
            <a:custGeom>
              <a:avLst/>
              <a:gdLst/>
              <a:ahLst/>
              <a:cxnLst/>
              <a:rect l="l" t="t" r="r" b="b"/>
              <a:pathLst>
                <a:path w="10121" h="48609" extrusionOk="0">
                  <a:moveTo>
                    <a:pt x="4522" y="1"/>
                  </a:moveTo>
                  <a:lnTo>
                    <a:pt x="4522" y="405"/>
                  </a:lnTo>
                  <a:cubicBezTo>
                    <a:pt x="4335" y="2882"/>
                    <a:pt x="7214" y="3230"/>
                    <a:pt x="8641" y="4576"/>
                  </a:cubicBezTo>
                  <a:cubicBezTo>
                    <a:pt x="9072" y="4953"/>
                    <a:pt x="8721" y="5627"/>
                    <a:pt x="8398" y="5950"/>
                  </a:cubicBezTo>
                  <a:cubicBezTo>
                    <a:pt x="7483" y="6998"/>
                    <a:pt x="6327" y="7967"/>
                    <a:pt x="5519" y="9126"/>
                  </a:cubicBezTo>
                  <a:cubicBezTo>
                    <a:pt x="5358" y="9341"/>
                    <a:pt x="5222" y="9582"/>
                    <a:pt x="5089" y="9826"/>
                  </a:cubicBezTo>
                  <a:cubicBezTo>
                    <a:pt x="4173" y="12328"/>
                    <a:pt x="2451" y="14319"/>
                    <a:pt x="728" y="16365"/>
                  </a:cubicBezTo>
                  <a:cubicBezTo>
                    <a:pt x="352" y="16877"/>
                    <a:pt x="270" y="17657"/>
                    <a:pt x="890" y="18008"/>
                  </a:cubicBezTo>
                  <a:cubicBezTo>
                    <a:pt x="1159" y="18169"/>
                    <a:pt x="1428" y="18277"/>
                    <a:pt x="1723" y="18410"/>
                  </a:cubicBezTo>
                  <a:cubicBezTo>
                    <a:pt x="3499" y="19192"/>
                    <a:pt x="5412" y="18815"/>
                    <a:pt x="7296" y="19353"/>
                  </a:cubicBezTo>
                  <a:cubicBezTo>
                    <a:pt x="7995" y="19541"/>
                    <a:pt x="8398" y="20269"/>
                    <a:pt x="8049" y="20940"/>
                  </a:cubicBezTo>
                  <a:cubicBezTo>
                    <a:pt x="7726" y="21640"/>
                    <a:pt x="7349" y="22286"/>
                    <a:pt x="6945" y="22960"/>
                  </a:cubicBezTo>
                  <a:cubicBezTo>
                    <a:pt x="6757" y="23283"/>
                    <a:pt x="6542" y="23632"/>
                    <a:pt x="6352" y="23955"/>
                  </a:cubicBezTo>
                  <a:cubicBezTo>
                    <a:pt x="4927" y="26567"/>
                    <a:pt x="3043" y="28827"/>
                    <a:pt x="997" y="31034"/>
                  </a:cubicBezTo>
                  <a:cubicBezTo>
                    <a:pt x="782" y="31276"/>
                    <a:pt x="567" y="31627"/>
                    <a:pt x="485" y="31975"/>
                  </a:cubicBezTo>
                  <a:cubicBezTo>
                    <a:pt x="1885" y="34264"/>
                    <a:pt x="5465" y="32944"/>
                    <a:pt x="7752" y="33806"/>
                  </a:cubicBezTo>
                  <a:cubicBezTo>
                    <a:pt x="8183" y="33995"/>
                    <a:pt x="8695" y="34344"/>
                    <a:pt x="8426" y="34882"/>
                  </a:cubicBezTo>
                  <a:cubicBezTo>
                    <a:pt x="7967" y="35771"/>
                    <a:pt x="7296" y="36525"/>
                    <a:pt x="6650" y="37305"/>
                  </a:cubicBezTo>
                  <a:cubicBezTo>
                    <a:pt x="6434" y="37574"/>
                    <a:pt x="6219" y="37843"/>
                    <a:pt x="6004" y="38086"/>
                  </a:cubicBezTo>
                  <a:cubicBezTo>
                    <a:pt x="4389" y="40347"/>
                    <a:pt x="2854" y="42608"/>
                    <a:pt x="890" y="44572"/>
                  </a:cubicBezTo>
                  <a:cubicBezTo>
                    <a:pt x="459" y="45002"/>
                    <a:pt x="1" y="45891"/>
                    <a:pt x="700" y="46376"/>
                  </a:cubicBezTo>
                  <a:cubicBezTo>
                    <a:pt x="1885" y="47155"/>
                    <a:pt x="3258" y="47532"/>
                    <a:pt x="4120" y="48609"/>
                  </a:cubicBezTo>
                  <a:lnTo>
                    <a:pt x="5358" y="48555"/>
                  </a:lnTo>
                  <a:cubicBezTo>
                    <a:pt x="4522" y="47130"/>
                    <a:pt x="2774" y="46994"/>
                    <a:pt x="1643" y="45971"/>
                  </a:cubicBezTo>
                  <a:cubicBezTo>
                    <a:pt x="1374" y="45702"/>
                    <a:pt x="1292" y="45299"/>
                    <a:pt x="1508" y="45030"/>
                  </a:cubicBezTo>
                  <a:cubicBezTo>
                    <a:pt x="3258" y="42554"/>
                    <a:pt x="5304" y="40508"/>
                    <a:pt x="6811" y="37978"/>
                  </a:cubicBezTo>
                  <a:cubicBezTo>
                    <a:pt x="6998" y="37735"/>
                    <a:pt x="7188" y="37466"/>
                    <a:pt x="7375" y="37225"/>
                  </a:cubicBezTo>
                  <a:cubicBezTo>
                    <a:pt x="7967" y="36471"/>
                    <a:pt x="8613" y="35771"/>
                    <a:pt x="9205" y="35044"/>
                  </a:cubicBezTo>
                  <a:cubicBezTo>
                    <a:pt x="9636" y="34559"/>
                    <a:pt x="9718" y="33752"/>
                    <a:pt x="8936" y="33511"/>
                  </a:cubicBezTo>
                  <a:cubicBezTo>
                    <a:pt x="7296" y="32944"/>
                    <a:pt x="5653" y="33106"/>
                    <a:pt x="3930" y="32865"/>
                  </a:cubicBezTo>
                  <a:cubicBezTo>
                    <a:pt x="3043" y="32729"/>
                    <a:pt x="1938" y="32783"/>
                    <a:pt x="1536" y="31842"/>
                  </a:cubicBezTo>
                  <a:cubicBezTo>
                    <a:pt x="1482" y="31627"/>
                    <a:pt x="1562" y="31465"/>
                    <a:pt x="1669" y="31304"/>
                  </a:cubicBezTo>
                  <a:cubicBezTo>
                    <a:pt x="1885" y="30981"/>
                    <a:pt x="2128" y="30684"/>
                    <a:pt x="2343" y="30414"/>
                  </a:cubicBezTo>
                  <a:cubicBezTo>
                    <a:pt x="3930" y="28369"/>
                    <a:pt x="5681" y="26592"/>
                    <a:pt x="6891" y="24360"/>
                  </a:cubicBezTo>
                  <a:cubicBezTo>
                    <a:pt x="7106" y="24009"/>
                    <a:pt x="7296" y="23686"/>
                    <a:pt x="7483" y="23363"/>
                  </a:cubicBezTo>
                  <a:cubicBezTo>
                    <a:pt x="8049" y="22368"/>
                    <a:pt x="8613" y="21345"/>
                    <a:pt x="8936" y="20269"/>
                  </a:cubicBezTo>
                  <a:cubicBezTo>
                    <a:pt x="9408" y="18660"/>
                    <a:pt x="7948" y="18512"/>
                    <a:pt x="6325" y="18512"/>
                  </a:cubicBezTo>
                  <a:cubicBezTo>
                    <a:pt x="5961" y="18512"/>
                    <a:pt x="5588" y="18519"/>
                    <a:pt x="5228" y="18519"/>
                  </a:cubicBezTo>
                  <a:cubicBezTo>
                    <a:pt x="4534" y="18519"/>
                    <a:pt x="3883" y="18492"/>
                    <a:pt x="3420" y="18331"/>
                  </a:cubicBezTo>
                  <a:cubicBezTo>
                    <a:pt x="2882" y="18115"/>
                    <a:pt x="2343" y="17980"/>
                    <a:pt x="1938" y="17577"/>
                  </a:cubicBezTo>
                  <a:cubicBezTo>
                    <a:pt x="1697" y="17334"/>
                    <a:pt x="1590" y="17093"/>
                    <a:pt x="1536" y="16849"/>
                  </a:cubicBezTo>
                  <a:cubicBezTo>
                    <a:pt x="1374" y="15585"/>
                    <a:pt x="3420" y="14240"/>
                    <a:pt x="4173" y="13217"/>
                  </a:cubicBezTo>
                  <a:cubicBezTo>
                    <a:pt x="5007" y="12112"/>
                    <a:pt x="5437" y="10928"/>
                    <a:pt x="5976" y="9718"/>
                  </a:cubicBezTo>
                  <a:cubicBezTo>
                    <a:pt x="6083" y="9449"/>
                    <a:pt x="6245" y="9205"/>
                    <a:pt x="6406" y="8964"/>
                  </a:cubicBezTo>
                  <a:cubicBezTo>
                    <a:pt x="7242" y="7752"/>
                    <a:pt x="8559" y="6757"/>
                    <a:pt x="9528" y="5681"/>
                  </a:cubicBezTo>
                  <a:cubicBezTo>
                    <a:pt x="10121" y="5035"/>
                    <a:pt x="9933" y="4199"/>
                    <a:pt x="9205" y="3797"/>
                  </a:cubicBezTo>
                  <a:cubicBezTo>
                    <a:pt x="7698" y="3015"/>
                    <a:pt x="5599" y="2343"/>
                    <a:pt x="5573" y="377"/>
                  </a:cubicBezTo>
                  <a:cubicBezTo>
                    <a:pt x="5545" y="136"/>
                    <a:pt x="5545" y="1"/>
                    <a:pt x="55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rot="7737148" flipH="1">
              <a:off x="5106379" y="-6088885"/>
              <a:ext cx="1858496" cy="9081501"/>
            </a:xfrm>
            <a:custGeom>
              <a:avLst/>
              <a:gdLst/>
              <a:ahLst/>
              <a:cxnLst/>
              <a:rect l="l" t="t" r="r" b="b"/>
              <a:pathLst>
                <a:path w="9959" h="48663" extrusionOk="0">
                  <a:moveTo>
                    <a:pt x="4389" y="1"/>
                  </a:moveTo>
                  <a:lnTo>
                    <a:pt x="4389" y="405"/>
                  </a:lnTo>
                  <a:cubicBezTo>
                    <a:pt x="4389" y="647"/>
                    <a:pt x="4389" y="1023"/>
                    <a:pt x="4442" y="1482"/>
                  </a:cubicBezTo>
                  <a:cubicBezTo>
                    <a:pt x="4845" y="3420"/>
                    <a:pt x="7188" y="3553"/>
                    <a:pt x="8398" y="4845"/>
                  </a:cubicBezTo>
                  <a:cubicBezTo>
                    <a:pt x="8882" y="5304"/>
                    <a:pt x="8480" y="5976"/>
                    <a:pt x="8103" y="6434"/>
                  </a:cubicBezTo>
                  <a:cubicBezTo>
                    <a:pt x="7106" y="7457"/>
                    <a:pt x="5922" y="8506"/>
                    <a:pt x="5168" y="9772"/>
                  </a:cubicBezTo>
                  <a:cubicBezTo>
                    <a:pt x="5007" y="10041"/>
                    <a:pt x="4873" y="10282"/>
                    <a:pt x="4765" y="10551"/>
                  </a:cubicBezTo>
                  <a:cubicBezTo>
                    <a:pt x="3930" y="12732"/>
                    <a:pt x="2477" y="14509"/>
                    <a:pt x="969" y="16311"/>
                  </a:cubicBezTo>
                  <a:cubicBezTo>
                    <a:pt x="646" y="16716"/>
                    <a:pt x="82" y="17280"/>
                    <a:pt x="405" y="17818"/>
                  </a:cubicBezTo>
                  <a:cubicBezTo>
                    <a:pt x="567" y="18087"/>
                    <a:pt x="782" y="18331"/>
                    <a:pt x="1023" y="18492"/>
                  </a:cubicBezTo>
                  <a:cubicBezTo>
                    <a:pt x="1292" y="18680"/>
                    <a:pt x="1562" y="18815"/>
                    <a:pt x="1831" y="18923"/>
                  </a:cubicBezTo>
                  <a:cubicBezTo>
                    <a:pt x="3553" y="19569"/>
                    <a:pt x="5383" y="19433"/>
                    <a:pt x="7134" y="19971"/>
                  </a:cubicBezTo>
                  <a:cubicBezTo>
                    <a:pt x="7995" y="20241"/>
                    <a:pt x="8264" y="21102"/>
                    <a:pt x="7834" y="21883"/>
                  </a:cubicBezTo>
                  <a:cubicBezTo>
                    <a:pt x="7511" y="22529"/>
                    <a:pt x="7106" y="23175"/>
                    <a:pt x="6729" y="23821"/>
                  </a:cubicBezTo>
                  <a:lnTo>
                    <a:pt x="6165" y="24790"/>
                  </a:lnTo>
                  <a:cubicBezTo>
                    <a:pt x="4927" y="27238"/>
                    <a:pt x="2907" y="28989"/>
                    <a:pt x="1159" y="31114"/>
                  </a:cubicBezTo>
                  <a:cubicBezTo>
                    <a:pt x="916" y="31411"/>
                    <a:pt x="674" y="31706"/>
                    <a:pt x="431" y="32029"/>
                  </a:cubicBezTo>
                  <a:cubicBezTo>
                    <a:pt x="351" y="32191"/>
                    <a:pt x="270" y="32460"/>
                    <a:pt x="405" y="32596"/>
                  </a:cubicBezTo>
                  <a:cubicBezTo>
                    <a:pt x="2261" y="34318"/>
                    <a:pt x="5007" y="33511"/>
                    <a:pt x="7375" y="34129"/>
                  </a:cubicBezTo>
                  <a:cubicBezTo>
                    <a:pt x="7888" y="34264"/>
                    <a:pt x="8559" y="34587"/>
                    <a:pt x="8344" y="35233"/>
                  </a:cubicBezTo>
                  <a:cubicBezTo>
                    <a:pt x="8157" y="35582"/>
                    <a:pt x="7888" y="35933"/>
                    <a:pt x="7672" y="36310"/>
                  </a:cubicBezTo>
                  <a:cubicBezTo>
                    <a:pt x="7349" y="36740"/>
                    <a:pt x="6972" y="37171"/>
                    <a:pt x="6596" y="37602"/>
                  </a:cubicBezTo>
                  <a:cubicBezTo>
                    <a:pt x="6406" y="37843"/>
                    <a:pt x="6219" y="38058"/>
                    <a:pt x="6057" y="38273"/>
                  </a:cubicBezTo>
                  <a:cubicBezTo>
                    <a:pt x="4335" y="40642"/>
                    <a:pt x="2612" y="43010"/>
                    <a:pt x="539" y="45164"/>
                  </a:cubicBezTo>
                  <a:cubicBezTo>
                    <a:pt x="108" y="45622"/>
                    <a:pt x="0" y="46376"/>
                    <a:pt x="646" y="46753"/>
                  </a:cubicBezTo>
                  <a:cubicBezTo>
                    <a:pt x="1723" y="47425"/>
                    <a:pt x="2881" y="47801"/>
                    <a:pt x="3769" y="48663"/>
                  </a:cubicBezTo>
                  <a:lnTo>
                    <a:pt x="5035" y="48609"/>
                  </a:lnTo>
                  <a:cubicBezTo>
                    <a:pt x="4173" y="47532"/>
                    <a:pt x="2800" y="47155"/>
                    <a:pt x="1615" y="46376"/>
                  </a:cubicBezTo>
                  <a:cubicBezTo>
                    <a:pt x="1077" y="45971"/>
                    <a:pt x="1213" y="45299"/>
                    <a:pt x="1590" y="44869"/>
                  </a:cubicBezTo>
                  <a:cubicBezTo>
                    <a:pt x="3553" y="42741"/>
                    <a:pt x="5250" y="40480"/>
                    <a:pt x="6919" y="38086"/>
                  </a:cubicBezTo>
                  <a:cubicBezTo>
                    <a:pt x="7134" y="37843"/>
                    <a:pt x="7349" y="37574"/>
                    <a:pt x="7565" y="37305"/>
                  </a:cubicBezTo>
                  <a:cubicBezTo>
                    <a:pt x="8211" y="36525"/>
                    <a:pt x="8882" y="35771"/>
                    <a:pt x="9341" y="34882"/>
                  </a:cubicBezTo>
                  <a:cubicBezTo>
                    <a:pt x="9690" y="34210"/>
                    <a:pt x="8910" y="33859"/>
                    <a:pt x="8372" y="33726"/>
                  </a:cubicBezTo>
                  <a:cubicBezTo>
                    <a:pt x="6380" y="33267"/>
                    <a:pt x="4496" y="33536"/>
                    <a:pt x="2558" y="32998"/>
                  </a:cubicBezTo>
                  <a:cubicBezTo>
                    <a:pt x="1938" y="32865"/>
                    <a:pt x="1320" y="32380"/>
                    <a:pt x="1508" y="31680"/>
                  </a:cubicBezTo>
                  <a:cubicBezTo>
                    <a:pt x="1562" y="31465"/>
                    <a:pt x="1697" y="31222"/>
                    <a:pt x="1912" y="31034"/>
                  </a:cubicBezTo>
                  <a:cubicBezTo>
                    <a:pt x="3904" y="28961"/>
                    <a:pt x="5814" y="26782"/>
                    <a:pt x="7106" y="24170"/>
                  </a:cubicBezTo>
                  <a:cubicBezTo>
                    <a:pt x="7295" y="23875"/>
                    <a:pt x="7511" y="23578"/>
                    <a:pt x="7726" y="23283"/>
                  </a:cubicBezTo>
                  <a:cubicBezTo>
                    <a:pt x="8613" y="22071"/>
                    <a:pt x="9474" y="20861"/>
                    <a:pt x="8667" y="19838"/>
                  </a:cubicBezTo>
                  <a:cubicBezTo>
                    <a:pt x="7511" y="18464"/>
                    <a:pt x="5222" y="19272"/>
                    <a:pt x="3420" y="18680"/>
                  </a:cubicBezTo>
                  <a:cubicBezTo>
                    <a:pt x="3151" y="18626"/>
                    <a:pt x="2881" y="18492"/>
                    <a:pt x="2638" y="18410"/>
                  </a:cubicBezTo>
                  <a:cubicBezTo>
                    <a:pt x="2343" y="18277"/>
                    <a:pt x="2074" y="18169"/>
                    <a:pt x="1805" y="18008"/>
                  </a:cubicBezTo>
                  <a:cubicBezTo>
                    <a:pt x="1185" y="17657"/>
                    <a:pt x="1239" y="16903"/>
                    <a:pt x="1643" y="16365"/>
                  </a:cubicBezTo>
                  <a:cubicBezTo>
                    <a:pt x="3097" y="14455"/>
                    <a:pt x="4873" y="12866"/>
                    <a:pt x="5627" y="10579"/>
                  </a:cubicBezTo>
                  <a:cubicBezTo>
                    <a:pt x="5760" y="10310"/>
                    <a:pt x="5868" y="10041"/>
                    <a:pt x="6004" y="9798"/>
                  </a:cubicBezTo>
                  <a:cubicBezTo>
                    <a:pt x="6837" y="8290"/>
                    <a:pt x="8372" y="7160"/>
                    <a:pt x="9449" y="5814"/>
                  </a:cubicBezTo>
                  <a:cubicBezTo>
                    <a:pt x="9718" y="5491"/>
                    <a:pt x="9959" y="4899"/>
                    <a:pt x="9556" y="4576"/>
                  </a:cubicBezTo>
                  <a:cubicBezTo>
                    <a:pt x="8129" y="3230"/>
                    <a:pt x="5250" y="2882"/>
                    <a:pt x="5437" y="405"/>
                  </a:cubicBezTo>
                  <a:lnTo>
                    <a:pt x="5437" y="1"/>
                  </a:ln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rot="7737148" flipH="1">
              <a:off x="4935190" y="-5921344"/>
              <a:ext cx="1908882" cy="9091578"/>
            </a:xfrm>
            <a:custGeom>
              <a:avLst/>
              <a:gdLst/>
              <a:ahLst/>
              <a:cxnLst/>
              <a:rect l="l" t="t" r="r" b="b"/>
              <a:pathLst>
                <a:path w="10229" h="48717" extrusionOk="0">
                  <a:moveTo>
                    <a:pt x="4712" y="1"/>
                  </a:moveTo>
                  <a:lnTo>
                    <a:pt x="4712" y="405"/>
                  </a:lnTo>
                  <a:lnTo>
                    <a:pt x="4712" y="1508"/>
                  </a:lnTo>
                  <a:cubicBezTo>
                    <a:pt x="4820" y="3474"/>
                    <a:pt x="6973" y="3876"/>
                    <a:pt x="8372" y="4819"/>
                  </a:cubicBezTo>
                  <a:cubicBezTo>
                    <a:pt x="8721" y="5089"/>
                    <a:pt x="9072" y="5519"/>
                    <a:pt x="8803" y="5922"/>
                  </a:cubicBezTo>
                  <a:cubicBezTo>
                    <a:pt x="7888" y="7619"/>
                    <a:pt x="6191" y="8829"/>
                    <a:pt x="5304" y="10472"/>
                  </a:cubicBezTo>
                  <a:cubicBezTo>
                    <a:pt x="5143" y="10741"/>
                    <a:pt x="5007" y="11036"/>
                    <a:pt x="4873" y="11359"/>
                  </a:cubicBezTo>
                  <a:cubicBezTo>
                    <a:pt x="4092" y="13781"/>
                    <a:pt x="2100" y="15316"/>
                    <a:pt x="754" y="17549"/>
                  </a:cubicBezTo>
                  <a:cubicBezTo>
                    <a:pt x="485" y="17954"/>
                    <a:pt x="754" y="18410"/>
                    <a:pt x="1159" y="18680"/>
                  </a:cubicBezTo>
                  <a:cubicBezTo>
                    <a:pt x="1400" y="18841"/>
                    <a:pt x="1669" y="18977"/>
                    <a:pt x="1939" y="19110"/>
                  </a:cubicBezTo>
                  <a:cubicBezTo>
                    <a:pt x="2208" y="19246"/>
                    <a:pt x="2505" y="19379"/>
                    <a:pt x="2800" y="19515"/>
                  </a:cubicBezTo>
                  <a:cubicBezTo>
                    <a:pt x="4469" y="20215"/>
                    <a:pt x="6353" y="19946"/>
                    <a:pt x="7942" y="20915"/>
                  </a:cubicBezTo>
                  <a:cubicBezTo>
                    <a:pt x="8749" y="21371"/>
                    <a:pt x="8237" y="22340"/>
                    <a:pt x="7942" y="22986"/>
                  </a:cubicBezTo>
                  <a:cubicBezTo>
                    <a:pt x="7780" y="23309"/>
                    <a:pt x="7591" y="23606"/>
                    <a:pt x="7429" y="23901"/>
                  </a:cubicBezTo>
                  <a:cubicBezTo>
                    <a:pt x="7242" y="24198"/>
                    <a:pt x="7052" y="24521"/>
                    <a:pt x="6891" y="24816"/>
                  </a:cubicBezTo>
                  <a:cubicBezTo>
                    <a:pt x="5627" y="27561"/>
                    <a:pt x="3151" y="29312"/>
                    <a:pt x="1239" y="31627"/>
                  </a:cubicBezTo>
                  <a:cubicBezTo>
                    <a:pt x="1051" y="31896"/>
                    <a:pt x="836" y="32165"/>
                    <a:pt x="647" y="32434"/>
                  </a:cubicBezTo>
                  <a:cubicBezTo>
                    <a:pt x="378" y="32919"/>
                    <a:pt x="836" y="33241"/>
                    <a:pt x="1213" y="33403"/>
                  </a:cubicBezTo>
                  <a:cubicBezTo>
                    <a:pt x="3258" y="34182"/>
                    <a:pt x="5358" y="34129"/>
                    <a:pt x="7565" y="34452"/>
                  </a:cubicBezTo>
                  <a:cubicBezTo>
                    <a:pt x="8211" y="34559"/>
                    <a:pt x="9044" y="34990"/>
                    <a:pt x="8641" y="35718"/>
                  </a:cubicBezTo>
                  <a:cubicBezTo>
                    <a:pt x="8157" y="36551"/>
                    <a:pt x="7511" y="37305"/>
                    <a:pt x="6865" y="38032"/>
                  </a:cubicBezTo>
                  <a:cubicBezTo>
                    <a:pt x="6650" y="38273"/>
                    <a:pt x="6434" y="38543"/>
                    <a:pt x="6245" y="38786"/>
                  </a:cubicBezTo>
                  <a:cubicBezTo>
                    <a:pt x="4604" y="40911"/>
                    <a:pt x="3205" y="43118"/>
                    <a:pt x="1185" y="44948"/>
                  </a:cubicBezTo>
                  <a:cubicBezTo>
                    <a:pt x="647" y="45487"/>
                    <a:pt x="1" y="46376"/>
                    <a:pt x="890" y="46994"/>
                  </a:cubicBezTo>
                  <a:cubicBezTo>
                    <a:pt x="1859" y="47640"/>
                    <a:pt x="2854" y="48045"/>
                    <a:pt x="3797" y="48716"/>
                  </a:cubicBezTo>
                  <a:lnTo>
                    <a:pt x="5115" y="48663"/>
                  </a:lnTo>
                  <a:cubicBezTo>
                    <a:pt x="4227" y="47801"/>
                    <a:pt x="3069" y="47425"/>
                    <a:pt x="1992" y="46753"/>
                  </a:cubicBezTo>
                  <a:cubicBezTo>
                    <a:pt x="1346" y="46376"/>
                    <a:pt x="1454" y="45622"/>
                    <a:pt x="1885" y="45164"/>
                  </a:cubicBezTo>
                  <a:cubicBezTo>
                    <a:pt x="3930" y="43118"/>
                    <a:pt x="5573" y="40750"/>
                    <a:pt x="7296" y="38409"/>
                  </a:cubicBezTo>
                  <a:cubicBezTo>
                    <a:pt x="7483" y="38166"/>
                    <a:pt x="7698" y="37897"/>
                    <a:pt x="7942" y="37656"/>
                  </a:cubicBezTo>
                  <a:cubicBezTo>
                    <a:pt x="8588" y="36874"/>
                    <a:pt x="9234" y="36094"/>
                    <a:pt x="9636" y="35179"/>
                  </a:cubicBezTo>
                  <a:cubicBezTo>
                    <a:pt x="10013" y="34344"/>
                    <a:pt x="8803" y="34075"/>
                    <a:pt x="8103" y="33995"/>
                  </a:cubicBezTo>
                  <a:cubicBezTo>
                    <a:pt x="5976" y="33752"/>
                    <a:pt x="3823" y="33941"/>
                    <a:pt x="1992" y="32919"/>
                  </a:cubicBezTo>
                  <a:cubicBezTo>
                    <a:pt x="1482" y="32675"/>
                    <a:pt x="1644" y="32029"/>
                    <a:pt x="1967" y="31652"/>
                  </a:cubicBezTo>
                  <a:lnTo>
                    <a:pt x="2692" y="30845"/>
                  </a:lnTo>
                  <a:cubicBezTo>
                    <a:pt x="4469" y="28961"/>
                    <a:pt x="6299" y="27105"/>
                    <a:pt x="7511" y="24790"/>
                  </a:cubicBezTo>
                  <a:lnTo>
                    <a:pt x="8075" y="23821"/>
                  </a:lnTo>
                  <a:cubicBezTo>
                    <a:pt x="8452" y="23175"/>
                    <a:pt x="8857" y="22529"/>
                    <a:pt x="9180" y="21883"/>
                  </a:cubicBezTo>
                  <a:cubicBezTo>
                    <a:pt x="9880" y="20645"/>
                    <a:pt x="8721" y="19810"/>
                    <a:pt x="7537" y="19702"/>
                  </a:cubicBezTo>
                  <a:cubicBezTo>
                    <a:pt x="6030" y="19541"/>
                    <a:pt x="4630" y="19433"/>
                    <a:pt x="3258" y="18923"/>
                  </a:cubicBezTo>
                  <a:cubicBezTo>
                    <a:pt x="2989" y="18815"/>
                    <a:pt x="2720" y="18680"/>
                    <a:pt x="2477" y="18518"/>
                  </a:cubicBezTo>
                  <a:cubicBezTo>
                    <a:pt x="2236" y="18357"/>
                    <a:pt x="1992" y="18195"/>
                    <a:pt x="1831" y="17954"/>
                  </a:cubicBezTo>
                  <a:cubicBezTo>
                    <a:pt x="1374" y="17388"/>
                    <a:pt x="1967" y="16742"/>
                    <a:pt x="2315" y="16311"/>
                  </a:cubicBezTo>
                  <a:cubicBezTo>
                    <a:pt x="3823" y="14509"/>
                    <a:pt x="5276" y="12732"/>
                    <a:pt x="6111" y="10551"/>
                  </a:cubicBezTo>
                  <a:cubicBezTo>
                    <a:pt x="6219" y="10282"/>
                    <a:pt x="6353" y="10041"/>
                    <a:pt x="6514" y="9772"/>
                  </a:cubicBezTo>
                  <a:cubicBezTo>
                    <a:pt x="7268" y="8506"/>
                    <a:pt x="8452" y="7457"/>
                    <a:pt x="9449" y="6434"/>
                  </a:cubicBezTo>
                  <a:cubicBezTo>
                    <a:pt x="9826" y="5976"/>
                    <a:pt x="10228" y="5304"/>
                    <a:pt x="9772" y="4819"/>
                  </a:cubicBezTo>
                  <a:cubicBezTo>
                    <a:pt x="8990" y="3930"/>
                    <a:pt x="7726" y="3769"/>
                    <a:pt x="6837" y="3069"/>
                  </a:cubicBezTo>
                  <a:cubicBezTo>
                    <a:pt x="6327" y="2612"/>
                    <a:pt x="5842" y="2154"/>
                    <a:pt x="5788" y="1482"/>
                  </a:cubicBezTo>
                  <a:cubicBezTo>
                    <a:pt x="5735" y="1023"/>
                    <a:pt x="5735" y="647"/>
                    <a:pt x="5735" y="405"/>
                  </a:cubicBezTo>
                  <a:lnTo>
                    <a:pt x="57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rot="7737148" flipH="1">
              <a:off x="4724057" y="-5732325"/>
              <a:ext cx="2004429" cy="9101656"/>
            </a:xfrm>
            <a:custGeom>
              <a:avLst/>
              <a:gdLst/>
              <a:ahLst/>
              <a:cxnLst/>
              <a:rect l="l" t="t" r="r" b="b"/>
              <a:pathLst>
                <a:path w="10741" h="48771" extrusionOk="0">
                  <a:moveTo>
                    <a:pt x="5276" y="1"/>
                  </a:moveTo>
                  <a:lnTo>
                    <a:pt x="5276" y="405"/>
                  </a:lnTo>
                  <a:lnTo>
                    <a:pt x="5276" y="1508"/>
                  </a:lnTo>
                  <a:cubicBezTo>
                    <a:pt x="5276" y="2315"/>
                    <a:pt x="5519" y="3097"/>
                    <a:pt x="6191" y="3635"/>
                  </a:cubicBezTo>
                  <a:cubicBezTo>
                    <a:pt x="7296" y="4550"/>
                    <a:pt x="10390" y="4953"/>
                    <a:pt x="9018" y="6865"/>
                  </a:cubicBezTo>
                  <a:cubicBezTo>
                    <a:pt x="8075" y="8075"/>
                    <a:pt x="6865" y="9205"/>
                    <a:pt x="6084" y="10525"/>
                  </a:cubicBezTo>
                  <a:cubicBezTo>
                    <a:pt x="5922" y="10767"/>
                    <a:pt x="5789" y="11036"/>
                    <a:pt x="5653" y="11333"/>
                  </a:cubicBezTo>
                  <a:cubicBezTo>
                    <a:pt x="4820" y="13943"/>
                    <a:pt x="2720" y="15557"/>
                    <a:pt x="1293" y="17872"/>
                  </a:cubicBezTo>
                  <a:cubicBezTo>
                    <a:pt x="1024" y="18277"/>
                    <a:pt x="1347" y="18761"/>
                    <a:pt x="1723" y="19002"/>
                  </a:cubicBezTo>
                  <a:cubicBezTo>
                    <a:pt x="1993" y="19138"/>
                    <a:pt x="2262" y="19272"/>
                    <a:pt x="2559" y="19433"/>
                  </a:cubicBezTo>
                  <a:cubicBezTo>
                    <a:pt x="2854" y="19595"/>
                    <a:pt x="3151" y="19730"/>
                    <a:pt x="3420" y="19892"/>
                  </a:cubicBezTo>
                  <a:cubicBezTo>
                    <a:pt x="4576" y="20510"/>
                    <a:pt x="5814" y="20671"/>
                    <a:pt x="7053" y="20968"/>
                  </a:cubicBezTo>
                  <a:cubicBezTo>
                    <a:pt x="7834" y="21209"/>
                    <a:pt x="9288" y="21453"/>
                    <a:pt x="8937" y="22529"/>
                  </a:cubicBezTo>
                  <a:cubicBezTo>
                    <a:pt x="8749" y="23122"/>
                    <a:pt x="8480" y="23686"/>
                    <a:pt x="8183" y="24252"/>
                  </a:cubicBezTo>
                  <a:cubicBezTo>
                    <a:pt x="8049" y="24521"/>
                    <a:pt x="7888" y="24790"/>
                    <a:pt x="7726" y="25059"/>
                  </a:cubicBezTo>
                  <a:cubicBezTo>
                    <a:pt x="6245" y="27884"/>
                    <a:pt x="3661" y="29743"/>
                    <a:pt x="1616" y="32137"/>
                  </a:cubicBezTo>
                  <a:cubicBezTo>
                    <a:pt x="1347" y="32434"/>
                    <a:pt x="1239" y="32729"/>
                    <a:pt x="1239" y="32972"/>
                  </a:cubicBezTo>
                  <a:cubicBezTo>
                    <a:pt x="1239" y="33590"/>
                    <a:pt x="1885" y="33752"/>
                    <a:pt x="2316" y="33913"/>
                  </a:cubicBezTo>
                  <a:cubicBezTo>
                    <a:pt x="4551" y="34641"/>
                    <a:pt x="6891" y="34264"/>
                    <a:pt x="8990" y="35126"/>
                  </a:cubicBezTo>
                  <a:cubicBezTo>
                    <a:pt x="9313" y="35259"/>
                    <a:pt x="9421" y="35636"/>
                    <a:pt x="9288" y="35959"/>
                  </a:cubicBezTo>
                  <a:cubicBezTo>
                    <a:pt x="8749" y="36982"/>
                    <a:pt x="7968" y="37789"/>
                    <a:pt x="7214" y="38650"/>
                  </a:cubicBezTo>
                  <a:cubicBezTo>
                    <a:pt x="7027" y="38840"/>
                    <a:pt x="6837" y="39055"/>
                    <a:pt x="6650" y="39296"/>
                  </a:cubicBezTo>
                  <a:cubicBezTo>
                    <a:pt x="5143" y="41585"/>
                    <a:pt x="3312" y="43549"/>
                    <a:pt x="1482" y="45648"/>
                  </a:cubicBezTo>
                  <a:cubicBezTo>
                    <a:pt x="1" y="47317"/>
                    <a:pt x="2989" y="47909"/>
                    <a:pt x="4066" y="48770"/>
                  </a:cubicBezTo>
                  <a:cubicBezTo>
                    <a:pt x="4066" y="48770"/>
                    <a:pt x="4415" y="48770"/>
                    <a:pt x="4738" y="48744"/>
                  </a:cubicBezTo>
                  <a:cubicBezTo>
                    <a:pt x="4795" y="48751"/>
                    <a:pt x="4852" y="48755"/>
                    <a:pt x="4910" y="48755"/>
                  </a:cubicBezTo>
                  <a:cubicBezTo>
                    <a:pt x="5070" y="48755"/>
                    <a:pt x="5233" y="48730"/>
                    <a:pt x="5412" y="48691"/>
                  </a:cubicBezTo>
                  <a:cubicBezTo>
                    <a:pt x="4469" y="48045"/>
                    <a:pt x="3474" y="47640"/>
                    <a:pt x="2505" y="46994"/>
                  </a:cubicBezTo>
                  <a:cubicBezTo>
                    <a:pt x="1616" y="46376"/>
                    <a:pt x="2262" y="45487"/>
                    <a:pt x="2800" y="44948"/>
                  </a:cubicBezTo>
                  <a:cubicBezTo>
                    <a:pt x="4820" y="43118"/>
                    <a:pt x="6299" y="40911"/>
                    <a:pt x="7860" y="38786"/>
                  </a:cubicBezTo>
                  <a:cubicBezTo>
                    <a:pt x="8049" y="38543"/>
                    <a:pt x="8265" y="38301"/>
                    <a:pt x="8480" y="38058"/>
                  </a:cubicBezTo>
                  <a:cubicBezTo>
                    <a:pt x="9126" y="37305"/>
                    <a:pt x="9772" y="36551"/>
                    <a:pt x="10228" y="35690"/>
                  </a:cubicBezTo>
                  <a:cubicBezTo>
                    <a:pt x="10741" y="34775"/>
                    <a:pt x="9529" y="34452"/>
                    <a:pt x="8775" y="34398"/>
                  </a:cubicBezTo>
                  <a:cubicBezTo>
                    <a:pt x="6704" y="34182"/>
                    <a:pt x="4738" y="34129"/>
                    <a:pt x="2828" y="33403"/>
                  </a:cubicBezTo>
                  <a:cubicBezTo>
                    <a:pt x="2397" y="33241"/>
                    <a:pt x="2046" y="32837"/>
                    <a:pt x="2262" y="32406"/>
                  </a:cubicBezTo>
                  <a:cubicBezTo>
                    <a:pt x="2369" y="32057"/>
                    <a:pt x="2638" y="31706"/>
                    <a:pt x="2908" y="31465"/>
                  </a:cubicBezTo>
                  <a:cubicBezTo>
                    <a:pt x="4899" y="29581"/>
                    <a:pt x="6891" y="27669"/>
                    <a:pt x="8237" y="25275"/>
                  </a:cubicBezTo>
                  <a:cubicBezTo>
                    <a:pt x="8426" y="24924"/>
                    <a:pt x="8642" y="24575"/>
                    <a:pt x="8829" y="24252"/>
                  </a:cubicBezTo>
                  <a:cubicBezTo>
                    <a:pt x="9206" y="23578"/>
                    <a:pt x="9582" y="22878"/>
                    <a:pt x="9880" y="22178"/>
                  </a:cubicBezTo>
                  <a:cubicBezTo>
                    <a:pt x="10336" y="21130"/>
                    <a:pt x="9313" y="20617"/>
                    <a:pt x="8452" y="20402"/>
                  </a:cubicBezTo>
                  <a:cubicBezTo>
                    <a:pt x="7053" y="20107"/>
                    <a:pt x="5707" y="20025"/>
                    <a:pt x="4415" y="19515"/>
                  </a:cubicBezTo>
                  <a:cubicBezTo>
                    <a:pt x="4120" y="19379"/>
                    <a:pt x="3823" y="19246"/>
                    <a:pt x="3554" y="19110"/>
                  </a:cubicBezTo>
                  <a:cubicBezTo>
                    <a:pt x="3284" y="18977"/>
                    <a:pt x="3015" y="18841"/>
                    <a:pt x="2774" y="18680"/>
                  </a:cubicBezTo>
                  <a:cubicBezTo>
                    <a:pt x="2369" y="18410"/>
                    <a:pt x="2100" y="17954"/>
                    <a:pt x="2369" y="17549"/>
                  </a:cubicBezTo>
                  <a:cubicBezTo>
                    <a:pt x="3905" y="15127"/>
                    <a:pt x="5950" y="13350"/>
                    <a:pt x="6811" y="10659"/>
                  </a:cubicBezTo>
                  <a:cubicBezTo>
                    <a:pt x="6919" y="10418"/>
                    <a:pt x="7080" y="10174"/>
                    <a:pt x="7214" y="9933"/>
                  </a:cubicBezTo>
                  <a:cubicBezTo>
                    <a:pt x="7996" y="8775"/>
                    <a:pt x="9072" y="7752"/>
                    <a:pt x="9987" y="6703"/>
                  </a:cubicBezTo>
                  <a:cubicBezTo>
                    <a:pt x="10282" y="6327"/>
                    <a:pt x="10687" y="5842"/>
                    <a:pt x="10418" y="5384"/>
                  </a:cubicBezTo>
                  <a:cubicBezTo>
                    <a:pt x="9718" y="4199"/>
                    <a:pt x="8237" y="4066"/>
                    <a:pt x="7242" y="3258"/>
                  </a:cubicBezTo>
                  <a:cubicBezTo>
                    <a:pt x="6730" y="2828"/>
                    <a:pt x="6353" y="2182"/>
                    <a:pt x="6327" y="1508"/>
                  </a:cubicBezTo>
                  <a:lnTo>
                    <a:pt x="6327" y="405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 rot="7737148" flipH="1">
              <a:off x="4703119" y="-5629221"/>
              <a:ext cx="1858496" cy="9111733"/>
            </a:xfrm>
            <a:custGeom>
              <a:avLst/>
              <a:gdLst/>
              <a:ahLst/>
              <a:cxnLst/>
              <a:rect l="l" t="t" r="r" b="b"/>
              <a:pathLst>
                <a:path w="9959" h="48825" extrusionOk="0">
                  <a:moveTo>
                    <a:pt x="4629" y="1"/>
                  </a:moveTo>
                  <a:lnTo>
                    <a:pt x="4629" y="1508"/>
                  </a:lnTo>
                  <a:lnTo>
                    <a:pt x="4629" y="2289"/>
                  </a:lnTo>
                  <a:cubicBezTo>
                    <a:pt x="4791" y="4335"/>
                    <a:pt x="7026" y="4630"/>
                    <a:pt x="8425" y="5681"/>
                  </a:cubicBezTo>
                  <a:cubicBezTo>
                    <a:pt x="9018" y="6083"/>
                    <a:pt x="8587" y="6865"/>
                    <a:pt x="8236" y="7321"/>
                  </a:cubicBezTo>
                  <a:cubicBezTo>
                    <a:pt x="7375" y="8480"/>
                    <a:pt x="6298" y="9528"/>
                    <a:pt x="5519" y="10741"/>
                  </a:cubicBezTo>
                  <a:cubicBezTo>
                    <a:pt x="5383" y="10982"/>
                    <a:pt x="5249" y="11225"/>
                    <a:pt x="5114" y="11494"/>
                  </a:cubicBezTo>
                  <a:cubicBezTo>
                    <a:pt x="4281" y="13863"/>
                    <a:pt x="2558" y="15693"/>
                    <a:pt x="943" y="17577"/>
                  </a:cubicBezTo>
                  <a:cubicBezTo>
                    <a:pt x="0" y="18707"/>
                    <a:pt x="1023" y="19353"/>
                    <a:pt x="2127" y="19918"/>
                  </a:cubicBezTo>
                  <a:cubicBezTo>
                    <a:pt x="2397" y="20079"/>
                    <a:pt x="2692" y="20215"/>
                    <a:pt x="2935" y="20348"/>
                  </a:cubicBezTo>
                  <a:cubicBezTo>
                    <a:pt x="4576" y="21263"/>
                    <a:pt x="7026" y="21102"/>
                    <a:pt x="7833" y="22529"/>
                  </a:cubicBezTo>
                  <a:cubicBezTo>
                    <a:pt x="8182" y="23094"/>
                    <a:pt x="8182" y="23686"/>
                    <a:pt x="8021" y="24252"/>
                  </a:cubicBezTo>
                  <a:cubicBezTo>
                    <a:pt x="7913" y="24547"/>
                    <a:pt x="7779" y="24844"/>
                    <a:pt x="7618" y="25139"/>
                  </a:cubicBezTo>
                  <a:cubicBezTo>
                    <a:pt x="5921" y="27938"/>
                    <a:pt x="3312" y="29958"/>
                    <a:pt x="1023" y="32245"/>
                  </a:cubicBezTo>
                  <a:cubicBezTo>
                    <a:pt x="807" y="32406"/>
                    <a:pt x="592" y="32675"/>
                    <a:pt x="512" y="32972"/>
                  </a:cubicBezTo>
                  <a:cubicBezTo>
                    <a:pt x="1589" y="35367"/>
                    <a:pt x="5465" y="34452"/>
                    <a:pt x="7779" y="35151"/>
                  </a:cubicBezTo>
                  <a:cubicBezTo>
                    <a:pt x="8559" y="35395"/>
                    <a:pt x="8990" y="36094"/>
                    <a:pt x="8451" y="36848"/>
                  </a:cubicBezTo>
                  <a:cubicBezTo>
                    <a:pt x="7859" y="37574"/>
                    <a:pt x="7159" y="38248"/>
                    <a:pt x="6541" y="38973"/>
                  </a:cubicBezTo>
                  <a:cubicBezTo>
                    <a:pt x="6326" y="39217"/>
                    <a:pt x="6111" y="39458"/>
                    <a:pt x="5921" y="39701"/>
                  </a:cubicBezTo>
                  <a:cubicBezTo>
                    <a:pt x="4442" y="41908"/>
                    <a:pt x="2745" y="43900"/>
                    <a:pt x="807" y="45756"/>
                  </a:cubicBezTo>
                  <a:cubicBezTo>
                    <a:pt x="538" y="46025"/>
                    <a:pt x="269" y="46430"/>
                    <a:pt x="377" y="46779"/>
                  </a:cubicBezTo>
                  <a:cubicBezTo>
                    <a:pt x="674" y="48045"/>
                    <a:pt x="2153" y="48152"/>
                    <a:pt x="3068" y="48824"/>
                  </a:cubicBezTo>
                  <a:cubicBezTo>
                    <a:pt x="3068" y="48824"/>
                    <a:pt x="3419" y="48824"/>
                    <a:pt x="3768" y="48798"/>
                  </a:cubicBezTo>
                  <a:cubicBezTo>
                    <a:pt x="3831" y="48806"/>
                    <a:pt x="3896" y="48809"/>
                    <a:pt x="3961" y="48809"/>
                  </a:cubicBezTo>
                  <a:cubicBezTo>
                    <a:pt x="4122" y="48809"/>
                    <a:pt x="4289" y="48790"/>
                    <a:pt x="4442" y="48770"/>
                  </a:cubicBezTo>
                  <a:cubicBezTo>
                    <a:pt x="3365" y="47909"/>
                    <a:pt x="377" y="47317"/>
                    <a:pt x="1858" y="45648"/>
                  </a:cubicBezTo>
                  <a:cubicBezTo>
                    <a:pt x="3768" y="43523"/>
                    <a:pt x="5626" y="41396"/>
                    <a:pt x="7213" y="39055"/>
                  </a:cubicBezTo>
                  <a:lnTo>
                    <a:pt x="7859" y="38327"/>
                  </a:lnTo>
                  <a:cubicBezTo>
                    <a:pt x="8505" y="37628"/>
                    <a:pt x="9179" y="36902"/>
                    <a:pt x="9636" y="36066"/>
                  </a:cubicBezTo>
                  <a:cubicBezTo>
                    <a:pt x="9851" y="35556"/>
                    <a:pt x="9556" y="35126"/>
                    <a:pt x="9043" y="34964"/>
                  </a:cubicBezTo>
                  <a:cubicBezTo>
                    <a:pt x="6703" y="34344"/>
                    <a:pt x="4306" y="34587"/>
                    <a:pt x="2074" y="33672"/>
                  </a:cubicBezTo>
                  <a:cubicBezTo>
                    <a:pt x="1723" y="33536"/>
                    <a:pt x="1400" y="33214"/>
                    <a:pt x="1507" y="32811"/>
                  </a:cubicBezTo>
                  <a:cubicBezTo>
                    <a:pt x="1561" y="32542"/>
                    <a:pt x="1723" y="32273"/>
                    <a:pt x="1938" y="32057"/>
                  </a:cubicBezTo>
                  <a:cubicBezTo>
                    <a:pt x="4119" y="29876"/>
                    <a:pt x="6567" y="27884"/>
                    <a:pt x="8049" y="25167"/>
                  </a:cubicBezTo>
                  <a:cubicBezTo>
                    <a:pt x="8236" y="24870"/>
                    <a:pt x="8425" y="24547"/>
                    <a:pt x="8587" y="24252"/>
                  </a:cubicBezTo>
                  <a:cubicBezTo>
                    <a:pt x="8774" y="23929"/>
                    <a:pt x="8936" y="23606"/>
                    <a:pt x="9097" y="23283"/>
                  </a:cubicBezTo>
                  <a:cubicBezTo>
                    <a:pt x="9259" y="22852"/>
                    <a:pt x="9582" y="22314"/>
                    <a:pt x="9259" y="21909"/>
                  </a:cubicBezTo>
                  <a:cubicBezTo>
                    <a:pt x="8479" y="20940"/>
                    <a:pt x="7106" y="20968"/>
                    <a:pt x="5921" y="20671"/>
                  </a:cubicBezTo>
                  <a:cubicBezTo>
                    <a:pt x="5196" y="20484"/>
                    <a:pt x="4468" y="20294"/>
                    <a:pt x="3796" y="19892"/>
                  </a:cubicBezTo>
                  <a:cubicBezTo>
                    <a:pt x="3527" y="19730"/>
                    <a:pt x="3230" y="19595"/>
                    <a:pt x="2935" y="19433"/>
                  </a:cubicBezTo>
                  <a:cubicBezTo>
                    <a:pt x="2638" y="19272"/>
                    <a:pt x="2369" y="19138"/>
                    <a:pt x="2099" y="19002"/>
                  </a:cubicBezTo>
                  <a:cubicBezTo>
                    <a:pt x="1723" y="18761"/>
                    <a:pt x="1400" y="18277"/>
                    <a:pt x="1669" y="17872"/>
                  </a:cubicBezTo>
                  <a:cubicBezTo>
                    <a:pt x="3096" y="15557"/>
                    <a:pt x="5249" y="13943"/>
                    <a:pt x="6029" y="11333"/>
                  </a:cubicBezTo>
                  <a:cubicBezTo>
                    <a:pt x="6137" y="11036"/>
                    <a:pt x="6272" y="10767"/>
                    <a:pt x="6434" y="10497"/>
                  </a:cubicBezTo>
                  <a:cubicBezTo>
                    <a:pt x="7213" y="9180"/>
                    <a:pt x="8451" y="8049"/>
                    <a:pt x="9394" y="6865"/>
                  </a:cubicBezTo>
                  <a:cubicBezTo>
                    <a:pt x="9958" y="6165"/>
                    <a:pt x="9851" y="5384"/>
                    <a:pt x="9043" y="4981"/>
                  </a:cubicBezTo>
                  <a:cubicBezTo>
                    <a:pt x="7536" y="4281"/>
                    <a:pt x="5491" y="3500"/>
                    <a:pt x="5652" y="1508"/>
                  </a:cubicBezTo>
                  <a:lnTo>
                    <a:pt x="5652" y="405"/>
                  </a:lnTo>
                  <a:lnTo>
                    <a:pt x="5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4"/>
          <p:cNvGrpSpPr/>
          <p:nvPr/>
        </p:nvGrpSpPr>
        <p:grpSpPr>
          <a:xfrm>
            <a:off x="-2826580" y="1023341"/>
            <a:ext cx="8354927" cy="7692134"/>
            <a:chOff x="-2826580" y="1023341"/>
            <a:chExt cx="8354927" cy="7692134"/>
          </a:xfrm>
        </p:grpSpPr>
        <p:sp>
          <p:nvSpPr>
            <p:cNvPr id="177" name="Google Shape;177;p4"/>
            <p:cNvSpPr/>
            <p:nvPr/>
          </p:nvSpPr>
          <p:spPr>
            <a:xfrm rot="7737148" flipH="1">
              <a:off x="535712" y="100391"/>
              <a:ext cx="1878651" cy="8905518"/>
            </a:xfrm>
            <a:custGeom>
              <a:avLst/>
              <a:gdLst/>
              <a:ahLst/>
              <a:cxnLst/>
              <a:rect l="l" t="t" r="r" b="b"/>
              <a:pathLst>
                <a:path w="10067" h="47720" extrusionOk="0">
                  <a:moveTo>
                    <a:pt x="5625" y="0"/>
                  </a:moveTo>
                  <a:cubicBezTo>
                    <a:pt x="5490" y="40"/>
                    <a:pt x="5342" y="40"/>
                    <a:pt x="5194" y="40"/>
                  </a:cubicBezTo>
                  <a:cubicBezTo>
                    <a:pt x="5046" y="40"/>
                    <a:pt x="4898" y="40"/>
                    <a:pt x="4763" y="80"/>
                  </a:cubicBezTo>
                  <a:cubicBezTo>
                    <a:pt x="5463" y="2125"/>
                    <a:pt x="9177" y="4899"/>
                    <a:pt x="6970" y="6647"/>
                  </a:cubicBezTo>
                  <a:cubicBezTo>
                    <a:pt x="6540" y="6998"/>
                    <a:pt x="5840" y="7185"/>
                    <a:pt x="5276" y="7483"/>
                  </a:cubicBezTo>
                  <a:cubicBezTo>
                    <a:pt x="4979" y="7644"/>
                    <a:pt x="4738" y="7806"/>
                    <a:pt x="4522" y="8047"/>
                  </a:cubicBezTo>
                  <a:cubicBezTo>
                    <a:pt x="4064" y="9259"/>
                    <a:pt x="3123" y="10092"/>
                    <a:pt x="2072" y="10766"/>
                  </a:cubicBezTo>
                  <a:cubicBezTo>
                    <a:pt x="1803" y="10954"/>
                    <a:pt x="1562" y="11115"/>
                    <a:pt x="1293" y="11277"/>
                  </a:cubicBezTo>
                  <a:cubicBezTo>
                    <a:pt x="349" y="11599"/>
                    <a:pt x="1" y="12596"/>
                    <a:pt x="888" y="13268"/>
                  </a:cubicBezTo>
                  <a:cubicBezTo>
                    <a:pt x="3310" y="15098"/>
                    <a:pt x="8075" y="16498"/>
                    <a:pt x="7160" y="19702"/>
                  </a:cubicBezTo>
                  <a:cubicBezTo>
                    <a:pt x="6917" y="20563"/>
                    <a:pt x="4925" y="20697"/>
                    <a:pt x="4333" y="21881"/>
                  </a:cubicBezTo>
                  <a:cubicBezTo>
                    <a:pt x="4225" y="22124"/>
                    <a:pt x="4171" y="22393"/>
                    <a:pt x="4199" y="22716"/>
                  </a:cubicBezTo>
                  <a:cubicBezTo>
                    <a:pt x="4118" y="23147"/>
                    <a:pt x="4038" y="23550"/>
                    <a:pt x="3848" y="23954"/>
                  </a:cubicBezTo>
                  <a:cubicBezTo>
                    <a:pt x="3284" y="25139"/>
                    <a:pt x="1534" y="26026"/>
                    <a:pt x="2018" y="27400"/>
                  </a:cubicBezTo>
                  <a:cubicBezTo>
                    <a:pt x="2341" y="28261"/>
                    <a:pt x="2772" y="29094"/>
                    <a:pt x="3177" y="29930"/>
                  </a:cubicBezTo>
                  <a:cubicBezTo>
                    <a:pt x="3310" y="30199"/>
                    <a:pt x="3446" y="30468"/>
                    <a:pt x="3553" y="30763"/>
                  </a:cubicBezTo>
                  <a:cubicBezTo>
                    <a:pt x="4441" y="33723"/>
                    <a:pt x="7375" y="36576"/>
                    <a:pt x="6299" y="39591"/>
                  </a:cubicBezTo>
                  <a:cubicBezTo>
                    <a:pt x="5868" y="40695"/>
                    <a:pt x="4710" y="41449"/>
                    <a:pt x="4333" y="42580"/>
                  </a:cubicBezTo>
                  <a:cubicBezTo>
                    <a:pt x="4253" y="42821"/>
                    <a:pt x="4199" y="43064"/>
                    <a:pt x="4199" y="43333"/>
                  </a:cubicBezTo>
                  <a:cubicBezTo>
                    <a:pt x="4387" y="44733"/>
                    <a:pt x="3633" y="45943"/>
                    <a:pt x="2933" y="47127"/>
                  </a:cubicBezTo>
                  <a:cubicBezTo>
                    <a:pt x="2933" y="47127"/>
                    <a:pt x="3392" y="47289"/>
                    <a:pt x="3795" y="47450"/>
                  </a:cubicBezTo>
                  <a:cubicBezTo>
                    <a:pt x="4092" y="47586"/>
                    <a:pt x="4361" y="47586"/>
                    <a:pt x="4630" y="47719"/>
                  </a:cubicBezTo>
                  <a:cubicBezTo>
                    <a:pt x="4979" y="46563"/>
                    <a:pt x="5276" y="45379"/>
                    <a:pt x="5248" y="44141"/>
                  </a:cubicBezTo>
                  <a:cubicBezTo>
                    <a:pt x="5222" y="43897"/>
                    <a:pt x="5222" y="43656"/>
                    <a:pt x="5276" y="43413"/>
                  </a:cubicBezTo>
                  <a:cubicBezTo>
                    <a:pt x="5437" y="42257"/>
                    <a:pt x="6191" y="41313"/>
                    <a:pt x="6863" y="40291"/>
                  </a:cubicBezTo>
                  <a:cubicBezTo>
                    <a:pt x="7293" y="39591"/>
                    <a:pt x="7375" y="38783"/>
                    <a:pt x="7160" y="37976"/>
                  </a:cubicBezTo>
                  <a:cubicBezTo>
                    <a:pt x="6568" y="35554"/>
                    <a:pt x="5276" y="33616"/>
                    <a:pt x="5007" y="31221"/>
                  </a:cubicBezTo>
                  <a:cubicBezTo>
                    <a:pt x="4953" y="30924"/>
                    <a:pt x="4871" y="30655"/>
                    <a:pt x="4763" y="30386"/>
                  </a:cubicBezTo>
                  <a:cubicBezTo>
                    <a:pt x="4494" y="29553"/>
                    <a:pt x="4146" y="28745"/>
                    <a:pt x="3902" y="27856"/>
                  </a:cubicBezTo>
                  <a:cubicBezTo>
                    <a:pt x="3823" y="27507"/>
                    <a:pt x="3848" y="27130"/>
                    <a:pt x="3956" y="26754"/>
                  </a:cubicBezTo>
                  <a:cubicBezTo>
                    <a:pt x="4307" y="25516"/>
                    <a:pt x="5086" y="24465"/>
                    <a:pt x="5222" y="23201"/>
                  </a:cubicBezTo>
                  <a:cubicBezTo>
                    <a:pt x="5222" y="22932"/>
                    <a:pt x="5248" y="22663"/>
                    <a:pt x="5356" y="22447"/>
                  </a:cubicBezTo>
                  <a:cubicBezTo>
                    <a:pt x="5786" y="21371"/>
                    <a:pt x="7293" y="21101"/>
                    <a:pt x="8183" y="20428"/>
                  </a:cubicBezTo>
                  <a:cubicBezTo>
                    <a:pt x="9016" y="19810"/>
                    <a:pt x="8047" y="18625"/>
                    <a:pt x="7509" y="17872"/>
                  </a:cubicBezTo>
                  <a:cubicBezTo>
                    <a:pt x="5922" y="15826"/>
                    <a:pt x="3553" y="14775"/>
                    <a:pt x="1749" y="12999"/>
                  </a:cubicBezTo>
                  <a:cubicBezTo>
                    <a:pt x="1131" y="12299"/>
                    <a:pt x="1939" y="11761"/>
                    <a:pt x="2531" y="11412"/>
                  </a:cubicBezTo>
                  <a:cubicBezTo>
                    <a:pt x="2772" y="11251"/>
                    <a:pt x="3015" y="11061"/>
                    <a:pt x="3284" y="10874"/>
                  </a:cubicBezTo>
                  <a:cubicBezTo>
                    <a:pt x="4279" y="10174"/>
                    <a:pt x="5168" y="9339"/>
                    <a:pt x="6030" y="8452"/>
                  </a:cubicBezTo>
                  <a:cubicBezTo>
                    <a:pt x="6217" y="8290"/>
                    <a:pt x="6432" y="8129"/>
                    <a:pt x="6648" y="7993"/>
                  </a:cubicBezTo>
                  <a:cubicBezTo>
                    <a:pt x="7078" y="7698"/>
                    <a:pt x="7537" y="7429"/>
                    <a:pt x="7914" y="7132"/>
                  </a:cubicBezTo>
                  <a:cubicBezTo>
                    <a:pt x="10067" y="5383"/>
                    <a:pt x="6191" y="2395"/>
                    <a:pt x="5625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rot="7737148" flipH="1">
              <a:off x="409477" y="398027"/>
              <a:ext cx="1903844" cy="8778989"/>
            </a:xfrm>
            <a:custGeom>
              <a:avLst/>
              <a:gdLst/>
              <a:ahLst/>
              <a:cxnLst/>
              <a:rect l="l" t="t" r="r" b="b"/>
              <a:pathLst>
                <a:path w="10202" h="47042" extrusionOk="0">
                  <a:moveTo>
                    <a:pt x="5748" y="0"/>
                  </a:moveTo>
                  <a:cubicBezTo>
                    <a:pt x="5598" y="0"/>
                    <a:pt x="5428" y="20"/>
                    <a:pt x="5303" y="57"/>
                  </a:cubicBezTo>
                  <a:cubicBezTo>
                    <a:pt x="6272" y="1887"/>
                    <a:pt x="8964" y="3717"/>
                    <a:pt x="7995" y="5629"/>
                  </a:cubicBezTo>
                  <a:cubicBezTo>
                    <a:pt x="7536" y="6517"/>
                    <a:pt x="6057" y="6706"/>
                    <a:pt x="5196" y="7378"/>
                  </a:cubicBezTo>
                  <a:cubicBezTo>
                    <a:pt x="4980" y="7539"/>
                    <a:pt x="4791" y="7729"/>
                    <a:pt x="4683" y="7998"/>
                  </a:cubicBezTo>
                  <a:cubicBezTo>
                    <a:pt x="4388" y="9021"/>
                    <a:pt x="3688" y="9692"/>
                    <a:pt x="2881" y="10259"/>
                  </a:cubicBezTo>
                  <a:cubicBezTo>
                    <a:pt x="2612" y="10446"/>
                    <a:pt x="2315" y="10636"/>
                    <a:pt x="2046" y="10823"/>
                  </a:cubicBezTo>
                  <a:cubicBezTo>
                    <a:pt x="1292" y="11228"/>
                    <a:pt x="0" y="12143"/>
                    <a:pt x="1077" y="12950"/>
                  </a:cubicBezTo>
                  <a:cubicBezTo>
                    <a:pt x="3499" y="14752"/>
                    <a:pt x="6621" y="15614"/>
                    <a:pt x="8128" y="18387"/>
                  </a:cubicBezTo>
                  <a:cubicBezTo>
                    <a:pt x="8425" y="18979"/>
                    <a:pt x="7913" y="19464"/>
                    <a:pt x="7429" y="19651"/>
                  </a:cubicBezTo>
                  <a:cubicBezTo>
                    <a:pt x="6434" y="19920"/>
                    <a:pt x="5383" y="20405"/>
                    <a:pt x="4873" y="21240"/>
                  </a:cubicBezTo>
                  <a:cubicBezTo>
                    <a:pt x="4737" y="21427"/>
                    <a:pt x="4657" y="21671"/>
                    <a:pt x="4604" y="21912"/>
                  </a:cubicBezTo>
                  <a:cubicBezTo>
                    <a:pt x="4711" y="23850"/>
                    <a:pt x="2827" y="24793"/>
                    <a:pt x="1751" y="26138"/>
                  </a:cubicBezTo>
                  <a:cubicBezTo>
                    <a:pt x="754" y="27377"/>
                    <a:pt x="2235" y="28425"/>
                    <a:pt x="3176" y="29502"/>
                  </a:cubicBezTo>
                  <a:cubicBezTo>
                    <a:pt x="3366" y="29691"/>
                    <a:pt x="3527" y="29907"/>
                    <a:pt x="3660" y="30122"/>
                  </a:cubicBezTo>
                  <a:cubicBezTo>
                    <a:pt x="4791" y="33082"/>
                    <a:pt x="8372" y="36177"/>
                    <a:pt x="6944" y="39273"/>
                  </a:cubicBezTo>
                  <a:cubicBezTo>
                    <a:pt x="6488" y="40296"/>
                    <a:pt x="5006" y="40914"/>
                    <a:pt x="4657" y="42126"/>
                  </a:cubicBezTo>
                  <a:cubicBezTo>
                    <a:pt x="4576" y="42367"/>
                    <a:pt x="4550" y="42636"/>
                    <a:pt x="4576" y="42933"/>
                  </a:cubicBezTo>
                  <a:cubicBezTo>
                    <a:pt x="4765" y="44548"/>
                    <a:pt x="3419" y="45409"/>
                    <a:pt x="2450" y="46404"/>
                  </a:cubicBezTo>
                  <a:cubicBezTo>
                    <a:pt x="2450" y="46404"/>
                    <a:pt x="2989" y="46594"/>
                    <a:pt x="3445" y="46781"/>
                  </a:cubicBezTo>
                  <a:cubicBezTo>
                    <a:pt x="3720" y="46873"/>
                    <a:pt x="4092" y="47042"/>
                    <a:pt x="4246" y="47042"/>
                  </a:cubicBezTo>
                  <a:cubicBezTo>
                    <a:pt x="4274" y="47042"/>
                    <a:pt x="4294" y="47036"/>
                    <a:pt x="4306" y="47024"/>
                  </a:cubicBezTo>
                  <a:cubicBezTo>
                    <a:pt x="5250" y="46081"/>
                    <a:pt x="5814" y="44710"/>
                    <a:pt x="5626" y="43310"/>
                  </a:cubicBezTo>
                  <a:cubicBezTo>
                    <a:pt x="5626" y="43041"/>
                    <a:pt x="5680" y="42798"/>
                    <a:pt x="5760" y="42557"/>
                  </a:cubicBezTo>
                  <a:cubicBezTo>
                    <a:pt x="6137" y="41426"/>
                    <a:pt x="7295" y="40672"/>
                    <a:pt x="7726" y="39568"/>
                  </a:cubicBezTo>
                  <a:cubicBezTo>
                    <a:pt x="8802" y="36553"/>
                    <a:pt x="5868" y="33700"/>
                    <a:pt x="4980" y="30740"/>
                  </a:cubicBezTo>
                  <a:cubicBezTo>
                    <a:pt x="4873" y="30445"/>
                    <a:pt x="4737" y="30176"/>
                    <a:pt x="4604" y="29907"/>
                  </a:cubicBezTo>
                  <a:cubicBezTo>
                    <a:pt x="4199" y="29071"/>
                    <a:pt x="3768" y="28238"/>
                    <a:pt x="3445" y="27377"/>
                  </a:cubicBezTo>
                  <a:cubicBezTo>
                    <a:pt x="2961" y="26003"/>
                    <a:pt x="4711" y="25116"/>
                    <a:pt x="5275" y="23931"/>
                  </a:cubicBezTo>
                  <a:cubicBezTo>
                    <a:pt x="5465" y="23527"/>
                    <a:pt x="5545" y="23124"/>
                    <a:pt x="5626" y="22693"/>
                  </a:cubicBezTo>
                  <a:cubicBezTo>
                    <a:pt x="5598" y="22370"/>
                    <a:pt x="5652" y="22101"/>
                    <a:pt x="5760" y="21858"/>
                  </a:cubicBezTo>
                  <a:cubicBezTo>
                    <a:pt x="6352" y="20674"/>
                    <a:pt x="8344" y="20540"/>
                    <a:pt x="8641" y="19651"/>
                  </a:cubicBezTo>
                  <a:cubicBezTo>
                    <a:pt x="9502" y="16690"/>
                    <a:pt x="4899" y="15237"/>
                    <a:pt x="2692" y="13489"/>
                  </a:cubicBezTo>
                  <a:cubicBezTo>
                    <a:pt x="2343" y="13219"/>
                    <a:pt x="1938" y="12950"/>
                    <a:pt x="1776" y="12520"/>
                  </a:cubicBezTo>
                  <a:cubicBezTo>
                    <a:pt x="1561" y="11899"/>
                    <a:pt x="2235" y="11497"/>
                    <a:pt x="2666" y="11254"/>
                  </a:cubicBezTo>
                  <a:cubicBezTo>
                    <a:pt x="2935" y="11092"/>
                    <a:pt x="3204" y="10931"/>
                    <a:pt x="3445" y="10769"/>
                  </a:cubicBezTo>
                  <a:cubicBezTo>
                    <a:pt x="4468" y="10151"/>
                    <a:pt x="5411" y="9423"/>
                    <a:pt x="5814" y="8213"/>
                  </a:cubicBezTo>
                  <a:cubicBezTo>
                    <a:pt x="5949" y="7998"/>
                    <a:pt x="6111" y="7862"/>
                    <a:pt x="6272" y="7729"/>
                  </a:cubicBezTo>
                  <a:cubicBezTo>
                    <a:pt x="7026" y="7216"/>
                    <a:pt x="8182" y="7083"/>
                    <a:pt x="8667" y="6437"/>
                  </a:cubicBezTo>
                  <a:cubicBezTo>
                    <a:pt x="10202" y="4337"/>
                    <a:pt x="7106" y="2049"/>
                    <a:pt x="6083" y="85"/>
                  </a:cubicBezTo>
                  <a:cubicBezTo>
                    <a:pt x="6069" y="27"/>
                    <a:pt x="5923" y="0"/>
                    <a:pt x="57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rot="7737148" flipH="1">
              <a:off x="401649" y="651669"/>
              <a:ext cx="1803445" cy="8642943"/>
            </a:xfrm>
            <a:custGeom>
              <a:avLst/>
              <a:gdLst/>
              <a:ahLst/>
              <a:cxnLst/>
              <a:rect l="l" t="t" r="r" b="b"/>
              <a:pathLst>
                <a:path w="9664" h="46313" extrusionOk="0">
                  <a:moveTo>
                    <a:pt x="5569" y="1"/>
                  </a:moveTo>
                  <a:cubicBezTo>
                    <a:pt x="5429" y="1"/>
                    <a:pt x="5275" y="28"/>
                    <a:pt x="5142" y="76"/>
                  </a:cubicBezTo>
                  <a:cubicBezTo>
                    <a:pt x="6029" y="1719"/>
                    <a:pt x="9205" y="3736"/>
                    <a:pt x="7644" y="5405"/>
                  </a:cubicBezTo>
                  <a:cubicBezTo>
                    <a:pt x="7052" y="6105"/>
                    <a:pt x="5788" y="6294"/>
                    <a:pt x="4981" y="6886"/>
                  </a:cubicBezTo>
                  <a:cubicBezTo>
                    <a:pt x="4791" y="7020"/>
                    <a:pt x="4604" y="7181"/>
                    <a:pt x="4496" y="7397"/>
                  </a:cubicBezTo>
                  <a:cubicBezTo>
                    <a:pt x="4253" y="8581"/>
                    <a:pt x="3553" y="9335"/>
                    <a:pt x="2692" y="9981"/>
                  </a:cubicBezTo>
                  <a:cubicBezTo>
                    <a:pt x="2397" y="10196"/>
                    <a:pt x="2100" y="10385"/>
                    <a:pt x="1805" y="10601"/>
                  </a:cubicBezTo>
                  <a:cubicBezTo>
                    <a:pt x="1185" y="10924"/>
                    <a:pt x="646" y="11326"/>
                    <a:pt x="297" y="11893"/>
                  </a:cubicBezTo>
                  <a:cubicBezTo>
                    <a:pt x="0" y="12323"/>
                    <a:pt x="513" y="12726"/>
                    <a:pt x="862" y="12995"/>
                  </a:cubicBezTo>
                  <a:cubicBezTo>
                    <a:pt x="3284" y="14746"/>
                    <a:pt x="7213" y="15310"/>
                    <a:pt x="7859" y="18514"/>
                  </a:cubicBezTo>
                  <a:cubicBezTo>
                    <a:pt x="8021" y="19293"/>
                    <a:pt x="6703" y="19401"/>
                    <a:pt x="5975" y="19724"/>
                  </a:cubicBezTo>
                  <a:cubicBezTo>
                    <a:pt x="5329" y="20047"/>
                    <a:pt x="4658" y="20505"/>
                    <a:pt x="4388" y="21177"/>
                  </a:cubicBezTo>
                  <a:cubicBezTo>
                    <a:pt x="4281" y="21392"/>
                    <a:pt x="4227" y="21636"/>
                    <a:pt x="4253" y="21905"/>
                  </a:cubicBezTo>
                  <a:cubicBezTo>
                    <a:pt x="4227" y="23950"/>
                    <a:pt x="2046" y="24812"/>
                    <a:pt x="782" y="26104"/>
                  </a:cubicBezTo>
                  <a:cubicBezTo>
                    <a:pt x="485" y="26427"/>
                    <a:pt x="269" y="26857"/>
                    <a:pt x="485" y="27234"/>
                  </a:cubicBezTo>
                  <a:cubicBezTo>
                    <a:pt x="646" y="27449"/>
                    <a:pt x="836" y="27691"/>
                    <a:pt x="1051" y="27906"/>
                  </a:cubicBezTo>
                  <a:cubicBezTo>
                    <a:pt x="1238" y="28121"/>
                    <a:pt x="1454" y="28336"/>
                    <a:pt x="1669" y="28526"/>
                  </a:cubicBezTo>
                  <a:cubicBezTo>
                    <a:pt x="4281" y="30894"/>
                    <a:pt x="5950" y="34017"/>
                    <a:pt x="7349" y="37165"/>
                  </a:cubicBezTo>
                  <a:cubicBezTo>
                    <a:pt x="7618" y="37838"/>
                    <a:pt x="7536" y="38726"/>
                    <a:pt x="6837" y="39156"/>
                  </a:cubicBezTo>
                  <a:cubicBezTo>
                    <a:pt x="6057" y="39587"/>
                    <a:pt x="5034" y="39910"/>
                    <a:pt x="4550" y="40663"/>
                  </a:cubicBezTo>
                  <a:cubicBezTo>
                    <a:pt x="4388" y="40933"/>
                    <a:pt x="4281" y="41230"/>
                    <a:pt x="4281" y="41579"/>
                  </a:cubicBezTo>
                  <a:cubicBezTo>
                    <a:pt x="4522" y="43491"/>
                    <a:pt x="3122" y="44621"/>
                    <a:pt x="1561" y="45508"/>
                  </a:cubicBezTo>
                  <a:cubicBezTo>
                    <a:pt x="1428" y="45562"/>
                    <a:pt x="1320" y="45751"/>
                    <a:pt x="1266" y="45859"/>
                  </a:cubicBezTo>
                  <a:cubicBezTo>
                    <a:pt x="1266" y="45859"/>
                    <a:pt x="1777" y="46021"/>
                    <a:pt x="2261" y="46154"/>
                  </a:cubicBezTo>
                  <a:cubicBezTo>
                    <a:pt x="2462" y="46265"/>
                    <a:pt x="2649" y="46312"/>
                    <a:pt x="2825" y="46312"/>
                  </a:cubicBezTo>
                  <a:cubicBezTo>
                    <a:pt x="3591" y="46312"/>
                    <a:pt x="4147" y="45406"/>
                    <a:pt x="4737" y="44836"/>
                  </a:cubicBezTo>
                  <a:cubicBezTo>
                    <a:pt x="5196" y="44352"/>
                    <a:pt x="5276" y="43624"/>
                    <a:pt x="5276" y="42952"/>
                  </a:cubicBezTo>
                  <a:cubicBezTo>
                    <a:pt x="5304" y="42601"/>
                    <a:pt x="5329" y="42225"/>
                    <a:pt x="5411" y="41848"/>
                  </a:cubicBezTo>
                  <a:cubicBezTo>
                    <a:pt x="5519" y="41499"/>
                    <a:pt x="5680" y="41176"/>
                    <a:pt x="5950" y="40933"/>
                  </a:cubicBezTo>
                  <a:cubicBezTo>
                    <a:pt x="6837" y="40018"/>
                    <a:pt x="8613" y="39318"/>
                    <a:pt x="8075" y="37703"/>
                  </a:cubicBezTo>
                  <a:cubicBezTo>
                    <a:pt x="7026" y="34742"/>
                    <a:pt x="5545" y="31997"/>
                    <a:pt x="3768" y="29441"/>
                  </a:cubicBezTo>
                  <a:cubicBezTo>
                    <a:pt x="3553" y="29144"/>
                    <a:pt x="3312" y="28849"/>
                    <a:pt x="3069" y="28552"/>
                  </a:cubicBezTo>
                  <a:cubicBezTo>
                    <a:pt x="2827" y="28283"/>
                    <a:pt x="2584" y="27988"/>
                    <a:pt x="2343" y="27719"/>
                  </a:cubicBezTo>
                  <a:cubicBezTo>
                    <a:pt x="1938" y="27260"/>
                    <a:pt x="1992" y="26588"/>
                    <a:pt x="2397" y="26104"/>
                  </a:cubicBezTo>
                  <a:cubicBezTo>
                    <a:pt x="3581" y="24866"/>
                    <a:pt x="5411" y="23869"/>
                    <a:pt x="5304" y="21931"/>
                  </a:cubicBezTo>
                  <a:cubicBezTo>
                    <a:pt x="5357" y="21662"/>
                    <a:pt x="5437" y="21446"/>
                    <a:pt x="5573" y="21231"/>
                  </a:cubicBezTo>
                  <a:cubicBezTo>
                    <a:pt x="6083" y="20424"/>
                    <a:pt x="7106" y="19913"/>
                    <a:pt x="8129" y="19670"/>
                  </a:cubicBezTo>
                  <a:cubicBezTo>
                    <a:pt x="8613" y="19483"/>
                    <a:pt x="9125" y="18998"/>
                    <a:pt x="8828" y="18406"/>
                  </a:cubicBezTo>
                  <a:cubicBezTo>
                    <a:pt x="7511" y="15956"/>
                    <a:pt x="4873" y="14987"/>
                    <a:pt x="2584" y="13508"/>
                  </a:cubicBezTo>
                  <a:cubicBezTo>
                    <a:pt x="2046" y="13185"/>
                    <a:pt x="1292" y="12915"/>
                    <a:pt x="1374" y="12241"/>
                  </a:cubicBezTo>
                  <a:cubicBezTo>
                    <a:pt x="1400" y="11516"/>
                    <a:pt x="2207" y="11193"/>
                    <a:pt x="2746" y="10842"/>
                  </a:cubicBezTo>
                  <a:cubicBezTo>
                    <a:pt x="3015" y="10655"/>
                    <a:pt x="3312" y="10465"/>
                    <a:pt x="3581" y="10278"/>
                  </a:cubicBezTo>
                  <a:cubicBezTo>
                    <a:pt x="4388" y="9711"/>
                    <a:pt x="5088" y="9040"/>
                    <a:pt x="5383" y="8017"/>
                  </a:cubicBezTo>
                  <a:cubicBezTo>
                    <a:pt x="5491" y="7748"/>
                    <a:pt x="5680" y="7558"/>
                    <a:pt x="5896" y="7397"/>
                  </a:cubicBezTo>
                  <a:cubicBezTo>
                    <a:pt x="6757" y="6725"/>
                    <a:pt x="8236" y="6536"/>
                    <a:pt x="8695" y="5648"/>
                  </a:cubicBezTo>
                  <a:cubicBezTo>
                    <a:pt x="9664" y="3736"/>
                    <a:pt x="7160" y="1880"/>
                    <a:pt x="5950" y="130"/>
                  </a:cubicBezTo>
                  <a:cubicBezTo>
                    <a:pt x="5890" y="41"/>
                    <a:pt x="5741" y="1"/>
                    <a:pt x="5569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rot="7737148" flipH="1">
              <a:off x="212903" y="907932"/>
              <a:ext cx="1938927" cy="8561577"/>
            </a:xfrm>
            <a:custGeom>
              <a:avLst/>
              <a:gdLst/>
              <a:ahLst/>
              <a:cxnLst/>
              <a:rect l="l" t="t" r="r" b="b"/>
              <a:pathLst>
                <a:path w="10390" h="45877" extrusionOk="0">
                  <a:moveTo>
                    <a:pt x="5868" y="0"/>
                  </a:moveTo>
                  <a:lnTo>
                    <a:pt x="5868" y="0"/>
                  </a:lnTo>
                  <a:cubicBezTo>
                    <a:pt x="6837" y="1454"/>
                    <a:pt x="10390" y="3740"/>
                    <a:pt x="8211" y="5248"/>
                  </a:cubicBezTo>
                  <a:cubicBezTo>
                    <a:pt x="7403" y="5786"/>
                    <a:pt x="6219" y="6109"/>
                    <a:pt x="5491" y="6809"/>
                  </a:cubicBezTo>
                  <a:cubicBezTo>
                    <a:pt x="5304" y="6970"/>
                    <a:pt x="5168" y="7160"/>
                    <a:pt x="5061" y="7401"/>
                  </a:cubicBezTo>
                  <a:cubicBezTo>
                    <a:pt x="4766" y="8854"/>
                    <a:pt x="3607" y="9608"/>
                    <a:pt x="2477" y="10389"/>
                  </a:cubicBezTo>
                  <a:cubicBezTo>
                    <a:pt x="2208" y="10577"/>
                    <a:pt x="1938" y="10766"/>
                    <a:pt x="1669" y="10982"/>
                  </a:cubicBezTo>
                  <a:cubicBezTo>
                    <a:pt x="1400" y="11251"/>
                    <a:pt x="1077" y="11492"/>
                    <a:pt x="944" y="11843"/>
                  </a:cubicBezTo>
                  <a:cubicBezTo>
                    <a:pt x="728" y="12596"/>
                    <a:pt x="1590" y="12999"/>
                    <a:pt x="2128" y="13350"/>
                  </a:cubicBezTo>
                  <a:cubicBezTo>
                    <a:pt x="4281" y="14480"/>
                    <a:pt x="6622" y="15288"/>
                    <a:pt x="8318" y="17036"/>
                  </a:cubicBezTo>
                  <a:cubicBezTo>
                    <a:pt x="8721" y="17441"/>
                    <a:pt x="9072" y="18274"/>
                    <a:pt x="8452" y="18651"/>
                  </a:cubicBezTo>
                  <a:cubicBezTo>
                    <a:pt x="7214" y="19325"/>
                    <a:pt x="5412" y="19756"/>
                    <a:pt x="4981" y="21101"/>
                  </a:cubicBezTo>
                  <a:cubicBezTo>
                    <a:pt x="4873" y="21371"/>
                    <a:pt x="4845" y="21666"/>
                    <a:pt x="4873" y="22017"/>
                  </a:cubicBezTo>
                  <a:cubicBezTo>
                    <a:pt x="4738" y="22824"/>
                    <a:pt x="4253" y="23524"/>
                    <a:pt x="3661" y="24088"/>
                  </a:cubicBezTo>
                  <a:cubicBezTo>
                    <a:pt x="2692" y="25085"/>
                    <a:pt x="1" y="26026"/>
                    <a:pt x="1023" y="27425"/>
                  </a:cubicBezTo>
                  <a:cubicBezTo>
                    <a:pt x="1185" y="27641"/>
                    <a:pt x="1374" y="27856"/>
                    <a:pt x="1590" y="28071"/>
                  </a:cubicBezTo>
                  <a:cubicBezTo>
                    <a:pt x="4550" y="30548"/>
                    <a:pt x="7349" y="33482"/>
                    <a:pt x="8237" y="37412"/>
                  </a:cubicBezTo>
                  <a:cubicBezTo>
                    <a:pt x="8587" y="38891"/>
                    <a:pt x="6488" y="38758"/>
                    <a:pt x="5627" y="39483"/>
                  </a:cubicBezTo>
                  <a:cubicBezTo>
                    <a:pt x="5384" y="39699"/>
                    <a:pt x="5196" y="39968"/>
                    <a:pt x="5089" y="40265"/>
                  </a:cubicBezTo>
                  <a:cubicBezTo>
                    <a:pt x="4953" y="40534"/>
                    <a:pt x="4899" y="40857"/>
                    <a:pt x="4899" y="41152"/>
                  </a:cubicBezTo>
                  <a:cubicBezTo>
                    <a:pt x="5142" y="43333"/>
                    <a:pt x="2989" y="43871"/>
                    <a:pt x="1669" y="44948"/>
                  </a:cubicBezTo>
                  <a:cubicBezTo>
                    <a:pt x="1428" y="45109"/>
                    <a:pt x="1454" y="45404"/>
                    <a:pt x="1482" y="45702"/>
                  </a:cubicBezTo>
                  <a:cubicBezTo>
                    <a:pt x="1482" y="45702"/>
                    <a:pt x="1859" y="45755"/>
                    <a:pt x="2236" y="45781"/>
                  </a:cubicBezTo>
                  <a:cubicBezTo>
                    <a:pt x="2391" y="45801"/>
                    <a:pt x="2574" y="45876"/>
                    <a:pt x="2734" y="45876"/>
                  </a:cubicBezTo>
                  <a:cubicBezTo>
                    <a:pt x="2796" y="45876"/>
                    <a:pt x="2855" y="45865"/>
                    <a:pt x="2907" y="45835"/>
                  </a:cubicBezTo>
                  <a:cubicBezTo>
                    <a:pt x="3097" y="45781"/>
                    <a:pt x="3123" y="45486"/>
                    <a:pt x="3312" y="45379"/>
                  </a:cubicBezTo>
                  <a:cubicBezTo>
                    <a:pt x="4873" y="44679"/>
                    <a:pt x="6191" y="43413"/>
                    <a:pt x="5950" y="41583"/>
                  </a:cubicBezTo>
                  <a:cubicBezTo>
                    <a:pt x="5950" y="41234"/>
                    <a:pt x="6057" y="40937"/>
                    <a:pt x="6219" y="40667"/>
                  </a:cubicBezTo>
                  <a:cubicBezTo>
                    <a:pt x="6703" y="39942"/>
                    <a:pt x="7752" y="39591"/>
                    <a:pt x="8480" y="39134"/>
                  </a:cubicBezTo>
                  <a:cubicBezTo>
                    <a:pt x="8882" y="38919"/>
                    <a:pt x="9180" y="38542"/>
                    <a:pt x="9072" y="38112"/>
                  </a:cubicBezTo>
                  <a:cubicBezTo>
                    <a:pt x="8290" y="34344"/>
                    <a:pt x="6004" y="31114"/>
                    <a:pt x="3338" y="28530"/>
                  </a:cubicBezTo>
                  <a:cubicBezTo>
                    <a:pt x="3123" y="28340"/>
                    <a:pt x="2907" y="28125"/>
                    <a:pt x="2720" y="27910"/>
                  </a:cubicBezTo>
                  <a:cubicBezTo>
                    <a:pt x="2505" y="27695"/>
                    <a:pt x="2315" y="27453"/>
                    <a:pt x="2154" y="27238"/>
                  </a:cubicBezTo>
                  <a:cubicBezTo>
                    <a:pt x="1938" y="26861"/>
                    <a:pt x="2154" y="26431"/>
                    <a:pt x="2451" y="26108"/>
                  </a:cubicBezTo>
                  <a:cubicBezTo>
                    <a:pt x="3715" y="24816"/>
                    <a:pt x="5896" y="23954"/>
                    <a:pt x="5922" y="21909"/>
                  </a:cubicBezTo>
                  <a:cubicBezTo>
                    <a:pt x="5922" y="21612"/>
                    <a:pt x="5976" y="21343"/>
                    <a:pt x="6083" y="21127"/>
                  </a:cubicBezTo>
                  <a:cubicBezTo>
                    <a:pt x="6622" y="19971"/>
                    <a:pt x="8264" y="19620"/>
                    <a:pt x="9341" y="19028"/>
                  </a:cubicBezTo>
                  <a:cubicBezTo>
                    <a:pt x="9690" y="18813"/>
                    <a:pt x="9879" y="18410"/>
                    <a:pt x="9664" y="18113"/>
                  </a:cubicBezTo>
                  <a:cubicBezTo>
                    <a:pt x="8075" y="15449"/>
                    <a:pt x="5114" y="14642"/>
                    <a:pt x="2584" y="13081"/>
                  </a:cubicBezTo>
                  <a:cubicBezTo>
                    <a:pt x="2236" y="12838"/>
                    <a:pt x="1859" y="12543"/>
                    <a:pt x="1938" y="12138"/>
                  </a:cubicBezTo>
                  <a:cubicBezTo>
                    <a:pt x="1966" y="11305"/>
                    <a:pt x="2907" y="11035"/>
                    <a:pt x="3446" y="10605"/>
                  </a:cubicBezTo>
                  <a:cubicBezTo>
                    <a:pt x="3769" y="10389"/>
                    <a:pt x="4066" y="10200"/>
                    <a:pt x="4361" y="9985"/>
                  </a:cubicBezTo>
                  <a:cubicBezTo>
                    <a:pt x="5222" y="9339"/>
                    <a:pt x="5950" y="8585"/>
                    <a:pt x="6137" y="7401"/>
                  </a:cubicBezTo>
                  <a:cubicBezTo>
                    <a:pt x="6245" y="7185"/>
                    <a:pt x="6406" y="6998"/>
                    <a:pt x="6596" y="6837"/>
                  </a:cubicBezTo>
                  <a:cubicBezTo>
                    <a:pt x="7375" y="6245"/>
                    <a:pt x="8613" y="6029"/>
                    <a:pt x="9449" y="5545"/>
                  </a:cubicBezTo>
                  <a:cubicBezTo>
                    <a:pt x="9826" y="5301"/>
                    <a:pt x="9987" y="4817"/>
                    <a:pt x="9798" y="4414"/>
                  </a:cubicBezTo>
                  <a:cubicBezTo>
                    <a:pt x="8857" y="2718"/>
                    <a:pt x="7834" y="241"/>
                    <a:pt x="5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 rot="7737148" flipH="1">
              <a:off x="155366" y="958495"/>
              <a:ext cx="1944152" cy="8597221"/>
            </a:xfrm>
            <a:custGeom>
              <a:avLst/>
              <a:gdLst/>
              <a:ahLst/>
              <a:cxnLst/>
              <a:rect l="l" t="t" r="r" b="b"/>
              <a:pathLst>
                <a:path w="10418" h="46068" extrusionOk="0">
                  <a:moveTo>
                    <a:pt x="5707" y="0"/>
                  </a:moveTo>
                  <a:cubicBezTo>
                    <a:pt x="5581" y="0"/>
                    <a:pt x="5451" y="15"/>
                    <a:pt x="5329" y="43"/>
                  </a:cubicBezTo>
                  <a:cubicBezTo>
                    <a:pt x="6406" y="1174"/>
                    <a:pt x="7698" y="2169"/>
                    <a:pt x="8426" y="3596"/>
                  </a:cubicBezTo>
                  <a:cubicBezTo>
                    <a:pt x="8721" y="4242"/>
                    <a:pt x="8318" y="4834"/>
                    <a:pt x="7726" y="5103"/>
                  </a:cubicBezTo>
                  <a:cubicBezTo>
                    <a:pt x="6783" y="5506"/>
                    <a:pt x="5545" y="5965"/>
                    <a:pt x="4873" y="6772"/>
                  </a:cubicBezTo>
                  <a:cubicBezTo>
                    <a:pt x="4683" y="6959"/>
                    <a:pt x="4550" y="7175"/>
                    <a:pt x="4468" y="7444"/>
                  </a:cubicBezTo>
                  <a:cubicBezTo>
                    <a:pt x="4253" y="8359"/>
                    <a:pt x="3689" y="9059"/>
                    <a:pt x="2989" y="9705"/>
                  </a:cubicBezTo>
                  <a:cubicBezTo>
                    <a:pt x="2799" y="9866"/>
                    <a:pt x="2584" y="10028"/>
                    <a:pt x="2343" y="10189"/>
                  </a:cubicBezTo>
                  <a:cubicBezTo>
                    <a:pt x="2099" y="10351"/>
                    <a:pt x="1830" y="10512"/>
                    <a:pt x="1561" y="10674"/>
                  </a:cubicBezTo>
                  <a:cubicBezTo>
                    <a:pt x="1077" y="11025"/>
                    <a:pt x="351" y="11320"/>
                    <a:pt x="269" y="12019"/>
                  </a:cubicBezTo>
                  <a:cubicBezTo>
                    <a:pt x="190" y="12424"/>
                    <a:pt x="538" y="12693"/>
                    <a:pt x="861" y="12909"/>
                  </a:cubicBezTo>
                  <a:cubicBezTo>
                    <a:pt x="3258" y="14416"/>
                    <a:pt x="5949" y="15088"/>
                    <a:pt x="7967" y="17026"/>
                  </a:cubicBezTo>
                  <a:cubicBezTo>
                    <a:pt x="8505" y="17564"/>
                    <a:pt x="8372" y="18371"/>
                    <a:pt x="7618" y="18641"/>
                  </a:cubicBezTo>
                  <a:cubicBezTo>
                    <a:pt x="6567" y="19099"/>
                    <a:pt x="5250" y="19556"/>
                    <a:pt x="4629" y="20578"/>
                  </a:cubicBezTo>
                  <a:cubicBezTo>
                    <a:pt x="4522" y="20768"/>
                    <a:pt x="4414" y="20983"/>
                    <a:pt x="4360" y="21252"/>
                  </a:cubicBezTo>
                  <a:cubicBezTo>
                    <a:pt x="4496" y="23647"/>
                    <a:pt x="2074" y="24805"/>
                    <a:pt x="566" y="26177"/>
                  </a:cubicBezTo>
                  <a:cubicBezTo>
                    <a:pt x="351" y="26392"/>
                    <a:pt x="162" y="26661"/>
                    <a:pt x="82" y="26958"/>
                  </a:cubicBezTo>
                  <a:cubicBezTo>
                    <a:pt x="0" y="27227"/>
                    <a:pt x="54" y="27522"/>
                    <a:pt x="323" y="27766"/>
                  </a:cubicBezTo>
                  <a:cubicBezTo>
                    <a:pt x="1669" y="28842"/>
                    <a:pt x="3284" y="29568"/>
                    <a:pt x="4334" y="31021"/>
                  </a:cubicBezTo>
                  <a:cubicBezTo>
                    <a:pt x="5734" y="32959"/>
                    <a:pt x="9043" y="35651"/>
                    <a:pt x="7429" y="37750"/>
                  </a:cubicBezTo>
                  <a:cubicBezTo>
                    <a:pt x="6757" y="38585"/>
                    <a:pt x="5034" y="38801"/>
                    <a:pt x="4496" y="39903"/>
                  </a:cubicBezTo>
                  <a:cubicBezTo>
                    <a:pt x="4388" y="40147"/>
                    <a:pt x="4334" y="40388"/>
                    <a:pt x="4334" y="40711"/>
                  </a:cubicBezTo>
                  <a:cubicBezTo>
                    <a:pt x="4496" y="42677"/>
                    <a:pt x="2504" y="43322"/>
                    <a:pt x="1105" y="44184"/>
                  </a:cubicBezTo>
                  <a:cubicBezTo>
                    <a:pt x="323" y="44640"/>
                    <a:pt x="836" y="45476"/>
                    <a:pt x="1105" y="46068"/>
                  </a:cubicBezTo>
                  <a:lnTo>
                    <a:pt x="1966" y="45799"/>
                  </a:lnTo>
                  <a:cubicBezTo>
                    <a:pt x="1804" y="45179"/>
                    <a:pt x="2289" y="44640"/>
                    <a:pt x="2853" y="44453"/>
                  </a:cubicBezTo>
                  <a:cubicBezTo>
                    <a:pt x="4281" y="44022"/>
                    <a:pt x="5545" y="42838"/>
                    <a:pt x="5383" y="41249"/>
                  </a:cubicBezTo>
                  <a:cubicBezTo>
                    <a:pt x="5383" y="40872"/>
                    <a:pt x="5465" y="40469"/>
                    <a:pt x="5652" y="40147"/>
                  </a:cubicBezTo>
                  <a:cubicBezTo>
                    <a:pt x="5842" y="39824"/>
                    <a:pt x="6111" y="39526"/>
                    <a:pt x="6488" y="39365"/>
                  </a:cubicBezTo>
                  <a:cubicBezTo>
                    <a:pt x="7321" y="38908"/>
                    <a:pt x="8856" y="38855"/>
                    <a:pt x="8721" y="37778"/>
                  </a:cubicBezTo>
                  <a:cubicBezTo>
                    <a:pt x="8156" y="33633"/>
                    <a:pt x="5006" y="30806"/>
                    <a:pt x="2099" y="28196"/>
                  </a:cubicBezTo>
                  <a:cubicBezTo>
                    <a:pt x="1912" y="27981"/>
                    <a:pt x="1723" y="27766"/>
                    <a:pt x="1561" y="27522"/>
                  </a:cubicBezTo>
                  <a:cubicBezTo>
                    <a:pt x="459" y="25882"/>
                    <a:pt x="3689" y="25074"/>
                    <a:pt x="4629" y="23728"/>
                  </a:cubicBezTo>
                  <a:cubicBezTo>
                    <a:pt x="5006" y="23216"/>
                    <a:pt x="5275" y="22678"/>
                    <a:pt x="5357" y="22114"/>
                  </a:cubicBezTo>
                  <a:cubicBezTo>
                    <a:pt x="5329" y="21737"/>
                    <a:pt x="5383" y="21414"/>
                    <a:pt x="5491" y="21145"/>
                  </a:cubicBezTo>
                  <a:cubicBezTo>
                    <a:pt x="6029" y="19799"/>
                    <a:pt x="8182" y="19556"/>
                    <a:pt x="8990" y="18425"/>
                  </a:cubicBezTo>
                  <a:cubicBezTo>
                    <a:pt x="9797" y="17349"/>
                    <a:pt x="7967" y="16354"/>
                    <a:pt x="6972" y="15734"/>
                  </a:cubicBezTo>
                  <a:cubicBezTo>
                    <a:pt x="5411" y="14685"/>
                    <a:pt x="3742" y="14039"/>
                    <a:pt x="2099" y="13150"/>
                  </a:cubicBezTo>
                  <a:cubicBezTo>
                    <a:pt x="1159" y="12665"/>
                    <a:pt x="1346" y="11563"/>
                    <a:pt x="2153" y="11079"/>
                  </a:cubicBezTo>
                  <a:cubicBezTo>
                    <a:pt x="2422" y="10863"/>
                    <a:pt x="2692" y="10674"/>
                    <a:pt x="2989" y="10458"/>
                  </a:cubicBezTo>
                  <a:cubicBezTo>
                    <a:pt x="4119" y="9651"/>
                    <a:pt x="5250" y="8872"/>
                    <a:pt x="5573" y="7418"/>
                  </a:cubicBezTo>
                  <a:cubicBezTo>
                    <a:pt x="5706" y="7175"/>
                    <a:pt x="5896" y="6987"/>
                    <a:pt x="6111" y="6798"/>
                  </a:cubicBezTo>
                  <a:cubicBezTo>
                    <a:pt x="6944" y="6098"/>
                    <a:pt x="8318" y="5803"/>
                    <a:pt x="8964" y="5075"/>
                  </a:cubicBezTo>
                  <a:cubicBezTo>
                    <a:pt x="10417" y="3489"/>
                    <a:pt x="7482" y="1497"/>
                    <a:pt x="6272" y="177"/>
                  </a:cubicBezTo>
                  <a:cubicBezTo>
                    <a:pt x="6167" y="54"/>
                    <a:pt x="5946" y="0"/>
                    <a:pt x="5707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4"/>
          <p:cNvSpPr txBox="1">
            <a:spLocks noGrp="1"/>
          </p:cNvSpPr>
          <p:nvPr>
            <p:ph type="body" idx="1"/>
          </p:nvPr>
        </p:nvSpPr>
        <p:spPr>
          <a:xfrm>
            <a:off x="720525" y="1256175"/>
            <a:ext cx="7717800" cy="3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1905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arker Grotesque Medium"/>
              <a:buAutoNum type="arabicPeriod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8"/>
          <p:cNvGrpSpPr/>
          <p:nvPr/>
        </p:nvGrpSpPr>
        <p:grpSpPr>
          <a:xfrm rot="1612814">
            <a:off x="-3562021" y="-3924797"/>
            <a:ext cx="8966755" cy="8175302"/>
            <a:chOff x="-4732422" y="-2656668"/>
            <a:chExt cx="8967293" cy="8175793"/>
          </a:xfrm>
        </p:grpSpPr>
        <p:sp>
          <p:nvSpPr>
            <p:cNvPr id="241" name="Google Shape;241;p8"/>
            <p:cNvSpPr/>
            <p:nvPr/>
          </p:nvSpPr>
          <p:spPr>
            <a:xfrm rot="3062862">
              <a:off x="-757789" y="-2463447"/>
              <a:ext cx="1878656" cy="8905540"/>
            </a:xfrm>
            <a:custGeom>
              <a:avLst/>
              <a:gdLst/>
              <a:ahLst/>
              <a:cxnLst/>
              <a:rect l="l" t="t" r="r" b="b"/>
              <a:pathLst>
                <a:path w="10067" h="47720" extrusionOk="0">
                  <a:moveTo>
                    <a:pt x="5625" y="0"/>
                  </a:moveTo>
                  <a:cubicBezTo>
                    <a:pt x="5490" y="40"/>
                    <a:pt x="5342" y="40"/>
                    <a:pt x="5194" y="40"/>
                  </a:cubicBezTo>
                  <a:cubicBezTo>
                    <a:pt x="5046" y="40"/>
                    <a:pt x="4898" y="40"/>
                    <a:pt x="4763" y="80"/>
                  </a:cubicBezTo>
                  <a:cubicBezTo>
                    <a:pt x="5463" y="2125"/>
                    <a:pt x="9177" y="4899"/>
                    <a:pt x="6970" y="6647"/>
                  </a:cubicBezTo>
                  <a:cubicBezTo>
                    <a:pt x="6540" y="6998"/>
                    <a:pt x="5840" y="7185"/>
                    <a:pt x="5276" y="7483"/>
                  </a:cubicBezTo>
                  <a:cubicBezTo>
                    <a:pt x="4979" y="7644"/>
                    <a:pt x="4738" y="7806"/>
                    <a:pt x="4522" y="8047"/>
                  </a:cubicBezTo>
                  <a:cubicBezTo>
                    <a:pt x="4064" y="9259"/>
                    <a:pt x="3123" y="10092"/>
                    <a:pt x="2072" y="10766"/>
                  </a:cubicBezTo>
                  <a:cubicBezTo>
                    <a:pt x="1803" y="10954"/>
                    <a:pt x="1562" y="11115"/>
                    <a:pt x="1293" y="11277"/>
                  </a:cubicBezTo>
                  <a:cubicBezTo>
                    <a:pt x="349" y="11599"/>
                    <a:pt x="1" y="12596"/>
                    <a:pt x="888" y="13268"/>
                  </a:cubicBezTo>
                  <a:cubicBezTo>
                    <a:pt x="3310" y="15098"/>
                    <a:pt x="8075" y="16498"/>
                    <a:pt x="7160" y="19702"/>
                  </a:cubicBezTo>
                  <a:cubicBezTo>
                    <a:pt x="6917" y="20563"/>
                    <a:pt x="4925" y="20697"/>
                    <a:pt x="4333" y="21881"/>
                  </a:cubicBezTo>
                  <a:cubicBezTo>
                    <a:pt x="4225" y="22124"/>
                    <a:pt x="4171" y="22393"/>
                    <a:pt x="4199" y="22716"/>
                  </a:cubicBezTo>
                  <a:cubicBezTo>
                    <a:pt x="4118" y="23147"/>
                    <a:pt x="4038" y="23550"/>
                    <a:pt x="3848" y="23954"/>
                  </a:cubicBezTo>
                  <a:cubicBezTo>
                    <a:pt x="3284" y="25139"/>
                    <a:pt x="1534" y="26026"/>
                    <a:pt x="2018" y="27400"/>
                  </a:cubicBezTo>
                  <a:cubicBezTo>
                    <a:pt x="2341" y="28261"/>
                    <a:pt x="2772" y="29094"/>
                    <a:pt x="3177" y="29930"/>
                  </a:cubicBezTo>
                  <a:cubicBezTo>
                    <a:pt x="3310" y="30199"/>
                    <a:pt x="3446" y="30468"/>
                    <a:pt x="3553" y="30763"/>
                  </a:cubicBezTo>
                  <a:cubicBezTo>
                    <a:pt x="4441" y="33723"/>
                    <a:pt x="7375" y="36576"/>
                    <a:pt x="6299" y="39591"/>
                  </a:cubicBezTo>
                  <a:cubicBezTo>
                    <a:pt x="5868" y="40695"/>
                    <a:pt x="4710" y="41449"/>
                    <a:pt x="4333" y="42580"/>
                  </a:cubicBezTo>
                  <a:cubicBezTo>
                    <a:pt x="4253" y="42821"/>
                    <a:pt x="4199" y="43064"/>
                    <a:pt x="4199" y="43333"/>
                  </a:cubicBezTo>
                  <a:cubicBezTo>
                    <a:pt x="4387" y="44733"/>
                    <a:pt x="3633" y="45943"/>
                    <a:pt x="2933" y="47127"/>
                  </a:cubicBezTo>
                  <a:cubicBezTo>
                    <a:pt x="2933" y="47127"/>
                    <a:pt x="3392" y="47289"/>
                    <a:pt x="3795" y="47450"/>
                  </a:cubicBezTo>
                  <a:cubicBezTo>
                    <a:pt x="4092" y="47586"/>
                    <a:pt x="4361" y="47586"/>
                    <a:pt x="4630" y="47719"/>
                  </a:cubicBezTo>
                  <a:cubicBezTo>
                    <a:pt x="4979" y="46563"/>
                    <a:pt x="5276" y="45379"/>
                    <a:pt x="5248" y="44141"/>
                  </a:cubicBezTo>
                  <a:cubicBezTo>
                    <a:pt x="5222" y="43897"/>
                    <a:pt x="5222" y="43656"/>
                    <a:pt x="5276" y="43413"/>
                  </a:cubicBezTo>
                  <a:cubicBezTo>
                    <a:pt x="5437" y="42257"/>
                    <a:pt x="6191" y="41313"/>
                    <a:pt x="6863" y="40291"/>
                  </a:cubicBezTo>
                  <a:cubicBezTo>
                    <a:pt x="7293" y="39591"/>
                    <a:pt x="7375" y="38783"/>
                    <a:pt x="7160" y="37976"/>
                  </a:cubicBezTo>
                  <a:cubicBezTo>
                    <a:pt x="6568" y="35554"/>
                    <a:pt x="5276" y="33616"/>
                    <a:pt x="5007" y="31221"/>
                  </a:cubicBezTo>
                  <a:cubicBezTo>
                    <a:pt x="4953" y="30924"/>
                    <a:pt x="4871" y="30655"/>
                    <a:pt x="4763" y="30386"/>
                  </a:cubicBezTo>
                  <a:cubicBezTo>
                    <a:pt x="4494" y="29553"/>
                    <a:pt x="4146" y="28745"/>
                    <a:pt x="3902" y="27856"/>
                  </a:cubicBezTo>
                  <a:cubicBezTo>
                    <a:pt x="3823" y="27507"/>
                    <a:pt x="3848" y="27130"/>
                    <a:pt x="3956" y="26754"/>
                  </a:cubicBezTo>
                  <a:cubicBezTo>
                    <a:pt x="4307" y="25516"/>
                    <a:pt x="5086" y="24465"/>
                    <a:pt x="5222" y="23201"/>
                  </a:cubicBezTo>
                  <a:cubicBezTo>
                    <a:pt x="5222" y="22932"/>
                    <a:pt x="5248" y="22663"/>
                    <a:pt x="5356" y="22447"/>
                  </a:cubicBezTo>
                  <a:cubicBezTo>
                    <a:pt x="5786" y="21371"/>
                    <a:pt x="7293" y="21101"/>
                    <a:pt x="8183" y="20428"/>
                  </a:cubicBezTo>
                  <a:cubicBezTo>
                    <a:pt x="9016" y="19810"/>
                    <a:pt x="8047" y="18625"/>
                    <a:pt x="7509" y="17872"/>
                  </a:cubicBezTo>
                  <a:cubicBezTo>
                    <a:pt x="5922" y="15826"/>
                    <a:pt x="3553" y="14775"/>
                    <a:pt x="1749" y="12999"/>
                  </a:cubicBezTo>
                  <a:cubicBezTo>
                    <a:pt x="1131" y="12299"/>
                    <a:pt x="1939" y="11761"/>
                    <a:pt x="2531" y="11412"/>
                  </a:cubicBezTo>
                  <a:cubicBezTo>
                    <a:pt x="2772" y="11251"/>
                    <a:pt x="3015" y="11061"/>
                    <a:pt x="3284" y="10874"/>
                  </a:cubicBezTo>
                  <a:cubicBezTo>
                    <a:pt x="4279" y="10174"/>
                    <a:pt x="5168" y="9339"/>
                    <a:pt x="6030" y="8452"/>
                  </a:cubicBezTo>
                  <a:cubicBezTo>
                    <a:pt x="6217" y="8290"/>
                    <a:pt x="6432" y="8129"/>
                    <a:pt x="6648" y="7993"/>
                  </a:cubicBezTo>
                  <a:cubicBezTo>
                    <a:pt x="7078" y="7698"/>
                    <a:pt x="7537" y="7429"/>
                    <a:pt x="7914" y="7132"/>
                  </a:cubicBezTo>
                  <a:cubicBezTo>
                    <a:pt x="10067" y="5383"/>
                    <a:pt x="6191" y="2395"/>
                    <a:pt x="5625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 rot="3062862">
              <a:off x="-884024" y="-2634555"/>
              <a:ext cx="1903849" cy="8779011"/>
            </a:xfrm>
            <a:custGeom>
              <a:avLst/>
              <a:gdLst/>
              <a:ahLst/>
              <a:cxnLst/>
              <a:rect l="l" t="t" r="r" b="b"/>
              <a:pathLst>
                <a:path w="10202" h="47042" extrusionOk="0">
                  <a:moveTo>
                    <a:pt x="5748" y="0"/>
                  </a:moveTo>
                  <a:cubicBezTo>
                    <a:pt x="5598" y="0"/>
                    <a:pt x="5428" y="20"/>
                    <a:pt x="5303" y="57"/>
                  </a:cubicBezTo>
                  <a:cubicBezTo>
                    <a:pt x="6272" y="1887"/>
                    <a:pt x="8964" y="3717"/>
                    <a:pt x="7995" y="5629"/>
                  </a:cubicBezTo>
                  <a:cubicBezTo>
                    <a:pt x="7536" y="6517"/>
                    <a:pt x="6057" y="6706"/>
                    <a:pt x="5196" y="7378"/>
                  </a:cubicBezTo>
                  <a:cubicBezTo>
                    <a:pt x="4980" y="7539"/>
                    <a:pt x="4791" y="7729"/>
                    <a:pt x="4683" y="7998"/>
                  </a:cubicBezTo>
                  <a:cubicBezTo>
                    <a:pt x="4388" y="9021"/>
                    <a:pt x="3688" y="9692"/>
                    <a:pt x="2881" y="10259"/>
                  </a:cubicBezTo>
                  <a:cubicBezTo>
                    <a:pt x="2612" y="10446"/>
                    <a:pt x="2315" y="10636"/>
                    <a:pt x="2046" y="10823"/>
                  </a:cubicBezTo>
                  <a:cubicBezTo>
                    <a:pt x="1292" y="11228"/>
                    <a:pt x="0" y="12143"/>
                    <a:pt x="1077" y="12950"/>
                  </a:cubicBezTo>
                  <a:cubicBezTo>
                    <a:pt x="3499" y="14752"/>
                    <a:pt x="6621" y="15614"/>
                    <a:pt x="8128" y="18387"/>
                  </a:cubicBezTo>
                  <a:cubicBezTo>
                    <a:pt x="8425" y="18979"/>
                    <a:pt x="7913" y="19464"/>
                    <a:pt x="7429" y="19651"/>
                  </a:cubicBezTo>
                  <a:cubicBezTo>
                    <a:pt x="6434" y="19920"/>
                    <a:pt x="5383" y="20405"/>
                    <a:pt x="4873" y="21240"/>
                  </a:cubicBezTo>
                  <a:cubicBezTo>
                    <a:pt x="4737" y="21427"/>
                    <a:pt x="4657" y="21671"/>
                    <a:pt x="4604" y="21912"/>
                  </a:cubicBezTo>
                  <a:cubicBezTo>
                    <a:pt x="4711" y="23850"/>
                    <a:pt x="2827" y="24793"/>
                    <a:pt x="1751" y="26138"/>
                  </a:cubicBezTo>
                  <a:cubicBezTo>
                    <a:pt x="754" y="27377"/>
                    <a:pt x="2235" y="28425"/>
                    <a:pt x="3176" y="29502"/>
                  </a:cubicBezTo>
                  <a:cubicBezTo>
                    <a:pt x="3366" y="29691"/>
                    <a:pt x="3527" y="29907"/>
                    <a:pt x="3660" y="30122"/>
                  </a:cubicBezTo>
                  <a:cubicBezTo>
                    <a:pt x="4791" y="33082"/>
                    <a:pt x="8372" y="36177"/>
                    <a:pt x="6944" y="39273"/>
                  </a:cubicBezTo>
                  <a:cubicBezTo>
                    <a:pt x="6488" y="40296"/>
                    <a:pt x="5006" y="40914"/>
                    <a:pt x="4657" y="42126"/>
                  </a:cubicBezTo>
                  <a:cubicBezTo>
                    <a:pt x="4576" y="42367"/>
                    <a:pt x="4550" y="42636"/>
                    <a:pt x="4576" y="42933"/>
                  </a:cubicBezTo>
                  <a:cubicBezTo>
                    <a:pt x="4765" y="44548"/>
                    <a:pt x="3419" y="45409"/>
                    <a:pt x="2450" y="46404"/>
                  </a:cubicBezTo>
                  <a:cubicBezTo>
                    <a:pt x="2450" y="46404"/>
                    <a:pt x="2989" y="46594"/>
                    <a:pt x="3445" y="46781"/>
                  </a:cubicBezTo>
                  <a:cubicBezTo>
                    <a:pt x="3720" y="46873"/>
                    <a:pt x="4092" y="47042"/>
                    <a:pt x="4246" y="47042"/>
                  </a:cubicBezTo>
                  <a:cubicBezTo>
                    <a:pt x="4274" y="47042"/>
                    <a:pt x="4294" y="47036"/>
                    <a:pt x="4306" y="47024"/>
                  </a:cubicBezTo>
                  <a:cubicBezTo>
                    <a:pt x="5250" y="46081"/>
                    <a:pt x="5814" y="44710"/>
                    <a:pt x="5626" y="43310"/>
                  </a:cubicBezTo>
                  <a:cubicBezTo>
                    <a:pt x="5626" y="43041"/>
                    <a:pt x="5680" y="42798"/>
                    <a:pt x="5760" y="42557"/>
                  </a:cubicBezTo>
                  <a:cubicBezTo>
                    <a:pt x="6137" y="41426"/>
                    <a:pt x="7295" y="40672"/>
                    <a:pt x="7726" y="39568"/>
                  </a:cubicBezTo>
                  <a:cubicBezTo>
                    <a:pt x="8802" y="36553"/>
                    <a:pt x="5868" y="33700"/>
                    <a:pt x="4980" y="30740"/>
                  </a:cubicBezTo>
                  <a:cubicBezTo>
                    <a:pt x="4873" y="30445"/>
                    <a:pt x="4737" y="30176"/>
                    <a:pt x="4604" y="29907"/>
                  </a:cubicBezTo>
                  <a:cubicBezTo>
                    <a:pt x="4199" y="29071"/>
                    <a:pt x="3768" y="28238"/>
                    <a:pt x="3445" y="27377"/>
                  </a:cubicBezTo>
                  <a:cubicBezTo>
                    <a:pt x="2961" y="26003"/>
                    <a:pt x="4711" y="25116"/>
                    <a:pt x="5275" y="23931"/>
                  </a:cubicBezTo>
                  <a:cubicBezTo>
                    <a:pt x="5465" y="23527"/>
                    <a:pt x="5545" y="23124"/>
                    <a:pt x="5626" y="22693"/>
                  </a:cubicBezTo>
                  <a:cubicBezTo>
                    <a:pt x="5598" y="22370"/>
                    <a:pt x="5652" y="22101"/>
                    <a:pt x="5760" y="21858"/>
                  </a:cubicBezTo>
                  <a:cubicBezTo>
                    <a:pt x="6352" y="20674"/>
                    <a:pt x="8344" y="20540"/>
                    <a:pt x="8641" y="19651"/>
                  </a:cubicBezTo>
                  <a:cubicBezTo>
                    <a:pt x="9502" y="16690"/>
                    <a:pt x="4899" y="15237"/>
                    <a:pt x="2692" y="13489"/>
                  </a:cubicBezTo>
                  <a:cubicBezTo>
                    <a:pt x="2343" y="13219"/>
                    <a:pt x="1938" y="12950"/>
                    <a:pt x="1776" y="12520"/>
                  </a:cubicBezTo>
                  <a:cubicBezTo>
                    <a:pt x="1561" y="11899"/>
                    <a:pt x="2235" y="11497"/>
                    <a:pt x="2666" y="11254"/>
                  </a:cubicBezTo>
                  <a:cubicBezTo>
                    <a:pt x="2935" y="11092"/>
                    <a:pt x="3204" y="10931"/>
                    <a:pt x="3445" y="10769"/>
                  </a:cubicBezTo>
                  <a:cubicBezTo>
                    <a:pt x="4468" y="10151"/>
                    <a:pt x="5411" y="9423"/>
                    <a:pt x="5814" y="8213"/>
                  </a:cubicBezTo>
                  <a:cubicBezTo>
                    <a:pt x="5949" y="7998"/>
                    <a:pt x="6111" y="7862"/>
                    <a:pt x="6272" y="7729"/>
                  </a:cubicBezTo>
                  <a:cubicBezTo>
                    <a:pt x="7026" y="7216"/>
                    <a:pt x="8182" y="7083"/>
                    <a:pt x="8667" y="6437"/>
                  </a:cubicBezTo>
                  <a:cubicBezTo>
                    <a:pt x="10202" y="4337"/>
                    <a:pt x="7106" y="2049"/>
                    <a:pt x="6083" y="85"/>
                  </a:cubicBezTo>
                  <a:cubicBezTo>
                    <a:pt x="6069" y="27"/>
                    <a:pt x="5923" y="0"/>
                    <a:pt x="57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 rot="3062862">
              <a:off x="-891852" y="-2752151"/>
              <a:ext cx="1803450" cy="8642965"/>
            </a:xfrm>
            <a:custGeom>
              <a:avLst/>
              <a:gdLst/>
              <a:ahLst/>
              <a:cxnLst/>
              <a:rect l="l" t="t" r="r" b="b"/>
              <a:pathLst>
                <a:path w="9664" h="46313" extrusionOk="0">
                  <a:moveTo>
                    <a:pt x="5569" y="1"/>
                  </a:moveTo>
                  <a:cubicBezTo>
                    <a:pt x="5429" y="1"/>
                    <a:pt x="5275" y="28"/>
                    <a:pt x="5142" y="76"/>
                  </a:cubicBezTo>
                  <a:cubicBezTo>
                    <a:pt x="6029" y="1719"/>
                    <a:pt x="9205" y="3736"/>
                    <a:pt x="7644" y="5405"/>
                  </a:cubicBezTo>
                  <a:cubicBezTo>
                    <a:pt x="7052" y="6105"/>
                    <a:pt x="5788" y="6294"/>
                    <a:pt x="4981" y="6886"/>
                  </a:cubicBezTo>
                  <a:cubicBezTo>
                    <a:pt x="4791" y="7020"/>
                    <a:pt x="4604" y="7181"/>
                    <a:pt x="4496" y="7397"/>
                  </a:cubicBezTo>
                  <a:cubicBezTo>
                    <a:pt x="4253" y="8581"/>
                    <a:pt x="3553" y="9335"/>
                    <a:pt x="2692" y="9981"/>
                  </a:cubicBezTo>
                  <a:cubicBezTo>
                    <a:pt x="2397" y="10196"/>
                    <a:pt x="2100" y="10385"/>
                    <a:pt x="1805" y="10601"/>
                  </a:cubicBezTo>
                  <a:cubicBezTo>
                    <a:pt x="1185" y="10924"/>
                    <a:pt x="646" y="11326"/>
                    <a:pt x="297" y="11893"/>
                  </a:cubicBezTo>
                  <a:cubicBezTo>
                    <a:pt x="0" y="12323"/>
                    <a:pt x="513" y="12726"/>
                    <a:pt x="862" y="12995"/>
                  </a:cubicBezTo>
                  <a:cubicBezTo>
                    <a:pt x="3284" y="14746"/>
                    <a:pt x="7213" y="15310"/>
                    <a:pt x="7859" y="18514"/>
                  </a:cubicBezTo>
                  <a:cubicBezTo>
                    <a:pt x="8021" y="19293"/>
                    <a:pt x="6703" y="19401"/>
                    <a:pt x="5975" y="19724"/>
                  </a:cubicBezTo>
                  <a:cubicBezTo>
                    <a:pt x="5329" y="20047"/>
                    <a:pt x="4658" y="20505"/>
                    <a:pt x="4388" y="21177"/>
                  </a:cubicBezTo>
                  <a:cubicBezTo>
                    <a:pt x="4281" y="21392"/>
                    <a:pt x="4227" y="21636"/>
                    <a:pt x="4253" y="21905"/>
                  </a:cubicBezTo>
                  <a:cubicBezTo>
                    <a:pt x="4227" y="23950"/>
                    <a:pt x="2046" y="24812"/>
                    <a:pt x="782" y="26104"/>
                  </a:cubicBezTo>
                  <a:cubicBezTo>
                    <a:pt x="485" y="26427"/>
                    <a:pt x="269" y="26857"/>
                    <a:pt x="485" y="27234"/>
                  </a:cubicBezTo>
                  <a:cubicBezTo>
                    <a:pt x="646" y="27449"/>
                    <a:pt x="836" y="27691"/>
                    <a:pt x="1051" y="27906"/>
                  </a:cubicBezTo>
                  <a:cubicBezTo>
                    <a:pt x="1238" y="28121"/>
                    <a:pt x="1454" y="28336"/>
                    <a:pt x="1669" y="28526"/>
                  </a:cubicBezTo>
                  <a:cubicBezTo>
                    <a:pt x="4281" y="30894"/>
                    <a:pt x="5950" y="34017"/>
                    <a:pt x="7349" y="37165"/>
                  </a:cubicBezTo>
                  <a:cubicBezTo>
                    <a:pt x="7618" y="37838"/>
                    <a:pt x="7536" y="38726"/>
                    <a:pt x="6837" y="39156"/>
                  </a:cubicBezTo>
                  <a:cubicBezTo>
                    <a:pt x="6057" y="39587"/>
                    <a:pt x="5034" y="39910"/>
                    <a:pt x="4550" y="40663"/>
                  </a:cubicBezTo>
                  <a:cubicBezTo>
                    <a:pt x="4388" y="40933"/>
                    <a:pt x="4281" y="41230"/>
                    <a:pt x="4281" y="41579"/>
                  </a:cubicBezTo>
                  <a:cubicBezTo>
                    <a:pt x="4522" y="43491"/>
                    <a:pt x="3122" y="44621"/>
                    <a:pt x="1561" y="45508"/>
                  </a:cubicBezTo>
                  <a:cubicBezTo>
                    <a:pt x="1428" y="45562"/>
                    <a:pt x="1320" y="45751"/>
                    <a:pt x="1266" y="45859"/>
                  </a:cubicBezTo>
                  <a:cubicBezTo>
                    <a:pt x="1266" y="45859"/>
                    <a:pt x="1777" y="46021"/>
                    <a:pt x="2261" y="46154"/>
                  </a:cubicBezTo>
                  <a:cubicBezTo>
                    <a:pt x="2462" y="46265"/>
                    <a:pt x="2649" y="46312"/>
                    <a:pt x="2825" y="46312"/>
                  </a:cubicBezTo>
                  <a:cubicBezTo>
                    <a:pt x="3591" y="46312"/>
                    <a:pt x="4147" y="45406"/>
                    <a:pt x="4737" y="44836"/>
                  </a:cubicBezTo>
                  <a:cubicBezTo>
                    <a:pt x="5196" y="44352"/>
                    <a:pt x="5276" y="43624"/>
                    <a:pt x="5276" y="42952"/>
                  </a:cubicBezTo>
                  <a:cubicBezTo>
                    <a:pt x="5304" y="42601"/>
                    <a:pt x="5329" y="42225"/>
                    <a:pt x="5411" y="41848"/>
                  </a:cubicBezTo>
                  <a:cubicBezTo>
                    <a:pt x="5519" y="41499"/>
                    <a:pt x="5680" y="41176"/>
                    <a:pt x="5950" y="40933"/>
                  </a:cubicBezTo>
                  <a:cubicBezTo>
                    <a:pt x="6837" y="40018"/>
                    <a:pt x="8613" y="39318"/>
                    <a:pt x="8075" y="37703"/>
                  </a:cubicBezTo>
                  <a:cubicBezTo>
                    <a:pt x="7026" y="34742"/>
                    <a:pt x="5545" y="31997"/>
                    <a:pt x="3768" y="29441"/>
                  </a:cubicBezTo>
                  <a:cubicBezTo>
                    <a:pt x="3553" y="29144"/>
                    <a:pt x="3312" y="28849"/>
                    <a:pt x="3069" y="28552"/>
                  </a:cubicBezTo>
                  <a:cubicBezTo>
                    <a:pt x="2827" y="28283"/>
                    <a:pt x="2584" y="27988"/>
                    <a:pt x="2343" y="27719"/>
                  </a:cubicBezTo>
                  <a:cubicBezTo>
                    <a:pt x="1938" y="27260"/>
                    <a:pt x="1992" y="26588"/>
                    <a:pt x="2397" y="26104"/>
                  </a:cubicBezTo>
                  <a:cubicBezTo>
                    <a:pt x="3581" y="24866"/>
                    <a:pt x="5411" y="23869"/>
                    <a:pt x="5304" y="21931"/>
                  </a:cubicBezTo>
                  <a:cubicBezTo>
                    <a:pt x="5357" y="21662"/>
                    <a:pt x="5437" y="21446"/>
                    <a:pt x="5573" y="21231"/>
                  </a:cubicBezTo>
                  <a:cubicBezTo>
                    <a:pt x="6083" y="20424"/>
                    <a:pt x="7106" y="19913"/>
                    <a:pt x="8129" y="19670"/>
                  </a:cubicBezTo>
                  <a:cubicBezTo>
                    <a:pt x="8613" y="19483"/>
                    <a:pt x="9125" y="18998"/>
                    <a:pt x="8828" y="18406"/>
                  </a:cubicBezTo>
                  <a:cubicBezTo>
                    <a:pt x="7511" y="15956"/>
                    <a:pt x="4873" y="14987"/>
                    <a:pt x="2584" y="13508"/>
                  </a:cubicBezTo>
                  <a:cubicBezTo>
                    <a:pt x="2046" y="13185"/>
                    <a:pt x="1292" y="12915"/>
                    <a:pt x="1374" y="12241"/>
                  </a:cubicBezTo>
                  <a:cubicBezTo>
                    <a:pt x="1400" y="11516"/>
                    <a:pt x="2207" y="11193"/>
                    <a:pt x="2746" y="10842"/>
                  </a:cubicBezTo>
                  <a:cubicBezTo>
                    <a:pt x="3015" y="10655"/>
                    <a:pt x="3312" y="10465"/>
                    <a:pt x="3581" y="10278"/>
                  </a:cubicBezTo>
                  <a:cubicBezTo>
                    <a:pt x="4388" y="9711"/>
                    <a:pt x="5088" y="9040"/>
                    <a:pt x="5383" y="8017"/>
                  </a:cubicBezTo>
                  <a:cubicBezTo>
                    <a:pt x="5491" y="7748"/>
                    <a:pt x="5680" y="7558"/>
                    <a:pt x="5896" y="7397"/>
                  </a:cubicBezTo>
                  <a:cubicBezTo>
                    <a:pt x="6757" y="6725"/>
                    <a:pt x="8236" y="6536"/>
                    <a:pt x="8695" y="5648"/>
                  </a:cubicBezTo>
                  <a:cubicBezTo>
                    <a:pt x="9664" y="3736"/>
                    <a:pt x="7160" y="1880"/>
                    <a:pt x="5950" y="130"/>
                  </a:cubicBezTo>
                  <a:cubicBezTo>
                    <a:pt x="5890" y="41"/>
                    <a:pt x="5741" y="1"/>
                    <a:pt x="5569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 rot="3062862">
              <a:off x="-1080598" y="-2927047"/>
              <a:ext cx="1938932" cy="8561598"/>
            </a:xfrm>
            <a:custGeom>
              <a:avLst/>
              <a:gdLst/>
              <a:ahLst/>
              <a:cxnLst/>
              <a:rect l="l" t="t" r="r" b="b"/>
              <a:pathLst>
                <a:path w="10390" h="45877" extrusionOk="0">
                  <a:moveTo>
                    <a:pt x="5868" y="0"/>
                  </a:moveTo>
                  <a:lnTo>
                    <a:pt x="5868" y="0"/>
                  </a:lnTo>
                  <a:cubicBezTo>
                    <a:pt x="6837" y="1454"/>
                    <a:pt x="10390" y="3740"/>
                    <a:pt x="8211" y="5248"/>
                  </a:cubicBezTo>
                  <a:cubicBezTo>
                    <a:pt x="7403" y="5786"/>
                    <a:pt x="6219" y="6109"/>
                    <a:pt x="5491" y="6809"/>
                  </a:cubicBezTo>
                  <a:cubicBezTo>
                    <a:pt x="5304" y="6970"/>
                    <a:pt x="5168" y="7160"/>
                    <a:pt x="5061" y="7401"/>
                  </a:cubicBezTo>
                  <a:cubicBezTo>
                    <a:pt x="4766" y="8854"/>
                    <a:pt x="3607" y="9608"/>
                    <a:pt x="2477" y="10389"/>
                  </a:cubicBezTo>
                  <a:cubicBezTo>
                    <a:pt x="2208" y="10577"/>
                    <a:pt x="1938" y="10766"/>
                    <a:pt x="1669" y="10982"/>
                  </a:cubicBezTo>
                  <a:cubicBezTo>
                    <a:pt x="1400" y="11251"/>
                    <a:pt x="1077" y="11492"/>
                    <a:pt x="944" y="11843"/>
                  </a:cubicBezTo>
                  <a:cubicBezTo>
                    <a:pt x="728" y="12596"/>
                    <a:pt x="1590" y="12999"/>
                    <a:pt x="2128" y="13350"/>
                  </a:cubicBezTo>
                  <a:cubicBezTo>
                    <a:pt x="4281" y="14480"/>
                    <a:pt x="6622" y="15288"/>
                    <a:pt x="8318" y="17036"/>
                  </a:cubicBezTo>
                  <a:cubicBezTo>
                    <a:pt x="8721" y="17441"/>
                    <a:pt x="9072" y="18274"/>
                    <a:pt x="8452" y="18651"/>
                  </a:cubicBezTo>
                  <a:cubicBezTo>
                    <a:pt x="7214" y="19325"/>
                    <a:pt x="5412" y="19756"/>
                    <a:pt x="4981" y="21101"/>
                  </a:cubicBezTo>
                  <a:cubicBezTo>
                    <a:pt x="4873" y="21371"/>
                    <a:pt x="4845" y="21666"/>
                    <a:pt x="4873" y="22017"/>
                  </a:cubicBezTo>
                  <a:cubicBezTo>
                    <a:pt x="4738" y="22824"/>
                    <a:pt x="4253" y="23524"/>
                    <a:pt x="3661" y="24088"/>
                  </a:cubicBezTo>
                  <a:cubicBezTo>
                    <a:pt x="2692" y="25085"/>
                    <a:pt x="1" y="26026"/>
                    <a:pt x="1023" y="27425"/>
                  </a:cubicBezTo>
                  <a:cubicBezTo>
                    <a:pt x="1185" y="27641"/>
                    <a:pt x="1374" y="27856"/>
                    <a:pt x="1590" y="28071"/>
                  </a:cubicBezTo>
                  <a:cubicBezTo>
                    <a:pt x="4550" y="30548"/>
                    <a:pt x="7349" y="33482"/>
                    <a:pt x="8237" y="37412"/>
                  </a:cubicBezTo>
                  <a:cubicBezTo>
                    <a:pt x="8587" y="38891"/>
                    <a:pt x="6488" y="38758"/>
                    <a:pt x="5627" y="39483"/>
                  </a:cubicBezTo>
                  <a:cubicBezTo>
                    <a:pt x="5384" y="39699"/>
                    <a:pt x="5196" y="39968"/>
                    <a:pt x="5089" y="40265"/>
                  </a:cubicBezTo>
                  <a:cubicBezTo>
                    <a:pt x="4953" y="40534"/>
                    <a:pt x="4899" y="40857"/>
                    <a:pt x="4899" y="41152"/>
                  </a:cubicBezTo>
                  <a:cubicBezTo>
                    <a:pt x="5142" y="43333"/>
                    <a:pt x="2989" y="43871"/>
                    <a:pt x="1669" y="44948"/>
                  </a:cubicBezTo>
                  <a:cubicBezTo>
                    <a:pt x="1428" y="45109"/>
                    <a:pt x="1454" y="45404"/>
                    <a:pt x="1482" y="45702"/>
                  </a:cubicBezTo>
                  <a:cubicBezTo>
                    <a:pt x="1482" y="45702"/>
                    <a:pt x="1859" y="45755"/>
                    <a:pt x="2236" y="45781"/>
                  </a:cubicBezTo>
                  <a:cubicBezTo>
                    <a:pt x="2391" y="45801"/>
                    <a:pt x="2574" y="45876"/>
                    <a:pt x="2734" y="45876"/>
                  </a:cubicBezTo>
                  <a:cubicBezTo>
                    <a:pt x="2796" y="45876"/>
                    <a:pt x="2855" y="45865"/>
                    <a:pt x="2907" y="45835"/>
                  </a:cubicBezTo>
                  <a:cubicBezTo>
                    <a:pt x="3097" y="45781"/>
                    <a:pt x="3123" y="45486"/>
                    <a:pt x="3312" y="45379"/>
                  </a:cubicBezTo>
                  <a:cubicBezTo>
                    <a:pt x="4873" y="44679"/>
                    <a:pt x="6191" y="43413"/>
                    <a:pt x="5950" y="41583"/>
                  </a:cubicBezTo>
                  <a:cubicBezTo>
                    <a:pt x="5950" y="41234"/>
                    <a:pt x="6057" y="40937"/>
                    <a:pt x="6219" y="40667"/>
                  </a:cubicBezTo>
                  <a:cubicBezTo>
                    <a:pt x="6703" y="39942"/>
                    <a:pt x="7752" y="39591"/>
                    <a:pt x="8480" y="39134"/>
                  </a:cubicBezTo>
                  <a:cubicBezTo>
                    <a:pt x="8882" y="38919"/>
                    <a:pt x="9180" y="38542"/>
                    <a:pt x="9072" y="38112"/>
                  </a:cubicBezTo>
                  <a:cubicBezTo>
                    <a:pt x="8290" y="34344"/>
                    <a:pt x="6004" y="31114"/>
                    <a:pt x="3338" y="28530"/>
                  </a:cubicBezTo>
                  <a:cubicBezTo>
                    <a:pt x="3123" y="28340"/>
                    <a:pt x="2907" y="28125"/>
                    <a:pt x="2720" y="27910"/>
                  </a:cubicBezTo>
                  <a:cubicBezTo>
                    <a:pt x="2505" y="27695"/>
                    <a:pt x="2315" y="27453"/>
                    <a:pt x="2154" y="27238"/>
                  </a:cubicBezTo>
                  <a:cubicBezTo>
                    <a:pt x="1938" y="26861"/>
                    <a:pt x="2154" y="26431"/>
                    <a:pt x="2451" y="26108"/>
                  </a:cubicBezTo>
                  <a:cubicBezTo>
                    <a:pt x="3715" y="24816"/>
                    <a:pt x="5896" y="23954"/>
                    <a:pt x="5922" y="21909"/>
                  </a:cubicBezTo>
                  <a:cubicBezTo>
                    <a:pt x="5922" y="21612"/>
                    <a:pt x="5976" y="21343"/>
                    <a:pt x="6083" y="21127"/>
                  </a:cubicBezTo>
                  <a:cubicBezTo>
                    <a:pt x="6622" y="19971"/>
                    <a:pt x="8264" y="19620"/>
                    <a:pt x="9341" y="19028"/>
                  </a:cubicBezTo>
                  <a:cubicBezTo>
                    <a:pt x="9690" y="18813"/>
                    <a:pt x="9879" y="18410"/>
                    <a:pt x="9664" y="18113"/>
                  </a:cubicBezTo>
                  <a:cubicBezTo>
                    <a:pt x="8075" y="15449"/>
                    <a:pt x="5114" y="14642"/>
                    <a:pt x="2584" y="13081"/>
                  </a:cubicBezTo>
                  <a:cubicBezTo>
                    <a:pt x="2236" y="12838"/>
                    <a:pt x="1859" y="12543"/>
                    <a:pt x="1938" y="12138"/>
                  </a:cubicBezTo>
                  <a:cubicBezTo>
                    <a:pt x="1966" y="11305"/>
                    <a:pt x="2907" y="11035"/>
                    <a:pt x="3446" y="10605"/>
                  </a:cubicBezTo>
                  <a:cubicBezTo>
                    <a:pt x="3769" y="10389"/>
                    <a:pt x="4066" y="10200"/>
                    <a:pt x="4361" y="9985"/>
                  </a:cubicBezTo>
                  <a:cubicBezTo>
                    <a:pt x="5222" y="9339"/>
                    <a:pt x="5950" y="8585"/>
                    <a:pt x="6137" y="7401"/>
                  </a:cubicBezTo>
                  <a:cubicBezTo>
                    <a:pt x="6245" y="7185"/>
                    <a:pt x="6406" y="6998"/>
                    <a:pt x="6596" y="6837"/>
                  </a:cubicBezTo>
                  <a:cubicBezTo>
                    <a:pt x="7375" y="6245"/>
                    <a:pt x="8613" y="6029"/>
                    <a:pt x="9449" y="5545"/>
                  </a:cubicBezTo>
                  <a:cubicBezTo>
                    <a:pt x="9826" y="5301"/>
                    <a:pt x="9987" y="4817"/>
                    <a:pt x="9798" y="4414"/>
                  </a:cubicBezTo>
                  <a:cubicBezTo>
                    <a:pt x="8857" y="2718"/>
                    <a:pt x="7834" y="241"/>
                    <a:pt x="5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 rot="3062862">
              <a:off x="-1138134" y="-3013254"/>
              <a:ext cx="1944158" cy="8597242"/>
            </a:xfrm>
            <a:custGeom>
              <a:avLst/>
              <a:gdLst/>
              <a:ahLst/>
              <a:cxnLst/>
              <a:rect l="l" t="t" r="r" b="b"/>
              <a:pathLst>
                <a:path w="10418" h="46068" extrusionOk="0">
                  <a:moveTo>
                    <a:pt x="5707" y="0"/>
                  </a:moveTo>
                  <a:cubicBezTo>
                    <a:pt x="5581" y="0"/>
                    <a:pt x="5451" y="15"/>
                    <a:pt x="5329" y="43"/>
                  </a:cubicBezTo>
                  <a:cubicBezTo>
                    <a:pt x="6406" y="1174"/>
                    <a:pt x="7698" y="2169"/>
                    <a:pt x="8426" y="3596"/>
                  </a:cubicBezTo>
                  <a:cubicBezTo>
                    <a:pt x="8721" y="4242"/>
                    <a:pt x="8318" y="4834"/>
                    <a:pt x="7726" y="5103"/>
                  </a:cubicBezTo>
                  <a:cubicBezTo>
                    <a:pt x="6783" y="5506"/>
                    <a:pt x="5545" y="5965"/>
                    <a:pt x="4873" y="6772"/>
                  </a:cubicBezTo>
                  <a:cubicBezTo>
                    <a:pt x="4683" y="6959"/>
                    <a:pt x="4550" y="7175"/>
                    <a:pt x="4468" y="7444"/>
                  </a:cubicBezTo>
                  <a:cubicBezTo>
                    <a:pt x="4253" y="8359"/>
                    <a:pt x="3689" y="9059"/>
                    <a:pt x="2989" y="9705"/>
                  </a:cubicBezTo>
                  <a:cubicBezTo>
                    <a:pt x="2799" y="9866"/>
                    <a:pt x="2584" y="10028"/>
                    <a:pt x="2343" y="10189"/>
                  </a:cubicBezTo>
                  <a:cubicBezTo>
                    <a:pt x="2099" y="10351"/>
                    <a:pt x="1830" y="10512"/>
                    <a:pt x="1561" y="10674"/>
                  </a:cubicBezTo>
                  <a:cubicBezTo>
                    <a:pt x="1077" y="11025"/>
                    <a:pt x="351" y="11320"/>
                    <a:pt x="269" y="12019"/>
                  </a:cubicBezTo>
                  <a:cubicBezTo>
                    <a:pt x="190" y="12424"/>
                    <a:pt x="538" y="12693"/>
                    <a:pt x="861" y="12909"/>
                  </a:cubicBezTo>
                  <a:cubicBezTo>
                    <a:pt x="3258" y="14416"/>
                    <a:pt x="5949" y="15088"/>
                    <a:pt x="7967" y="17026"/>
                  </a:cubicBezTo>
                  <a:cubicBezTo>
                    <a:pt x="8505" y="17564"/>
                    <a:pt x="8372" y="18371"/>
                    <a:pt x="7618" y="18641"/>
                  </a:cubicBezTo>
                  <a:cubicBezTo>
                    <a:pt x="6567" y="19099"/>
                    <a:pt x="5250" y="19556"/>
                    <a:pt x="4629" y="20578"/>
                  </a:cubicBezTo>
                  <a:cubicBezTo>
                    <a:pt x="4522" y="20768"/>
                    <a:pt x="4414" y="20983"/>
                    <a:pt x="4360" y="21252"/>
                  </a:cubicBezTo>
                  <a:cubicBezTo>
                    <a:pt x="4496" y="23647"/>
                    <a:pt x="2074" y="24805"/>
                    <a:pt x="566" y="26177"/>
                  </a:cubicBezTo>
                  <a:cubicBezTo>
                    <a:pt x="351" y="26392"/>
                    <a:pt x="162" y="26661"/>
                    <a:pt x="82" y="26958"/>
                  </a:cubicBezTo>
                  <a:cubicBezTo>
                    <a:pt x="0" y="27227"/>
                    <a:pt x="54" y="27522"/>
                    <a:pt x="323" y="27766"/>
                  </a:cubicBezTo>
                  <a:cubicBezTo>
                    <a:pt x="1669" y="28842"/>
                    <a:pt x="3284" y="29568"/>
                    <a:pt x="4334" y="31021"/>
                  </a:cubicBezTo>
                  <a:cubicBezTo>
                    <a:pt x="5734" y="32959"/>
                    <a:pt x="9043" y="35651"/>
                    <a:pt x="7429" y="37750"/>
                  </a:cubicBezTo>
                  <a:cubicBezTo>
                    <a:pt x="6757" y="38585"/>
                    <a:pt x="5034" y="38801"/>
                    <a:pt x="4496" y="39903"/>
                  </a:cubicBezTo>
                  <a:cubicBezTo>
                    <a:pt x="4388" y="40147"/>
                    <a:pt x="4334" y="40388"/>
                    <a:pt x="4334" y="40711"/>
                  </a:cubicBezTo>
                  <a:cubicBezTo>
                    <a:pt x="4496" y="42677"/>
                    <a:pt x="2504" y="43322"/>
                    <a:pt x="1105" y="44184"/>
                  </a:cubicBezTo>
                  <a:cubicBezTo>
                    <a:pt x="323" y="44640"/>
                    <a:pt x="836" y="45476"/>
                    <a:pt x="1105" y="46068"/>
                  </a:cubicBezTo>
                  <a:lnTo>
                    <a:pt x="1966" y="45799"/>
                  </a:lnTo>
                  <a:cubicBezTo>
                    <a:pt x="1804" y="45179"/>
                    <a:pt x="2289" y="44640"/>
                    <a:pt x="2853" y="44453"/>
                  </a:cubicBezTo>
                  <a:cubicBezTo>
                    <a:pt x="4281" y="44022"/>
                    <a:pt x="5545" y="42838"/>
                    <a:pt x="5383" y="41249"/>
                  </a:cubicBezTo>
                  <a:cubicBezTo>
                    <a:pt x="5383" y="40872"/>
                    <a:pt x="5465" y="40469"/>
                    <a:pt x="5652" y="40147"/>
                  </a:cubicBezTo>
                  <a:cubicBezTo>
                    <a:pt x="5842" y="39824"/>
                    <a:pt x="6111" y="39526"/>
                    <a:pt x="6488" y="39365"/>
                  </a:cubicBezTo>
                  <a:cubicBezTo>
                    <a:pt x="7321" y="38908"/>
                    <a:pt x="8856" y="38855"/>
                    <a:pt x="8721" y="37778"/>
                  </a:cubicBezTo>
                  <a:cubicBezTo>
                    <a:pt x="8156" y="33633"/>
                    <a:pt x="5006" y="30806"/>
                    <a:pt x="2099" y="28196"/>
                  </a:cubicBezTo>
                  <a:cubicBezTo>
                    <a:pt x="1912" y="27981"/>
                    <a:pt x="1723" y="27766"/>
                    <a:pt x="1561" y="27522"/>
                  </a:cubicBezTo>
                  <a:cubicBezTo>
                    <a:pt x="459" y="25882"/>
                    <a:pt x="3689" y="25074"/>
                    <a:pt x="4629" y="23728"/>
                  </a:cubicBezTo>
                  <a:cubicBezTo>
                    <a:pt x="5006" y="23216"/>
                    <a:pt x="5275" y="22678"/>
                    <a:pt x="5357" y="22114"/>
                  </a:cubicBezTo>
                  <a:cubicBezTo>
                    <a:pt x="5329" y="21737"/>
                    <a:pt x="5383" y="21414"/>
                    <a:pt x="5491" y="21145"/>
                  </a:cubicBezTo>
                  <a:cubicBezTo>
                    <a:pt x="6029" y="19799"/>
                    <a:pt x="8182" y="19556"/>
                    <a:pt x="8990" y="18425"/>
                  </a:cubicBezTo>
                  <a:cubicBezTo>
                    <a:pt x="9797" y="17349"/>
                    <a:pt x="7967" y="16354"/>
                    <a:pt x="6972" y="15734"/>
                  </a:cubicBezTo>
                  <a:cubicBezTo>
                    <a:pt x="5411" y="14685"/>
                    <a:pt x="3742" y="14039"/>
                    <a:pt x="2099" y="13150"/>
                  </a:cubicBezTo>
                  <a:cubicBezTo>
                    <a:pt x="1159" y="12665"/>
                    <a:pt x="1346" y="11563"/>
                    <a:pt x="2153" y="11079"/>
                  </a:cubicBezTo>
                  <a:cubicBezTo>
                    <a:pt x="2422" y="10863"/>
                    <a:pt x="2692" y="10674"/>
                    <a:pt x="2989" y="10458"/>
                  </a:cubicBezTo>
                  <a:cubicBezTo>
                    <a:pt x="4119" y="9651"/>
                    <a:pt x="5250" y="8872"/>
                    <a:pt x="5573" y="7418"/>
                  </a:cubicBezTo>
                  <a:cubicBezTo>
                    <a:pt x="5706" y="7175"/>
                    <a:pt x="5896" y="6987"/>
                    <a:pt x="6111" y="6798"/>
                  </a:cubicBezTo>
                  <a:cubicBezTo>
                    <a:pt x="6944" y="6098"/>
                    <a:pt x="8318" y="5803"/>
                    <a:pt x="8964" y="5075"/>
                  </a:cubicBezTo>
                  <a:cubicBezTo>
                    <a:pt x="10417" y="3489"/>
                    <a:pt x="7482" y="1497"/>
                    <a:pt x="6272" y="177"/>
                  </a:cubicBezTo>
                  <a:cubicBezTo>
                    <a:pt x="6167" y="54"/>
                    <a:pt x="5946" y="0"/>
                    <a:pt x="5707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 rot="3062862">
              <a:off x="-1284565" y="-3243980"/>
              <a:ext cx="1833681" cy="8699884"/>
            </a:xfrm>
            <a:custGeom>
              <a:avLst/>
              <a:gdLst/>
              <a:ahLst/>
              <a:cxnLst/>
              <a:rect l="l" t="t" r="r" b="b"/>
              <a:pathLst>
                <a:path w="9826" h="46618" extrusionOk="0">
                  <a:moveTo>
                    <a:pt x="5384" y="1"/>
                  </a:moveTo>
                  <a:lnTo>
                    <a:pt x="5384" y="1"/>
                  </a:lnTo>
                  <a:cubicBezTo>
                    <a:pt x="6434" y="1374"/>
                    <a:pt x="9503" y="2559"/>
                    <a:pt x="8318" y="4281"/>
                  </a:cubicBezTo>
                  <a:cubicBezTo>
                    <a:pt x="7672" y="5276"/>
                    <a:pt x="6191" y="5735"/>
                    <a:pt x="5250" y="6596"/>
                  </a:cubicBezTo>
                  <a:cubicBezTo>
                    <a:pt x="5035" y="6811"/>
                    <a:pt x="4820" y="7052"/>
                    <a:pt x="4684" y="7321"/>
                  </a:cubicBezTo>
                  <a:cubicBezTo>
                    <a:pt x="4199" y="8775"/>
                    <a:pt x="3097" y="9636"/>
                    <a:pt x="1967" y="10525"/>
                  </a:cubicBezTo>
                  <a:cubicBezTo>
                    <a:pt x="1669" y="10741"/>
                    <a:pt x="1400" y="10956"/>
                    <a:pt x="1131" y="11171"/>
                  </a:cubicBezTo>
                  <a:cubicBezTo>
                    <a:pt x="862" y="11466"/>
                    <a:pt x="513" y="11656"/>
                    <a:pt x="352" y="12033"/>
                  </a:cubicBezTo>
                  <a:cubicBezTo>
                    <a:pt x="108" y="12597"/>
                    <a:pt x="675" y="13055"/>
                    <a:pt x="1159" y="13243"/>
                  </a:cubicBezTo>
                  <a:cubicBezTo>
                    <a:pt x="3366" y="14186"/>
                    <a:pt x="5599" y="14858"/>
                    <a:pt x="7565" y="16311"/>
                  </a:cubicBezTo>
                  <a:cubicBezTo>
                    <a:pt x="8103" y="16716"/>
                    <a:pt x="8964" y="17469"/>
                    <a:pt x="8237" y="18062"/>
                  </a:cubicBezTo>
                  <a:cubicBezTo>
                    <a:pt x="7188" y="18949"/>
                    <a:pt x="5412" y="19246"/>
                    <a:pt x="4712" y="20430"/>
                  </a:cubicBezTo>
                  <a:cubicBezTo>
                    <a:pt x="4576" y="20671"/>
                    <a:pt x="4469" y="20968"/>
                    <a:pt x="4443" y="21291"/>
                  </a:cubicBezTo>
                  <a:cubicBezTo>
                    <a:pt x="4550" y="23821"/>
                    <a:pt x="1805" y="24898"/>
                    <a:pt x="352" y="26620"/>
                  </a:cubicBezTo>
                  <a:cubicBezTo>
                    <a:pt x="162" y="26836"/>
                    <a:pt x="108" y="27105"/>
                    <a:pt x="136" y="27374"/>
                  </a:cubicBezTo>
                  <a:cubicBezTo>
                    <a:pt x="190" y="27536"/>
                    <a:pt x="136" y="27697"/>
                    <a:pt x="270" y="27831"/>
                  </a:cubicBezTo>
                  <a:cubicBezTo>
                    <a:pt x="2397" y="29338"/>
                    <a:pt x="4658" y="30389"/>
                    <a:pt x="6058" y="32675"/>
                  </a:cubicBezTo>
                  <a:cubicBezTo>
                    <a:pt x="6945" y="34021"/>
                    <a:pt x="8829" y="35502"/>
                    <a:pt x="7914" y="36928"/>
                  </a:cubicBezTo>
                  <a:cubicBezTo>
                    <a:pt x="7188" y="38058"/>
                    <a:pt x="5168" y="38140"/>
                    <a:pt x="4576" y="39378"/>
                  </a:cubicBezTo>
                  <a:cubicBezTo>
                    <a:pt x="4469" y="39647"/>
                    <a:pt x="4415" y="39942"/>
                    <a:pt x="4415" y="40293"/>
                  </a:cubicBezTo>
                  <a:cubicBezTo>
                    <a:pt x="4443" y="42203"/>
                    <a:pt x="2369" y="42688"/>
                    <a:pt x="1131" y="43656"/>
                  </a:cubicBezTo>
                  <a:cubicBezTo>
                    <a:pt x="1" y="44492"/>
                    <a:pt x="1346" y="45784"/>
                    <a:pt x="1859" y="46617"/>
                  </a:cubicBezTo>
                  <a:lnTo>
                    <a:pt x="2236" y="46107"/>
                  </a:lnTo>
                  <a:cubicBezTo>
                    <a:pt x="916" y="44277"/>
                    <a:pt x="3366" y="43684"/>
                    <a:pt x="4550" y="42849"/>
                  </a:cubicBezTo>
                  <a:cubicBezTo>
                    <a:pt x="5250" y="42418"/>
                    <a:pt x="5465" y="41531"/>
                    <a:pt x="5465" y="40750"/>
                  </a:cubicBezTo>
                  <a:cubicBezTo>
                    <a:pt x="5465" y="40427"/>
                    <a:pt x="5491" y="40158"/>
                    <a:pt x="5599" y="39942"/>
                  </a:cubicBezTo>
                  <a:cubicBezTo>
                    <a:pt x="6058" y="38786"/>
                    <a:pt x="7619" y="38463"/>
                    <a:pt x="8721" y="37871"/>
                  </a:cubicBezTo>
                  <a:cubicBezTo>
                    <a:pt x="9313" y="37548"/>
                    <a:pt x="9152" y="36848"/>
                    <a:pt x="8964" y="36310"/>
                  </a:cubicBezTo>
                  <a:cubicBezTo>
                    <a:pt x="7403" y="32729"/>
                    <a:pt x="4712" y="29850"/>
                    <a:pt x="1454" y="27805"/>
                  </a:cubicBezTo>
                  <a:cubicBezTo>
                    <a:pt x="1185" y="27561"/>
                    <a:pt x="1131" y="27266"/>
                    <a:pt x="1213" y="26997"/>
                  </a:cubicBezTo>
                  <a:cubicBezTo>
                    <a:pt x="1293" y="26700"/>
                    <a:pt x="1482" y="26431"/>
                    <a:pt x="1697" y="26216"/>
                  </a:cubicBezTo>
                  <a:cubicBezTo>
                    <a:pt x="3230" y="24816"/>
                    <a:pt x="5627" y="23686"/>
                    <a:pt x="5491" y="21291"/>
                  </a:cubicBezTo>
                  <a:cubicBezTo>
                    <a:pt x="5545" y="20968"/>
                    <a:pt x="5681" y="20725"/>
                    <a:pt x="5868" y="20484"/>
                  </a:cubicBezTo>
                  <a:cubicBezTo>
                    <a:pt x="6811" y="19379"/>
                    <a:pt x="8883" y="19246"/>
                    <a:pt x="9018" y="18141"/>
                  </a:cubicBezTo>
                  <a:cubicBezTo>
                    <a:pt x="9421" y="15181"/>
                    <a:pt x="4550" y="14616"/>
                    <a:pt x="2074" y="13135"/>
                  </a:cubicBezTo>
                  <a:cubicBezTo>
                    <a:pt x="1669" y="12866"/>
                    <a:pt x="1131" y="12463"/>
                    <a:pt x="1400" y="12005"/>
                  </a:cubicBezTo>
                  <a:cubicBezTo>
                    <a:pt x="1723" y="11333"/>
                    <a:pt x="2369" y="10956"/>
                    <a:pt x="2961" y="10525"/>
                  </a:cubicBezTo>
                  <a:cubicBezTo>
                    <a:pt x="3258" y="10336"/>
                    <a:pt x="3553" y="10121"/>
                    <a:pt x="3851" y="9905"/>
                  </a:cubicBezTo>
                  <a:cubicBezTo>
                    <a:pt x="4684" y="9259"/>
                    <a:pt x="5384" y="8534"/>
                    <a:pt x="5599" y="7403"/>
                  </a:cubicBezTo>
                  <a:cubicBezTo>
                    <a:pt x="5707" y="7134"/>
                    <a:pt x="5868" y="6919"/>
                    <a:pt x="6083" y="6703"/>
                  </a:cubicBezTo>
                  <a:cubicBezTo>
                    <a:pt x="6865" y="5896"/>
                    <a:pt x="8237" y="5491"/>
                    <a:pt x="9180" y="4953"/>
                  </a:cubicBezTo>
                  <a:cubicBezTo>
                    <a:pt x="9664" y="4684"/>
                    <a:pt x="9826" y="4092"/>
                    <a:pt x="9529" y="3661"/>
                  </a:cubicBezTo>
                  <a:cubicBezTo>
                    <a:pt x="8480" y="2074"/>
                    <a:pt x="7350" y="82"/>
                    <a:pt x="53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 rot="3062862">
              <a:off x="-1507806" y="-3412988"/>
              <a:ext cx="1964312" cy="8815215"/>
            </a:xfrm>
            <a:custGeom>
              <a:avLst/>
              <a:gdLst/>
              <a:ahLst/>
              <a:cxnLst/>
              <a:rect l="l" t="t" r="r" b="b"/>
              <a:pathLst>
                <a:path w="10526" h="47236" extrusionOk="0">
                  <a:moveTo>
                    <a:pt x="5681" y="1"/>
                  </a:moveTo>
                  <a:lnTo>
                    <a:pt x="5681" y="1"/>
                  </a:lnTo>
                  <a:cubicBezTo>
                    <a:pt x="6704" y="1347"/>
                    <a:pt x="9690" y="2315"/>
                    <a:pt x="8749" y="3984"/>
                  </a:cubicBezTo>
                  <a:cubicBezTo>
                    <a:pt x="8103" y="5087"/>
                    <a:pt x="6596" y="5625"/>
                    <a:pt x="5599" y="6540"/>
                  </a:cubicBezTo>
                  <a:cubicBezTo>
                    <a:pt x="5358" y="6783"/>
                    <a:pt x="5169" y="7024"/>
                    <a:pt x="5007" y="7322"/>
                  </a:cubicBezTo>
                  <a:cubicBezTo>
                    <a:pt x="4469" y="8667"/>
                    <a:pt x="3420" y="9582"/>
                    <a:pt x="2344" y="10498"/>
                  </a:cubicBezTo>
                  <a:lnTo>
                    <a:pt x="1698" y="11062"/>
                  </a:lnTo>
                  <a:cubicBezTo>
                    <a:pt x="1159" y="11600"/>
                    <a:pt x="1" y="12543"/>
                    <a:pt x="1052" y="13107"/>
                  </a:cubicBezTo>
                  <a:cubicBezTo>
                    <a:pt x="3636" y="14481"/>
                    <a:pt x="6837" y="14722"/>
                    <a:pt x="8749" y="17037"/>
                  </a:cubicBezTo>
                  <a:cubicBezTo>
                    <a:pt x="9044" y="17334"/>
                    <a:pt x="8775" y="17818"/>
                    <a:pt x="8452" y="18006"/>
                  </a:cubicBezTo>
                  <a:cubicBezTo>
                    <a:pt x="7242" y="18759"/>
                    <a:pt x="5599" y="19218"/>
                    <a:pt x="4981" y="20456"/>
                  </a:cubicBezTo>
                  <a:cubicBezTo>
                    <a:pt x="4846" y="20725"/>
                    <a:pt x="4766" y="20994"/>
                    <a:pt x="4738" y="21317"/>
                  </a:cubicBezTo>
                  <a:cubicBezTo>
                    <a:pt x="4792" y="23819"/>
                    <a:pt x="2208" y="25004"/>
                    <a:pt x="729" y="26672"/>
                  </a:cubicBezTo>
                  <a:cubicBezTo>
                    <a:pt x="513" y="26941"/>
                    <a:pt x="406" y="27239"/>
                    <a:pt x="432" y="27534"/>
                  </a:cubicBezTo>
                  <a:cubicBezTo>
                    <a:pt x="460" y="27749"/>
                    <a:pt x="539" y="27910"/>
                    <a:pt x="675" y="27992"/>
                  </a:cubicBezTo>
                  <a:cubicBezTo>
                    <a:pt x="3959" y="29848"/>
                    <a:pt x="7027" y="32001"/>
                    <a:pt x="8560" y="35528"/>
                  </a:cubicBezTo>
                  <a:cubicBezTo>
                    <a:pt x="8749" y="35985"/>
                    <a:pt x="8642" y="36551"/>
                    <a:pt x="8183" y="36820"/>
                  </a:cubicBezTo>
                  <a:cubicBezTo>
                    <a:pt x="7081" y="37412"/>
                    <a:pt x="5492" y="37628"/>
                    <a:pt x="4927" y="38758"/>
                  </a:cubicBezTo>
                  <a:cubicBezTo>
                    <a:pt x="4820" y="38973"/>
                    <a:pt x="4766" y="39243"/>
                    <a:pt x="4738" y="39538"/>
                  </a:cubicBezTo>
                  <a:cubicBezTo>
                    <a:pt x="4766" y="40453"/>
                    <a:pt x="4361" y="41342"/>
                    <a:pt x="3554" y="41880"/>
                  </a:cubicBezTo>
                  <a:cubicBezTo>
                    <a:pt x="2667" y="42472"/>
                    <a:pt x="1293" y="42580"/>
                    <a:pt x="1024" y="43657"/>
                  </a:cubicBezTo>
                  <a:cubicBezTo>
                    <a:pt x="729" y="45110"/>
                    <a:pt x="2262" y="46051"/>
                    <a:pt x="2908" y="47235"/>
                  </a:cubicBezTo>
                  <a:lnTo>
                    <a:pt x="3205" y="46643"/>
                  </a:lnTo>
                  <a:cubicBezTo>
                    <a:pt x="2692" y="45810"/>
                    <a:pt x="1347" y="44518"/>
                    <a:pt x="2477" y="43682"/>
                  </a:cubicBezTo>
                  <a:cubicBezTo>
                    <a:pt x="3715" y="42714"/>
                    <a:pt x="5789" y="42229"/>
                    <a:pt x="5761" y="40319"/>
                  </a:cubicBezTo>
                  <a:cubicBezTo>
                    <a:pt x="5761" y="39996"/>
                    <a:pt x="5815" y="39727"/>
                    <a:pt x="5922" y="39484"/>
                  </a:cubicBezTo>
                  <a:cubicBezTo>
                    <a:pt x="6435" y="38299"/>
                    <a:pt x="8291" y="38084"/>
                    <a:pt x="8990" y="37169"/>
                  </a:cubicBezTo>
                  <a:cubicBezTo>
                    <a:pt x="10526" y="34936"/>
                    <a:pt x="6973" y="32191"/>
                    <a:pt x="5330" y="30415"/>
                  </a:cubicBezTo>
                  <a:cubicBezTo>
                    <a:pt x="4281" y="29310"/>
                    <a:pt x="2774" y="28853"/>
                    <a:pt x="1616" y="27857"/>
                  </a:cubicBezTo>
                  <a:cubicBezTo>
                    <a:pt x="1482" y="27723"/>
                    <a:pt x="1536" y="27562"/>
                    <a:pt x="1482" y="27400"/>
                  </a:cubicBezTo>
                  <a:cubicBezTo>
                    <a:pt x="1454" y="27131"/>
                    <a:pt x="1508" y="26862"/>
                    <a:pt x="1698" y="26646"/>
                  </a:cubicBezTo>
                  <a:cubicBezTo>
                    <a:pt x="3151" y="24924"/>
                    <a:pt x="5896" y="23847"/>
                    <a:pt x="5789" y="21317"/>
                  </a:cubicBezTo>
                  <a:cubicBezTo>
                    <a:pt x="5815" y="20994"/>
                    <a:pt x="5922" y="20725"/>
                    <a:pt x="6058" y="20482"/>
                  </a:cubicBezTo>
                  <a:cubicBezTo>
                    <a:pt x="6704" y="19298"/>
                    <a:pt x="8373" y="18975"/>
                    <a:pt x="9529" y="18221"/>
                  </a:cubicBezTo>
                  <a:cubicBezTo>
                    <a:pt x="9798" y="18006"/>
                    <a:pt x="9987" y="17603"/>
                    <a:pt x="9798" y="17334"/>
                  </a:cubicBezTo>
                  <a:cubicBezTo>
                    <a:pt x="8157" y="15019"/>
                    <a:pt x="5222" y="14507"/>
                    <a:pt x="2800" y="13430"/>
                  </a:cubicBezTo>
                  <a:cubicBezTo>
                    <a:pt x="2397" y="13243"/>
                    <a:pt x="1939" y="13028"/>
                    <a:pt x="1724" y="12569"/>
                  </a:cubicBezTo>
                  <a:cubicBezTo>
                    <a:pt x="1454" y="12031"/>
                    <a:pt x="2074" y="11546"/>
                    <a:pt x="2451" y="11223"/>
                  </a:cubicBezTo>
                  <a:lnTo>
                    <a:pt x="3259" y="10577"/>
                  </a:lnTo>
                  <a:cubicBezTo>
                    <a:pt x="4361" y="9744"/>
                    <a:pt x="5492" y="8909"/>
                    <a:pt x="5922" y="7509"/>
                  </a:cubicBezTo>
                  <a:cubicBezTo>
                    <a:pt x="6030" y="7268"/>
                    <a:pt x="6166" y="7052"/>
                    <a:pt x="6327" y="6837"/>
                  </a:cubicBezTo>
                  <a:cubicBezTo>
                    <a:pt x="6973" y="5976"/>
                    <a:pt x="8050" y="5438"/>
                    <a:pt x="9018" y="5007"/>
                  </a:cubicBezTo>
                  <a:cubicBezTo>
                    <a:pt x="9557" y="4738"/>
                    <a:pt x="10336" y="4225"/>
                    <a:pt x="9959" y="3579"/>
                  </a:cubicBezTo>
                  <a:cubicBezTo>
                    <a:pt x="9098" y="1965"/>
                    <a:pt x="7537" y="108"/>
                    <a:pt x="5681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 rot="3062862">
              <a:off x="-1616241" y="-3580676"/>
              <a:ext cx="1878656" cy="8911138"/>
            </a:xfrm>
            <a:custGeom>
              <a:avLst/>
              <a:gdLst/>
              <a:ahLst/>
              <a:cxnLst/>
              <a:rect l="l" t="t" r="r" b="b"/>
              <a:pathLst>
                <a:path w="10067" h="47750" extrusionOk="0">
                  <a:moveTo>
                    <a:pt x="5472" y="0"/>
                  </a:moveTo>
                  <a:cubicBezTo>
                    <a:pt x="5434" y="0"/>
                    <a:pt x="5395" y="1"/>
                    <a:pt x="5355" y="3"/>
                  </a:cubicBezTo>
                  <a:cubicBezTo>
                    <a:pt x="6299" y="1402"/>
                    <a:pt x="9636" y="2238"/>
                    <a:pt x="8452" y="3960"/>
                  </a:cubicBezTo>
                  <a:cubicBezTo>
                    <a:pt x="7724" y="5009"/>
                    <a:pt x="6352" y="5655"/>
                    <a:pt x="5409" y="6598"/>
                  </a:cubicBezTo>
                  <a:cubicBezTo>
                    <a:pt x="5194" y="6839"/>
                    <a:pt x="4979" y="7082"/>
                    <a:pt x="4791" y="7377"/>
                  </a:cubicBezTo>
                  <a:cubicBezTo>
                    <a:pt x="4145" y="8697"/>
                    <a:pt x="3123" y="9692"/>
                    <a:pt x="2072" y="10689"/>
                  </a:cubicBezTo>
                  <a:cubicBezTo>
                    <a:pt x="1831" y="10930"/>
                    <a:pt x="1562" y="11174"/>
                    <a:pt x="1292" y="11415"/>
                  </a:cubicBezTo>
                  <a:cubicBezTo>
                    <a:pt x="1023" y="11712"/>
                    <a:pt x="726" y="11953"/>
                    <a:pt x="485" y="12330"/>
                  </a:cubicBezTo>
                  <a:cubicBezTo>
                    <a:pt x="162" y="12922"/>
                    <a:pt x="726" y="13381"/>
                    <a:pt x="1264" y="13568"/>
                  </a:cubicBezTo>
                  <a:cubicBezTo>
                    <a:pt x="3794" y="14483"/>
                    <a:pt x="6945" y="14619"/>
                    <a:pt x="8613" y="17041"/>
                  </a:cubicBezTo>
                  <a:cubicBezTo>
                    <a:pt x="8801" y="17256"/>
                    <a:pt x="8531" y="17605"/>
                    <a:pt x="8262" y="17795"/>
                  </a:cubicBezTo>
                  <a:cubicBezTo>
                    <a:pt x="6998" y="18548"/>
                    <a:pt x="5383" y="19140"/>
                    <a:pt x="4738" y="20458"/>
                  </a:cubicBezTo>
                  <a:cubicBezTo>
                    <a:pt x="4602" y="20727"/>
                    <a:pt x="4522" y="21024"/>
                    <a:pt x="4468" y="21347"/>
                  </a:cubicBezTo>
                  <a:cubicBezTo>
                    <a:pt x="4548" y="23931"/>
                    <a:pt x="1831" y="25087"/>
                    <a:pt x="431" y="26918"/>
                  </a:cubicBezTo>
                  <a:cubicBezTo>
                    <a:pt x="162" y="27241"/>
                    <a:pt x="1" y="27753"/>
                    <a:pt x="323" y="28130"/>
                  </a:cubicBezTo>
                  <a:cubicBezTo>
                    <a:pt x="565" y="28317"/>
                    <a:pt x="862" y="28560"/>
                    <a:pt x="1157" y="28722"/>
                  </a:cubicBezTo>
                  <a:cubicBezTo>
                    <a:pt x="4253" y="30147"/>
                    <a:pt x="7752" y="32167"/>
                    <a:pt x="8398" y="35827"/>
                  </a:cubicBezTo>
                  <a:cubicBezTo>
                    <a:pt x="8424" y="36258"/>
                    <a:pt x="7860" y="36499"/>
                    <a:pt x="7455" y="36635"/>
                  </a:cubicBezTo>
                  <a:cubicBezTo>
                    <a:pt x="6486" y="36904"/>
                    <a:pt x="5355" y="37335"/>
                    <a:pt x="4791" y="38114"/>
                  </a:cubicBezTo>
                  <a:cubicBezTo>
                    <a:pt x="4656" y="38304"/>
                    <a:pt x="4548" y="38519"/>
                    <a:pt x="4494" y="38760"/>
                  </a:cubicBezTo>
                  <a:cubicBezTo>
                    <a:pt x="4871" y="41236"/>
                    <a:pt x="2046" y="41775"/>
                    <a:pt x="700" y="43120"/>
                  </a:cubicBezTo>
                  <a:cubicBezTo>
                    <a:pt x="377" y="43417"/>
                    <a:pt x="565" y="43928"/>
                    <a:pt x="754" y="44251"/>
                  </a:cubicBezTo>
                  <a:cubicBezTo>
                    <a:pt x="1587" y="45489"/>
                    <a:pt x="2610" y="46512"/>
                    <a:pt x="3338" y="47750"/>
                  </a:cubicBezTo>
                  <a:lnTo>
                    <a:pt x="3687" y="47265"/>
                  </a:lnTo>
                  <a:cubicBezTo>
                    <a:pt x="3123" y="46001"/>
                    <a:pt x="780" y="44412"/>
                    <a:pt x="2126" y="43202"/>
                  </a:cubicBezTo>
                  <a:cubicBezTo>
                    <a:pt x="3392" y="42179"/>
                    <a:pt x="5678" y="41641"/>
                    <a:pt x="5517" y="39568"/>
                  </a:cubicBezTo>
                  <a:cubicBezTo>
                    <a:pt x="5545" y="39273"/>
                    <a:pt x="5599" y="39003"/>
                    <a:pt x="5706" y="38788"/>
                  </a:cubicBezTo>
                  <a:cubicBezTo>
                    <a:pt x="6271" y="37658"/>
                    <a:pt x="7860" y="37442"/>
                    <a:pt x="8962" y="36850"/>
                  </a:cubicBezTo>
                  <a:cubicBezTo>
                    <a:pt x="9231" y="36661"/>
                    <a:pt x="9500" y="36392"/>
                    <a:pt x="9393" y="36097"/>
                  </a:cubicBezTo>
                  <a:cubicBezTo>
                    <a:pt x="8262" y="32193"/>
                    <a:pt x="4791" y="30014"/>
                    <a:pt x="1454" y="28022"/>
                  </a:cubicBezTo>
                  <a:cubicBezTo>
                    <a:pt x="1318" y="27940"/>
                    <a:pt x="1239" y="27779"/>
                    <a:pt x="1211" y="27564"/>
                  </a:cubicBezTo>
                  <a:cubicBezTo>
                    <a:pt x="1185" y="27269"/>
                    <a:pt x="1292" y="26971"/>
                    <a:pt x="1508" y="26702"/>
                  </a:cubicBezTo>
                  <a:cubicBezTo>
                    <a:pt x="2987" y="25034"/>
                    <a:pt x="5571" y="23849"/>
                    <a:pt x="5517" y="21347"/>
                  </a:cubicBezTo>
                  <a:cubicBezTo>
                    <a:pt x="5545" y="21024"/>
                    <a:pt x="5625" y="20727"/>
                    <a:pt x="5760" y="20458"/>
                  </a:cubicBezTo>
                  <a:cubicBezTo>
                    <a:pt x="6378" y="19194"/>
                    <a:pt x="8047" y="18763"/>
                    <a:pt x="9259" y="18010"/>
                  </a:cubicBezTo>
                  <a:cubicBezTo>
                    <a:pt x="9744" y="17741"/>
                    <a:pt x="9744" y="17121"/>
                    <a:pt x="9393" y="16798"/>
                  </a:cubicBezTo>
                  <a:cubicBezTo>
                    <a:pt x="7347" y="14806"/>
                    <a:pt x="4468" y="14349"/>
                    <a:pt x="1938" y="13245"/>
                  </a:cubicBezTo>
                  <a:cubicBezTo>
                    <a:pt x="916" y="12760"/>
                    <a:pt x="1641" y="11658"/>
                    <a:pt x="2341" y="11253"/>
                  </a:cubicBezTo>
                  <a:cubicBezTo>
                    <a:pt x="2584" y="11038"/>
                    <a:pt x="2853" y="10797"/>
                    <a:pt x="3123" y="10581"/>
                  </a:cubicBezTo>
                  <a:cubicBezTo>
                    <a:pt x="4199" y="9638"/>
                    <a:pt x="5276" y="8723"/>
                    <a:pt x="5760" y="7324"/>
                  </a:cubicBezTo>
                  <a:cubicBezTo>
                    <a:pt x="5922" y="7029"/>
                    <a:pt x="6109" y="6785"/>
                    <a:pt x="6352" y="6544"/>
                  </a:cubicBezTo>
                  <a:cubicBezTo>
                    <a:pt x="7267" y="5575"/>
                    <a:pt x="8775" y="5037"/>
                    <a:pt x="9662" y="4094"/>
                  </a:cubicBezTo>
                  <a:cubicBezTo>
                    <a:pt x="10067" y="3691"/>
                    <a:pt x="9769" y="3045"/>
                    <a:pt x="9393" y="2748"/>
                  </a:cubicBezTo>
                  <a:cubicBezTo>
                    <a:pt x="8235" y="1670"/>
                    <a:pt x="7156" y="0"/>
                    <a:pt x="5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" name="Google Shape;249;p8"/>
          <p:cNvGrpSpPr/>
          <p:nvPr/>
        </p:nvGrpSpPr>
        <p:grpSpPr>
          <a:xfrm>
            <a:off x="1505209" y="-5146478"/>
            <a:ext cx="9021773" cy="8080892"/>
            <a:chOff x="1505209" y="-5146478"/>
            <a:chExt cx="9021773" cy="8080892"/>
          </a:xfrm>
        </p:grpSpPr>
        <p:sp>
          <p:nvSpPr>
            <p:cNvPr id="250" name="Google Shape;250;p8"/>
            <p:cNvSpPr/>
            <p:nvPr/>
          </p:nvSpPr>
          <p:spPr>
            <a:xfrm rot="7737148" flipH="1">
              <a:off x="5488394" y="-6103270"/>
              <a:ext cx="1863348" cy="9055747"/>
            </a:xfrm>
            <a:custGeom>
              <a:avLst/>
              <a:gdLst/>
              <a:ahLst/>
              <a:cxnLst/>
              <a:rect l="l" t="t" r="r" b="b"/>
              <a:pathLst>
                <a:path w="9985" h="48525" extrusionOk="0">
                  <a:moveTo>
                    <a:pt x="4932" y="0"/>
                  </a:moveTo>
                  <a:cubicBezTo>
                    <a:pt x="4722" y="0"/>
                    <a:pt x="4494" y="22"/>
                    <a:pt x="4494" y="52"/>
                  </a:cubicBezTo>
                  <a:cubicBezTo>
                    <a:pt x="4145" y="2420"/>
                    <a:pt x="7024" y="2743"/>
                    <a:pt x="8506" y="3953"/>
                  </a:cubicBezTo>
                  <a:cubicBezTo>
                    <a:pt x="9044" y="4438"/>
                    <a:pt x="8721" y="5165"/>
                    <a:pt x="8290" y="5596"/>
                  </a:cubicBezTo>
                  <a:cubicBezTo>
                    <a:pt x="7321" y="6619"/>
                    <a:pt x="6055" y="7534"/>
                    <a:pt x="5222" y="8690"/>
                  </a:cubicBezTo>
                  <a:cubicBezTo>
                    <a:pt x="5007" y="8987"/>
                    <a:pt x="4845" y="9282"/>
                    <a:pt x="4684" y="9605"/>
                  </a:cubicBezTo>
                  <a:cubicBezTo>
                    <a:pt x="4117" y="11866"/>
                    <a:pt x="2369" y="13481"/>
                    <a:pt x="888" y="15204"/>
                  </a:cubicBezTo>
                  <a:cubicBezTo>
                    <a:pt x="672" y="15501"/>
                    <a:pt x="377" y="15878"/>
                    <a:pt x="270" y="16254"/>
                  </a:cubicBezTo>
                  <a:cubicBezTo>
                    <a:pt x="162" y="16631"/>
                    <a:pt x="188" y="17008"/>
                    <a:pt x="619" y="17303"/>
                  </a:cubicBezTo>
                  <a:cubicBezTo>
                    <a:pt x="1318" y="17734"/>
                    <a:pt x="2126" y="17869"/>
                    <a:pt x="2961" y="17977"/>
                  </a:cubicBezTo>
                  <a:cubicBezTo>
                    <a:pt x="3427" y="18049"/>
                    <a:pt x="3900" y="18061"/>
                    <a:pt x="4370" y="18061"/>
                  </a:cubicBezTo>
                  <a:cubicBezTo>
                    <a:pt x="4620" y="18061"/>
                    <a:pt x="4870" y="18057"/>
                    <a:pt x="5118" y="18057"/>
                  </a:cubicBezTo>
                  <a:cubicBezTo>
                    <a:pt x="6150" y="18057"/>
                    <a:pt x="7139" y="18119"/>
                    <a:pt x="7967" y="18756"/>
                  </a:cubicBezTo>
                  <a:cubicBezTo>
                    <a:pt x="8236" y="18946"/>
                    <a:pt x="8101" y="19348"/>
                    <a:pt x="7967" y="19618"/>
                  </a:cubicBezTo>
                  <a:cubicBezTo>
                    <a:pt x="7483" y="20640"/>
                    <a:pt x="6863" y="21609"/>
                    <a:pt x="6245" y="22578"/>
                  </a:cubicBezTo>
                  <a:lnTo>
                    <a:pt x="5679" y="23547"/>
                  </a:lnTo>
                  <a:cubicBezTo>
                    <a:pt x="4522" y="25754"/>
                    <a:pt x="2987" y="27720"/>
                    <a:pt x="1426" y="29712"/>
                  </a:cubicBezTo>
                  <a:cubicBezTo>
                    <a:pt x="1185" y="29981"/>
                    <a:pt x="969" y="30250"/>
                    <a:pt x="754" y="30545"/>
                  </a:cubicBezTo>
                  <a:cubicBezTo>
                    <a:pt x="593" y="30842"/>
                    <a:pt x="270" y="31137"/>
                    <a:pt x="403" y="31406"/>
                  </a:cubicBezTo>
                  <a:cubicBezTo>
                    <a:pt x="1123" y="32493"/>
                    <a:pt x="2316" y="32603"/>
                    <a:pt x="3567" y="32603"/>
                  </a:cubicBezTo>
                  <a:cubicBezTo>
                    <a:pt x="3884" y="32603"/>
                    <a:pt x="4205" y="32596"/>
                    <a:pt x="4523" y="32596"/>
                  </a:cubicBezTo>
                  <a:cubicBezTo>
                    <a:pt x="5063" y="32596"/>
                    <a:pt x="5594" y="32616"/>
                    <a:pt x="6083" y="32726"/>
                  </a:cubicBezTo>
                  <a:cubicBezTo>
                    <a:pt x="6945" y="32967"/>
                    <a:pt x="8613" y="33157"/>
                    <a:pt x="8290" y="34044"/>
                  </a:cubicBezTo>
                  <a:cubicBezTo>
                    <a:pt x="7778" y="35282"/>
                    <a:pt x="6783" y="36305"/>
                    <a:pt x="5922" y="37381"/>
                  </a:cubicBezTo>
                  <a:cubicBezTo>
                    <a:pt x="5706" y="37651"/>
                    <a:pt x="5491" y="37948"/>
                    <a:pt x="5302" y="38217"/>
                  </a:cubicBezTo>
                  <a:cubicBezTo>
                    <a:pt x="3956" y="40127"/>
                    <a:pt x="2556" y="41957"/>
                    <a:pt x="995" y="43679"/>
                  </a:cubicBezTo>
                  <a:cubicBezTo>
                    <a:pt x="593" y="44164"/>
                    <a:pt x="1" y="44784"/>
                    <a:pt x="349" y="45402"/>
                  </a:cubicBezTo>
                  <a:cubicBezTo>
                    <a:pt x="1318" y="46909"/>
                    <a:pt x="3741" y="46722"/>
                    <a:pt x="4279" y="48524"/>
                  </a:cubicBezTo>
                  <a:lnTo>
                    <a:pt x="5384" y="48498"/>
                  </a:lnTo>
                  <a:cubicBezTo>
                    <a:pt x="5061" y="46532"/>
                    <a:pt x="2772" y="46399"/>
                    <a:pt x="1480" y="45322"/>
                  </a:cubicBezTo>
                  <a:cubicBezTo>
                    <a:pt x="1157" y="45053"/>
                    <a:pt x="1185" y="44569"/>
                    <a:pt x="1426" y="44246"/>
                  </a:cubicBezTo>
                  <a:cubicBezTo>
                    <a:pt x="3015" y="42011"/>
                    <a:pt x="4845" y="40155"/>
                    <a:pt x="6245" y="37840"/>
                  </a:cubicBezTo>
                  <a:cubicBezTo>
                    <a:pt x="6432" y="37571"/>
                    <a:pt x="6622" y="37274"/>
                    <a:pt x="6863" y="37005"/>
                  </a:cubicBezTo>
                  <a:cubicBezTo>
                    <a:pt x="7724" y="35902"/>
                    <a:pt x="8801" y="34905"/>
                    <a:pt x="9528" y="33749"/>
                  </a:cubicBezTo>
                  <a:cubicBezTo>
                    <a:pt x="7967" y="31514"/>
                    <a:pt x="4630" y="32537"/>
                    <a:pt x="2208" y="31865"/>
                  </a:cubicBezTo>
                  <a:cubicBezTo>
                    <a:pt x="1615" y="31675"/>
                    <a:pt x="1292" y="31137"/>
                    <a:pt x="1534" y="30599"/>
                  </a:cubicBezTo>
                  <a:cubicBezTo>
                    <a:pt x="1615" y="30384"/>
                    <a:pt x="1723" y="30168"/>
                    <a:pt x="1885" y="30007"/>
                  </a:cubicBezTo>
                  <a:cubicBezTo>
                    <a:pt x="3471" y="28151"/>
                    <a:pt x="4925" y="26185"/>
                    <a:pt x="6083" y="24032"/>
                  </a:cubicBezTo>
                  <a:cubicBezTo>
                    <a:pt x="6245" y="23683"/>
                    <a:pt x="6406" y="23386"/>
                    <a:pt x="6594" y="23063"/>
                  </a:cubicBezTo>
                  <a:cubicBezTo>
                    <a:pt x="7293" y="21825"/>
                    <a:pt x="8208" y="20668"/>
                    <a:pt x="8990" y="19430"/>
                  </a:cubicBezTo>
                  <a:cubicBezTo>
                    <a:pt x="9231" y="18972"/>
                    <a:pt x="9393" y="18354"/>
                    <a:pt x="8962" y="18110"/>
                  </a:cubicBezTo>
                  <a:cubicBezTo>
                    <a:pt x="6891" y="17141"/>
                    <a:pt x="4494" y="18003"/>
                    <a:pt x="2341" y="17195"/>
                  </a:cubicBezTo>
                  <a:cubicBezTo>
                    <a:pt x="2018" y="17088"/>
                    <a:pt x="1749" y="16954"/>
                    <a:pt x="1508" y="16765"/>
                  </a:cubicBezTo>
                  <a:cubicBezTo>
                    <a:pt x="1185" y="16470"/>
                    <a:pt x="1264" y="15985"/>
                    <a:pt x="1426" y="15608"/>
                  </a:cubicBezTo>
                  <a:cubicBezTo>
                    <a:pt x="2692" y="13535"/>
                    <a:pt x="4953" y="12217"/>
                    <a:pt x="5517" y="9767"/>
                  </a:cubicBezTo>
                  <a:cubicBezTo>
                    <a:pt x="5625" y="9498"/>
                    <a:pt x="5732" y="9228"/>
                    <a:pt x="5868" y="8987"/>
                  </a:cubicBezTo>
                  <a:cubicBezTo>
                    <a:pt x="6701" y="7506"/>
                    <a:pt x="8452" y="6511"/>
                    <a:pt x="9528" y="5165"/>
                  </a:cubicBezTo>
                  <a:cubicBezTo>
                    <a:pt x="9823" y="4789"/>
                    <a:pt x="9985" y="4304"/>
                    <a:pt x="9662" y="3899"/>
                  </a:cubicBezTo>
                  <a:cubicBezTo>
                    <a:pt x="8344" y="2500"/>
                    <a:pt x="5868" y="2231"/>
                    <a:pt x="5276" y="52"/>
                  </a:cubicBezTo>
                  <a:cubicBezTo>
                    <a:pt x="5263" y="15"/>
                    <a:pt x="5104" y="0"/>
                    <a:pt x="49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 rot="7737148" flipH="1">
              <a:off x="5348435" y="-5950455"/>
              <a:ext cx="1873425" cy="9061346"/>
            </a:xfrm>
            <a:custGeom>
              <a:avLst/>
              <a:gdLst/>
              <a:ahLst/>
              <a:cxnLst/>
              <a:rect l="l" t="t" r="r" b="b"/>
              <a:pathLst>
                <a:path w="10039" h="48555" extrusionOk="0">
                  <a:moveTo>
                    <a:pt x="4440" y="1"/>
                  </a:moveTo>
                  <a:cubicBezTo>
                    <a:pt x="4440" y="1"/>
                    <a:pt x="4440" y="136"/>
                    <a:pt x="4468" y="377"/>
                  </a:cubicBezTo>
                  <a:cubicBezTo>
                    <a:pt x="4494" y="1213"/>
                    <a:pt x="4899" y="1939"/>
                    <a:pt x="5624" y="2451"/>
                  </a:cubicBezTo>
                  <a:cubicBezTo>
                    <a:pt x="6621" y="3258"/>
                    <a:pt x="8208" y="3366"/>
                    <a:pt x="8774" y="4604"/>
                  </a:cubicBezTo>
                  <a:cubicBezTo>
                    <a:pt x="9016" y="5168"/>
                    <a:pt x="8398" y="5707"/>
                    <a:pt x="7993" y="6111"/>
                  </a:cubicBezTo>
                  <a:cubicBezTo>
                    <a:pt x="7024" y="7134"/>
                    <a:pt x="5786" y="8157"/>
                    <a:pt x="5060" y="9395"/>
                  </a:cubicBezTo>
                  <a:cubicBezTo>
                    <a:pt x="4871" y="9718"/>
                    <a:pt x="4737" y="10041"/>
                    <a:pt x="4601" y="10390"/>
                  </a:cubicBezTo>
                  <a:cubicBezTo>
                    <a:pt x="3902" y="12517"/>
                    <a:pt x="2207" y="13996"/>
                    <a:pt x="833" y="15773"/>
                  </a:cubicBezTo>
                  <a:cubicBezTo>
                    <a:pt x="646" y="16042"/>
                    <a:pt x="431" y="16393"/>
                    <a:pt x="377" y="16742"/>
                  </a:cubicBezTo>
                  <a:cubicBezTo>
                    <a:pt x="323" y="17065"/>
                    <a:pt x="403" y="17416"/>
                    <a:pt x="780" y="17657"/>
                  </a:cubicBezTo>
                  <a:cubicBezTo>
                    <a:pt x="2799" y="18869"/>
                    <a:pt x="5168" y="18141"/>
                    <a:pt x="7401" y="18815"/>
                  </a:cubicBezTo>
                  <a:cubicBezTo>
                    <a:pt x="8075" y="19030"/>
                    <a:pt x="8290" y="19730"/>
                    <a:pt x="8021" y="20348"/>
                  </a:cubicBezTo>
                  <a:cubicBezTo>
                    <a:pt x="7508" y="21345"/>
                    <a:pt x="6862" y="22314"/>
                    <a:pt x="6270" y="23309"/>
                  </a:cubicBezTo>
                  <a:cubicBezTo>
                    <a:pt x="6083" y="23632"/>
                    <a:pt x="5893" y="23983"/>
                    <a:pt x="5678" y="24306"/>
                  </a:cubicBezTo>
                  <a:cubicBezTo>
                    <a:pt x="4576" y="26485"/>
                    <a:pt x="3015" y="28315"/>
                    <a:pt x="1454" y="30173"/>
                  </a:cubicBezTo>
                  <a:cubicBezTo>
                    <a:pt x="1210" y="30442"/>
                    <a:pt x="995" y="30684"/>
                    <a:pt x="780" y="30953"/>
                  </a:cubicBezTo>
                  <a:cubicBezTo>
                    <a:pt x="187" y="31465"/>
                    <a:pt x="564" y="32298"/>
                    <a:pt x="1210" y="32542"/>
                  </a:cubicBezTo>
                  <a:cubicBezTo>
                    <a:pt x="3122" y="33188"/>
                    <a:pt x="5032" y="32811"/>
                    <a:pt x="7024" y="33241"/>
                  </a:cubicBezTo>
                  <a:cubicBezTo>
                    <a:pt x="7590" y="33403"/>
                    <a:pt x="8290" y="33511"/>
                    <a:pt x="8477" y="34157"/>
                  </a:cubicBezTo>
                  <a:cubicBezTo>
                    <a:pt x="8531" y="34480"/>
                    <a:pt x="8290" y="34775"/>
                    <a:pt x="8100" y="35044"/>
                  </a:cubicBezTo>
                  <a:cubicBezTo>
                    <a:pt x="7508" y="35797"/>
                    <a:pt x="6862" y="36497"/>
                    <a:pt x="6270" y="37251"/>
                  </a:cubicBezTo>
                  <a:cubicBezTo>
                    <a:pt x="6083" y="37494"/>
                    <a:pt x="5893" y="37763"/>
                    <a:pt x="5706" y="38004"/>
                  </a:cubicBezTo>
                  <a:cubicBezTo>
                    <a:pt x="4225" y="40211"/>
                    <a:pt x="2664" y="42311"/>
                    <a:pt x="833" y="44277"/>
                  </a:cubicBezTo>
                  <a:cubicBezTo>
                    <a:pt x="431" y="44733"/>
                    <a:pt x="0" y="45433"/>
                    <a:pt x="564" y="45945"/>
                  </a:cubicBezTo>
                  <a:cubicBezTo>
                    <a:pt x="1669" y="46994"/>
                    <a:pt x="3417" y="47130"/>
                    <a:pt x="4253" y="48555"/>
                  </a:cubicBezTo>
                  <a:lnTo>
                    <a:pt x="5409" y="48501"/>
                  </a:lnTo>
                  <a:cubicBezTo>
                    <a:pt x="4899" y="46914"/>
                    <a:pt x="3015" y="46725"/>
                    <a:pt x="1777" y="45810"/>
                  </a:cubicBezTo>
                  <a:cubicBezTo>
                    <a:pt x="1264" y="45433"/>
                    <a:pt x="1238" y="44733"/>
                    <a:pt x="1641" y="44277"/>
                  </a:cubicBezTo>
                  <a:cubicBezTo>
                    <a:pt x="3363" y="42285"/>
                    <a:pt x="4899" y="40265"/>
                    <a:pt x="6432" y="38166"/>
                  </a:cubicBezTo>
                  <a:cubicBezTo>
                    <a:pt x="6647" y="37871"/>
                    <a:pt x="6862" y="37602"/>
                    <a:pt x="7078" y="37333"/>
                  </a:cubicBezTo>
                  <a:cubicBezTo>
                    <a:pt x="7967" y="36228"/>
                    <a:pt x="8962" y="35179"/>
                    <a:pt x="9446" y="33913"/>
                  </a:cubicBezTo>
                  <a:cubicBezTo>
                    <a:pt x="9715" y="33241"/>
                    <a:pt x="8398" y="32998"/>
                    <a:pt x="7698" y="32837"/>
                  </a:cubicBezTo>
                  <a:cubicBezTo>
                    <a:pt x="5760" y="32434"/>
                    <a:pt x="3822" y="32729"/>
                    <a:pt x="2018" y="32057"/>
                  </a:cubicBezTo>
                  <a:cubicBezTo>
                    <a:pt x="1400" y="31868"/>
                    <a:pt x="1400" y="31114"/>
                    <a:pt x="1802" y="30712"/>
                  </a:cubicBezTo>
                  <a:cubicBezTo>
                    <a:pt x="2046" y="30414"/>
                    <a:pt x="2261" y="30119"/>
                    <a:pt x="2476" y="29822"/>
                  </a:cubicBezTo>
                  <a:cubicBezTo>
                    <a:pt x="4037" y="27751"/>
                    <a:pt x="5624" y="25813"/>
                    <a:pt x="6783" y="23524"/>
                  </a:cubicBezTo>
                  <a:cubicBezTo>
                    <a:pt x="6970" y="23201"/>
                    <a:pt x="7185" y="22878"/>
                    <a:pt x="7375" y="22555"/>
                  </a:cubicBezTo>
                  <a:cubicBezTo>
                    <a:pt x="7967" y="21586"/>
                    <a:pt x="8613" y="20617"/>
                    <a:pt x="9151" y="19623"/>
                  </a:cubicBezTo>
                  <a:cubicBezTo>
                    <a:pt x="9500" y="18923"/>
                    <a:pt x="8962" y="18385"/>
                    <a:pt x="8236" y="18249"/>
                  </a:cubicBezTo>
                  <a:cubicBezTo>
                    <a:pt x="5947" y="17711"/>
                    <a:pt x="3363" y="18626"/>
                    <a:pt x="1533" y="17011"/>
                  </a:cubicBezTo>
                  <a:cubicBezTo>
                    <a:pt x="1292" y="16716"/>
                    <a:pt x="1318" y="16393"/>
                    <a:pt x="1454" y="16070"/>
                  </a:cubicBezTo>
                  <a:cubicBezTo>
                    <a:pt x="1587" y="15773"/>
                    <a:pt x="1856" y="15450"/>
                    <a:pt x="2046" y="15234"/>
                  </a:cubicBezTo>
                  <a:cubicBezTo>
                    <a:pt x="3471" y="13486"/>
                    <a:pt x="5114" y="11979"/>
                    <a:pt x="5732" y="9772"/>
                  </a:cubicBezTo>
                  <a:cubicBezTo>
                    <a:pt x="5840" y="9475"/>
                    <a:pt x="5975" y="9233"/>
                    <a:pt x="6137" y="8990"/>
                  </a:cubicBezTo>
                  <a:cubicBezTo>
                    <a:pt x="7052" y="7537"/>
                    <a:pt x="8693" y="6542"/>
                    <a:pt x="9743" y="5168"/>
                  </a:cubicBezTo>
                  <a:cubicBezTo>
                    <a:pt x="10038" y="4819"/>
                    <a:pt x="9984" y="4281"/>
                    <a:pt x="9636" y="3930"/>
                  </a:cubicBezTo>
                  <a:cubicBezTo>
                    <a:pt x="8154" y="2720"/>
                    <a:pt x="5517" y="2289"/>
                    <a:pt x="5491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 rot="7737148" flipH="1">
              <a:off x="5212034" y="-5804248"/>
              <a:ext cx="1888728" cy="9071423"/>
            </a:xfrm>
            <a:custGeom>
              <a:avLst/>
              <a:gdLst/>
              <a:ahLst/>
              <a:cxnLst/>
              <a:rect l="l" t="t" r="r" b="b"/>
              <a:pathLst>
                <a:path w="10121" h="48609" extrusionOk="0">
                  <a:moveTo>
                    <a:pt x="4522" y="1"/>
                  </a:moveTo>
                  <a:lnTo>
                    <a:pt x="4522" y="405"/>
                  </a:lnTo>
                  <a:cubicBezTo>
                    <a:pt x="4335" y="2882"/>
                    <a:pt x="7214" y="3230"/>
                    <a:pt x="8641" y="4576"/>
                  </a:cubicBezTo>
                  <a:cubicBezTo>
                    <a:pt x="9072" y="4953"/>
                    <a:pt x="8721" y="5627"/>
                    <a:pt x="8398" y="5950"/>
                  </a:cubicBezTo>
                  <a:cubicBezTo>
                    <a:pt x="7483" y="6998"/>
                    <a:pt x="6327" y="7967"/>
                    <a:pt x="5519" y="9126"/>
                  </a:cubicBezTo>
                  <a:cubicBezTo>
                    <a:pt x="5358" y="9341"/>
                    <a:pt x="5222" y="9582"/>
                    <a:pt x="5089" y="9826"/>
                  </a:cubicBezTo>
                  <a:cubicBezTo>
                    <a:pt x="4173" y="12328"/>
                    <a:pt x="2451" y="14319"/>
                    <a:pt x="728" y="16365"/>
                  </a:cubicBezTo>
                  <a:cubicBezTo>
                    <a:pt x="352" y="16877"/>
                    <a:pt x="270" y="17657"/>
                    <a:pt x="890" y="18008"/>
                  </a:cubicBezTo>
                  <a:cubicBezTo>
                    <a:pt x="1159" y="18169"/>
                    <a:pt x="1428" y="18277"/>
                    <a:pt x="1723" y="18410"/>
                  </a:cubicBezTo>
                  <a:cubicBezTo>
                    <a:pt x="3499" y="19192"/>
                    <a:pt x="5412" y="18815"/>
                    <a:pt x="7296" y="19353"/>
                  </a:cubicBezTo>
                  <a:cubicBezTo>
                    <a:pt x="7995" y="19541"/>
                    <a:pt x="8398" y="20269"/>
                    <a:pt x="8049" y="20940"/>
                  </a:cubicBezTo>
                  <a:cubicBezTo>
                    <a:pt x="7726" y="21640"/>
                    <a:pt x="7349" y="22286"/>
                    <a:pt x="6945" y="22960"/>
                  </a:cubicBezTo>
                  <a:cubicBezTo>
                    <a:pt x="6757" y="23283"/>
                    <a:pt x="6542" y="23632"/>
                    <a:pt x="6352" y="23955"/>
                  </a:cubicBezTo>
                  <a:cubicBezTo>
                    <a:pt x="4927" y="26567"/>
                    <a:pt x="3043" y="28827"/>
                    <a:pt x="997" y="31034"/>
                  </a:cubicBezTo>
                  <a:cubicBezTo>
                    <a:pt x="782" y="31276"/>
                    <a:pt x="567" y="31627"/>
                    <a:pt x="485" y="31975"/>
                  </a:cubicBezTo>
                  <a:cubicBezTo>
                    <a:pt x="1885" y="34264"/>
                    <a:pt x="5465" y="32944"/>
                    <a:pt x="7752" y="33806"/>
                  </a:cubicBezTo>
                  <a:cubicBezTo>
                    <a:pt x="8183" y="33995"/>
                    <a:pt x="8695" y="34344"/>
                    <a:pt x="8426" y="34882"/>
                  </a:cubicBezTo>
                  <a:cubicBezTo>
                    <a:pt x="7967" y="35771"/>
                    <a:pt x="7296" y="36525"/>
                    <a:pt x="6650" y="37305"/>
                  </a:cubicBezTo>
                  <a:cubicBezTo>
                    <a:pt x="6434" y="37574"/>
                    <a:pt x="6219" y="37843"/>
                    <a:pt x="6004" y="38086"/>
                  </a:cubicBezTo>
                  <a:cubicBezTo>
                    <a:pt x="4389" y="40347"/>
                    <a:pt x="2854" y="42608"/>
                    <a:pt x="890" y="44572"/>
                  </a:cubicBezTo>
                  <a:cubicBezTo>
                    <a:pt x="459" y="45002"/>
                    <a:pt x="1" y="45891"/>
                    <a:pt x="700" y="46376"/>
                  </a:cubicBezTo>
                  <a:cubicBezTo>
                    <a:pt x="1885" y="47155"/>
                    <a:pt x="3258" y="47532"/>
                    <a:pt x="4120" y="48609"/>
                  </a:cubicBezTo>
                  <a:lnTo>
                    <a:pt x="5358" y="48555"/>
                  </a:lnTo>
                  <a:cubicBezTo>
                    <a:pt x="4522" y="47130"/>
                    <a:pt x="2774" y="46994"/>
                    <a:pt x="1643" y="45971"/>
                  </a:cubicBezTo>
                  <a:cubicBezTo>
                    <a:pt x="1374" y="45702"/>
                    <a:pt x="1292" y="45299"/>
                    <a:pt x="1508" y="45030"/>
                  </a:cubicBezTo>
                  <a:cubicBezTo>
                    <a:pt x="3258" y="42554"/>
                    <a:pt x="5304" y="40508"/>
                    <a:pt x="6811" y="37978"/>
                  </a:cubicBezTo>
                  <a:cubicBezTo>
                    <a:pt x="6998" y="37735"/>
                    <a:pt x="7188" y="37466"/>
                    <a:pt x="7375" y="37225"/>
                  </a:cubicBezTo>
                  <a:cubicBezTo>
                    <a:pt x="7967" y="36471"/>
                    <a:pt x="8613" y="35771"/>
                    <a:pt x="9205" y="35044"/>
                  </a:cubicBezTo>
                  <a:cubicBezTo>
                    <a:pt x="9636" y="34559"/>
                    <a:pt x="9718" y="33752"/>
                    <a:pt x="8936" y="33511"/>
                  </a:cubicBezTo>
                  <a:cubicBezTo>
                    <a:pt x="7296" y="32944"/>
                    <a:pt x="5653" y="33106"/>
                    <a:pt x="3930" y="32865"/>
                  </a:cubicBezTo>
                  <a:cubicBezTo>
                    <a:pt x="3043" y="32729"/>
                    <a:pt x="1938" y="32783"/>
                    <a:pt x="1536" y="31842"/>
                  </a:cubicBezTo>
                  <a:cubicBezTo>
                    <a:pt x="1482" y="31627"/>
                    <a:pt x="1562" y="31465"/>
                    <a:pt x="1669" y="31304"/>
                  </a:cubicBezTo>
                  <a:cubicBezTo>
                    <a:pt x="1885" y="30981"/>
                    <a:pt x="2128" y="30684"/>
                    <a:pt x="2343" y="30414"/>
                  </a:cubicBezTo>
                  <a:cubicBezTo>
                    <a:pt x="3930" y="28369"/>
                    <a:pt x="5681" y="26592"/>
                    <a:pt x="6891" y="24360"/>
                  </a:cubicBezTo>
                  <a:cubicBezTo>
                    <a:pt x="7106" y="24009"/>
                    <a:pt x="7296" y="23686"/>
                    <a:pt x="7483" y="23363"/>
                  </a:cubicBezTo>
                  <a:cubicBezTo>
                    <a:pt x="8049" y="22368"/>
                    <a:pt x="8613" y="21345"/>
                    <a:pt x="8936" y="20269"/>
                  </a:cubicBezTo>
                  <a:cubicBezTo>
                    <a:pt x="9408" y="18660"/>
                    <a:pt x="7948" y="18512"/>
                    <a:pt x="6325" y="18512"/>
                  </a:cubicBezTo>
                  <a:cubicBezTo>
                    <a:pt x="5961" y="18512"/>
                    <a:pt x="5588" y="18519"/>
                    <a:pt x="5228" y="18519"/>
                  </a:cubicBezTo>
                  <a:cubicBezTo>
                    <a:pt x="4534" y="18519"/>
                    <a:pt x="3883" y="18492"/>
                    <a:pt x="3420" y="18331"/>
                  </a:cubicBezTo>
                  <a:cubicBezTo>
                    <a:pt x="2882" y="18115"/>
                    <a:pt x="2343" y="17980"/>
                    <a:pt x="1938" y="17577"/>
                  </a:cubicBezTo>
                  <a:cubicBezTo>
                    <a:pt x="1697" y="17334"/>
                    <a:pt x="1590" y="17093"/>
                    <a:pt x="1536" y="16849"/>
                  </a:cubicBezTo>
                  <a:cubicBezTo>
                    <a:pt x="1374" y="15585"/>
                    <a:pt x="3420" y="14240"/>
                    <a:pt x="4173" y="13217"/>
                  </a:cubicBezTo>
                  <a:cubicBezTo>
                    <a:pt x="5007" y="12112"/>
                    <a:pt x="5437" y="10928"/>
                    <a:pt x="5976" y="9718"/>
                  </a:cubicBezTo>
                  <a:cubicBezTo>
                    <a:pt x="6083" y="9449"/>
                    <a:pt x="6245" y="9205"/>
                    <a:pt x="6406" y="8964"/>
                  </a:cubicBezTo>
                  <a:cubicBezTo>
                    <a:pt x="7242" y="7752"/>
                    <a:pt x="8559" y="6757"/>
                    <a:pt x="9528" y="5681"/>
                  </a:cubicBezTo>
                  <a:cubicBezTo>
                    <a:pt x="10121" y="5035"/>
                    <a:pt x="9933" y="4199"/>
                    <a:pt x="9205" y="3797"/>
                  </a:cubicBezTo>
                  <a:cubicBezTo>
                    <a:pt x="7698" y="3015"/>
                    <a:pt x="5599" y="2343"/>
                    <a:pt x="5573" y="377"/>
                  </a:cubicBezTo>
                  <a:cubicBezTo>
                    <a:pt x="5545" y="136"/>
                    <a:pt x="5545" y="1"/>
                    <a:pt x="55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 rot="7737148" flipH="1">
              <a:off x="5106379" y="-5667910"/>
              <a:ext cx="1858496" cy="9081501"/>
            </a:xfrm>
            <a:custGeom>
              <a:avLst/>
              <a:gdLst/>
              <a:ahLst/>
              <a:cxnLst/>
              <a:rect l="l" t="t" r="r" b="b"/>
              <a:pathLst>
                <a:path w="9959" h="48663" extrusionOk="0">
                  <a:moveTo>
                    <a:pt x="4389" y="1"/>
                  </a:moveTo>
                  <a:lnTo>
                    <a:pt x="4389" y="405"/>
                  </a:lnTo>
                  <a:cubicBezTo>
                    <a:pt x="4389" y="647"/>
                    <a:pt x="4389" y="1023"/>
                    <a:pt x="4442" y="1482"/>
                  </a:cubicBezTo>
                  <a:cubicBezTo>
                    <a:pt x="4845" y="3420"/>
                    <a:pt x="7188" y="3553"/>
                    <a:pt x="8398" y="4845"/>
                  </a:cubicBezTo>
                  <a:cubicBezTo>
                    <a:pt x="8882" y="5304"/>
                    <a:pt x="8480" y="5976"/>
                    <a:pt x="8103" y="6434"/>
                  </a:cubicBezTo>
                  <a:cubicBezTo>
                    <a:pt x="7106" y="7457"/>
                    <a:pt x="5922" y="8506"/>
                    <a:pt x="5168" y="9772"/>
                  </a:cubicBezTo>
                  <a:cubicBezTo>
                    <a:pt x="5007" y="10041"/>
                    <a:pt x="4873" y="10282"/>
                    <a:pt x="4765" y="10551"/>
                  </a:cubicBezTo>
                  <a:cubicBezTo>
                    <a:pt x="3930" y="12732"/>
                    <a:pt x="2477" y="14509"/>
                    <a:pt x="969" y="16311"/>
                  </a:cubicBezTo>
                  <a:cubicBezTo>
                    <a:pt x="646" y="16716"/>
                    <a:pt x="82" y="17280"/>
                    <a:pt x="405" y="17818"/>
                  </a:cubicBezTo>
                  <a:cubicBezTo>
                    <a:pt x="567" y="18087"/>
                    <a:pt x="782" y="18331"/>
                    <a:pt x="1023" y="18492"/>
                  </a:cubicBezTo>
                  <a:cubicBezTo>
                    <a:pt x="1292" y="18680"/>
                    <a:pt x="1562" y="18815"/>
                    <a:pt x="1831" y="18923"/>
                  </a:cubicBezTo>
                  <a:cubicBezTo>
                    <a:pt x="3553" y="19569"/>
                    <a:pt x="5383" y="19433"/>
                    <a:pt x="7134" y="19971"/>
                  </a:cubicBezTo>
                  <a:cubicBezTo>
                    <a:pt x="7995" y="20241"/>
                    <a:pt x="8264" y="21102"/>
                    <a:pt x="7834" y="21883"/>
                  </a:cubicBezTo>
                  <a:cubicBezTo>
                    <a:pt x="7511" y="22529"/>
                    <a:pt x="7106" y="23175"/>
                    <a:pt x="6729" y="23821"/>
                  </a:cubicBezTo>
                  <a:lnTo>
                    <a:pt x="6165" y="24790"/>
                  </a:lnTo>
                  <a:cubicBezTo>
                    <a:pt x="4927" y="27238"/>
                    <a:pt x="2907" y="28989"/>
                    <a:pt x="1159" y="31114"/>
                  </a:cubicBezTo>
                  <a:cubicBezTo>
                    <a:pt x="916" y="31411"/>
                    <a:pt x="674" y="31706"/>
                    <a:pt x="431" y="32029"/>
                  </a:cubicBezTo>
                  <a:cubicBezTo>
                    <a:pt x="351" y="32191"/>
                    <a:pt x="270" y="32460"/>
                    <a:pt x="405" y="32596"/>
                  </a:cubicBezTo>
                  <a:cubicBezTo>
                    <a:pt x="2261" y="34318"/>
                    <a:pt x="5007" y="33511"/>
                    <a:pt x="7375" y="34129"/>
                  </a:cubicBezTo>
                  <a:cubicBezTo>
                    <a:pt x="7888" y="34264"/>
                    <a:pt x="8559" y="34587"/>
                    <a:pt x="8344" y="35233"/>
                  </a:cubicBezTo>
                  <a:cubicBezTo>
                    <a:pt x="8157" y="35582"/>
                    <a:pt x="7888" y="35933"/>
                    <a:pt x="7672" y="36310"/>
                  </a:cubicBezTo>
                  <a:cubicBezTo>
                    <a:pt x="7349" y="36740"/>
                    <a:pt x="6972" y="37171"/>
                    <a:pt x="6596" y="37602"/>
                  </a:cubicBezTo>
                  <a:cubicBezTo>
                    <a:pt x="6406" y="37843"/>
                    <a:pt x="6219" y="38058"/>
                    <a:pt x="6057" y="38273"/>
                  </a:cubicBezTo>
                  <a:cubicBezTo>
                    <a:pt x="4335" y="40642"/>
                    <a:pt x="2612" y="43010"/>
                    <a:pt x="539" y="45164"/>
                  </a:cubicBezTo>
                  <a:cubicBezTo>
                    <a:pt x="108" y="45622"/>
                    <a:pt x="0" y="46376"/>
                    <a:pt x="646" y="46753"/>
                  </a:cubicBezTo>
                  <a:cubicBezTo>
                    <a:pt x="1723" y="47425"/>
                    <a:pt x="2881" y="47801"/>
                    <a:pt x="3769" y="48663"/>
                  </a:cubicBezTo>
                  <a:lnTo>
                    <a:pt x="5035" y="48609"/>
                  </a:lnTo>
                  <a:cubicBezTo>
                    <a:pt x="4173" y="47532"/>
                    <a:pt x="2800" y="47155"/>
                    <a:pt x="1615" y="46376"/>
                  </a:cubicBezTo>
                  <a:cubicBezTo>
                    <a:pt x="1077" y="45971"/>
                    <a:pt x="1213" y="45299"/>
                    <a:pt x="1590" y="44869"/>
                  </a:cubicBezTo>
                  <a:cubicBezTo>
                    <a:pt x="3553" y="42741"/>
                    <a:pt x="5250" y="40480"/>
                    <a:pt x="6919" y="38086"/>
                  </a:cubicBezTo>
                  <a:cubicBezTo>
                    <a:pt x="7134" y="37843"/>
                    <a:pt x="7349" y="37574"/>
                    <a:pt x="7565" y="37305"/>
                  </a:cubicBezTo>
                  <a:cubicBezTo>
                    <a:pt x="8211" y="36525"/>
                    <a:pt x="8882" y="35771"/>
                    <a:pt x="9341" y="34882"/>
                  </a:cubicBezTo>
                  <a:cubicBezTo>
                    <a:pt x="9690" y="34210"/>
                    <a:pt x="8910" y="33859"/>
                    <a:pt x="8372" y="33726"/>
                  </a:cubicBezTo>
                  <a:cubicBezTo>
                    <a:pt x="6380" y="33267"/>
                    <a:pt x="4496" y="33536"/>
                    <a:pt x="2558" y="32998"/>
                  </a:cubicBezTo>
                  <a:cubicBezTo>
                    <a:pt x="1938" y="32865"/>
                    <a:pt x="1320" y="32380"/>
                    <a:pt x="1508" y="31680"/>
                  </a:cubicBezTo>
                  <a:cubicBezTo>
                    <a:pt x="1562" y="31465"/>
                    <a:pt x="1697" y="31222"/>
                    <a:pt x="1912" y="31034"/>
                  </a:cubicBezTo>
                  <a:cubicBezTo>
                    <a:pt x="3904" y="28961"/>
                    <a:pt x="5814" y="26782"/>
                    <a:pt x="7106" y="24170"/>
                  </a:cubicBezTo>
                  <a:cubicBezTo>
                    <a:pt x="7295" y="23875"/>
                    <a:pt x="7511" y="23578"/>
                    <a:pt x="7726" y="23283"/>
                  </a:cubicBezTo>
                  <a:cubicBezTo>
                    <a:pt x="8613" y="22071"/>
                    <a:pt x="9474" y="20861"/>
                    <a:pt x="8667" y="19838"/>
                  </a:cubicBezTo>
                  <a:cubicBezTo>
                    <a:pt x="7511" y="18464"/>
                    <a:pt x="5222" y="19272"/>
                    <a:pt x="3420" y="18680"/>
                  </a:cubicBezTo>
                  <a:cubicBezTo>
                    <a:pt x="3151" y="18626"/>
                    <a:pt x="2881" y="18492"/>
                    <a:pt x="2638" y="18410"/>
                  </a:cubicBezTo>
                  <a:cubicBezTo>
                    <a:pt x="2343" y="18277"/>
                    <a:pt x="2074" y="18169"/>
                    <a:pt x="1805" y="18008"/>
                  </a:cubicBezTo>
                  <a:cubicBezTo>
                    <a:pt x="1185" y="17657"/>
                    <a:pt x="1239" y="16903"/>
                    <a:pt x="1643" y="16365"/>
                  </a:cubicBezTo>
                  <a:cubicBezTo>
                    <a:pt x="3097" y="14455"/>
                    <a:pt x="4873" y="12866"/>
                    <a:pt x="5627" y="10579"/>
                  </a:cubicBezTo>
                  <a:cubicBezTo>
                    <a:pt x="5760" y="10310"/>
                    <a:pt x="5868" y="10041"/>
                    <a:pt x="6004" y="9798"/>
                  </a:cubicBezTo>
                  <a:cubicBezTo>
                    <a:pt x="6837" y="8290"/>
                    <a:pt x="8372" y="7160"/>
                    <a:pt x="9449" y="5814"/>
                  </a:cubicBezTo>
                  <a:cubicBezTo>
                    <a:pt x="9718" y="5491"/>
                    <a:pt x="9959" y="4899"/>
                    <a:pt x="9556" y="4576"/>
                  </a:cubicBezTo>
                  <a:cubicBezTo>
                    <a:pt x="8129" y="3230"/>
                    <a:pt x="5250" y="2882"/>
                    <a:pt x="5437" y="405"/>
                  </a:cubicBezTo>
                  <a:lnTo>
                    <a:pt x="5437" y="1"/>
                  </a:ln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 rot="7737148" flipH="1">
              <a:off x="4935190" y="-5500369"/>
              <a:ext cx="1908882" cy="9091578"/>
            </a:xfrm>
            <a:custGeom>
              <a:avLst/>
              <a:gdLst/>
              <a:ahLst/>
              <a:cxnLst/>
              <a:rect l="l" t="t" r="r" b="b"/>
              <a:pathLst>
                <a:path w="10229" h="48717" extrusionOk="0">
                  <a:moveTo>
                    <a:pt x="4712" y="1"/>
                  </a:moveTo>
                  <a:lnTo>
                    <a:pt x="4712" y="405"/>
                  </a:lnTo>
                  <a:lnTo>
                    <a:pt x="4712" y="1508"/>
                  </a:lnTo>
                  <a:cubicBezTo>
                    <a:pt x="4820" y="3474"/>
                    <a:pt x="6973" y="3876"/>
                    <a:pt x="8372" y="4819"/>
                  </a:cubicBezTo>
                  <a:cubicBezTo>
                    <a:pt x="8721" y="5089"/>
                    <a:pt x="9072" y="5519"/>
                    <a:pt x="8803" y="5922"/>
                  </a:cubicBezTo>
                  <a:cubicBezTo>
                    <a:pt x="7888" y="7619"/>
                    <a:pt x="6191" y="8829"/>
                    <a:pt x="5304" y="10472"/>
                  </a:cubicBezTo>
                  <a:cubicBezTo>
                    <a:pt x="5143" y="10741"/>
                    <a:pt x="5007" y="11036"/>
                    <a:pt x="4873" y="11359"/>
                  </a:cubicBezTo>
                  <a:cubicBezTo>
                    <a:pt x="4092" y="13781"/>
                    <a:pt x="2100" y="15316"/>
                    <a:pt x="754" y="17549"/>
                  </a:cubicBezTo>
                  <a:cubicBezTo>
                    <a:pt x="485" y="17954"/>
                    <a:pt x="754" y="18410"/>
                    <a:pt x="1159" y="18680"/>
                  </a:cubicBezTo>
                  <a:cubicBezTo>
                    <a:pt x="1400" y="18841"/>
                    <a:pt x="1669" y="18977"/>
                    <a:pt x="1939" y="19110"/>
                  </a:cubicBezTo>
                  <a:cubicBezTo>
                    <a:pt x="2208" y="19246"/>
                    <a:pt x="2505" y="19379"/>
                    <a:pt x="2800" y="19515"/>
                  </a:cubicBezTo>
                  <a:cubicBezTo>
                    <a:pt x="4469" y="20215"/>
                    <a:pt x="6353" y="19946"/>
                    <a:pt x="7942" y="20915"/>
                  </a:cubicBezTo>
                  <a:cubicBezTo>
                    <a:pt x="8749" y="21371"/>
                    <a:pt x="8237" y="22340"/>
                    <a:pt x="7942" y="22986"/>
                  </a:cubicBezTo>
                  <a:cubicBezTo>
                    <a:pt x="7780" y="23309"/>
                    <a:pt x="7591" y="23606"/>
                    <a:pt x="7429" y="23901"/>
                  </a:cubicBezTo>
                  <a:cubicBezTo>
                    <a:pt x="7242" y="24198"/>
                    <a:pt x="7052" y="24521"/>
                    <a:pt x="6891" y="24816"/>
                  </a:cubicBezTo>
                  <a:cubicBezTo>
                    <a:pt x="5627" y="27561"/>
                    <a:pt x="3151" y="29312"/>
                    <a:pt x="1239" y="31627"/>
                  </a:cubicBezTo>
                  <a:cubicBezTo>
                    <a:pt x="1051" y="31896"/>
                    <a:pt x="836" y="32165"/>
                    <a:pt x="647" y="32434"/>
                  </a:cubicBezTo>
                  <a:cubicBezTo>
                    <a:pt x="378" y="32919"/>
                    <a:pt x="836" y="33241"/>
                    <a:pt x="1213" y="33403"/>
                  </a:cubicBezTo>
                  <a:cubicBezTo>
                    <a:pt x="3258" y="34182"/>
                    <a:pt x="5358" y="34129"/>
                    <a:pt x="7565" y="34452"/>
                  </a:cubicBezTo>
                  <a:cubicBezTo>
                    <a:pt x="8211" y="34559"/>
                    <a:pt x="9044" y="34990"/>
                    <a:pt x="8641" y="35718"/>
                  </a:cubicBezTo>
                  <a:cubicBezTo>
                    <a:pt x="8157" y="36551"/>
                    <a:pt x="7511" y="37305"/>
                    <a:pt x="6865" y="38032"/>
                  </a:cubicBezTo>
                  <a:cubicBezTo>
                    <a:pt x="6650" y="38273"/>
                    <a:pt x="6434" y="38543"/>
                    <a:pt x="6245" y="38786"/>
                  </a:cubicBezTo>
                  <a:cubicBezTo>
                    <a:pt x="4604" y="40911"/>
                    <a:pt x="3205" y="43118"/>
                    <a:pt x="1185" y="44948"/>
                  </a:cubicBezTo>
                  <a:cubicBezTo>
                    <a:pt x="647" y="45487"/>
                    <a:pt x="1" y="46376"/>
                    <a:pt x="890" y="46994"/>
                  </a:cubicBezTo>
                  <a:cubicBezTo>
                    <a:pt x="1859" y="47640"/>
                    <a:pt x="2854" y="48045"/>
                    <a:pt x="3797" y="48716"/>
                  </a:cubicBezTo>
                  <a:lnTo>
                    <a:pt x="5115" y="48663"/>
                  </a:lnTo>
                  <a:cubicBezTo>
                    <a:pt x="4227" y="47801"/>
                    <a:pt x="3069" y="47425"/>
                    <a:pt x="1992" y="46753"/>
                  </a:cubicBezTo>
                  <a:cubicBezTo>
                    <a:pt x="1346" y="46376"/>
                    <a:pt x="1454" y="45622"/>
                    <a:pt x="1885" y="45164"/>
                  </a:cubicBezTo>
                  <a:cubicBezTo>
                    <a:pt x="3930" y="43118"/>
                    <a:pt x="5573" y="40750"/>
                    <a:pt x="7296" y="38409"/>
                  </a:cubicBezTo>
                  <a:cubicBezTo>
                    <a:pt x="7483" y="38166"/>
                    <a:pt x="7698" y="37897"/>
                    <a:pt x="7942" y="37656"/>
                  </a:cubicBezTo>
                  <a:cubicBezTo>
                    <a:pt x="8588" y="36874"/>
                    <a:pt x="9234" y="36094"/>
                    <a:pt x="9636" y="35179"/>
                  </a:cubicBezTo>
                  <a:cubicBezTo>
                    <a:pt x="10013" y="34344"/>
                    <a:pt x="8803" y="34075"/>
                    <a:pt x="8103" y="33995"/>
                  </a:cubicBezTo>
                  <a:cubicBezTo>
                    <a:pt x="5976" y="33752"/>
                    <a:pt x="3823" y="33941"/>
                    <a:pt x="1992" y="32919"/>
                  </a:cubicBezTo>
                  <a:cubicBezTo>
                    <a:pt x="1482" y="32675"/>
                    <a:pt x="1644" y="32029"/>
                    <a:pt x="1967" y="31652"/>
                  </a:cubicBezTo>
                  <a:lnTo>
                    <a:pt x="2692" y="30845"/>
                  </a:lnTo>
                  <a:cubicBezTo>
                    <a:pt x="4469" y="28961"/>
                    <a:pt x="6299" y="27105"/>
                    <a:pt x="7511" y="24790"/>
                  </a:cubicBezTo>
                  <a:lnTo>
                    <a:pt x="8075" y="23821"/>
                  </a:lnTo>
                  <a:cubicBezTo>
                    <a:pt x="8452" y="23175"/>
                    <a:pt x="8857" y="22529"/>
                    <a:pt x="9180" y="21883"/>
                  </a:cubicBezTo>
                  <a:cubicBezTo>
                    <a:pt x="9880" y="20645"/>
                    <a:pt x="8721" y="19810"/>
                    <a:pt x="7537" y="19702"/>
                  </a:cubicBezTo>
                  <a:cubicBezTo>
                    <a:pt x="6030" y="19541"/>
                    <a:pt x="4630" y="19433"/>
                    <a:pt x="3258" y="18923"/>
                  </a:cubicBezTo>
                  <a:cubicBezTo>
                    <a:pt x="2989" y="18815"/>
                    <a:pt x="2720" y="18680"/>
                    <a:pt x="2477" y="18518"/>
                  </a:cubicBezTo>
                  <a:cubicBezTo>
                    <a:pt x="2236" y="18357"/>
                    <a:pt x="1992" y="18195"/>
                    <a:pt x="1831" y="17954"/>
                  </a:cubicBezTo>
                  <a:cubicBezTo>
                    <a:pt x="1374" y="17388"/>
                    <a:pt x="1967" y="16742"/>
                    <a:pt x="2315" y="16311"/>
                  </a:cubicBezTo>
                  <a:cubicBezTo>
                    <a:pt x="3823" y="14509"/>
                    <a:pt x="5276" y="12732"/>
                    <a:pt x="6111" y="10551"/>
                  </a:cubicBezTo>
                  <a:cubicBezTo>
                    <a:pt x="6219" y="10282"/>
                    <a:pt x="6353" y="10041"/>
                    <a:pt x="6514" y="9772"/>
                  </a:cubicBezTo>
                  <a:cubicBezTo>
                    <a:pt x="7268" y="8506"/>
                    <a:pt x="8452" y="7457"/>
                    <a:pt x="9449" y="6434"/>
                  </a:cubicBezTo>
                  <a:cubicBezTo>
                    <a:pt x="9826" y="5976"/>
                    <a:pt x="10228" y="5304"/>
                    <a:pt x="9772" y="4819"/>
                  </a:cubicBezTo>
                  <a:cubicBezTo>
                    <a:pt x="8990" y="3930"/>
                    <a:pt x="7726" y="3769"/>
                    <a:pt x="6837" y="3069"/>
                  </a:cubicBezTo>
                  <a:cubicBezTo>
                    <a:pt x="6327" y="2612"/>
                    <a:pt x="5842" y="2154"/>
                    <a:pt x="5788" y="1482"/>
                  </a:cubicBezTo>
                  <a:cubicBezTo>
                    <a:pt x="5735" y="1023"/>
                    <a:pt x="5735" y="647"/>
                    <a:pt x="5735" y="405"/>
                  </a:cubicBezTo>
                  <a:lnTo>
                    <a:pt x="57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 rot="7737148" flipH="1">
              <a:off x="4724057" y="-5311350"/>
              <a:ext cx="2004429" cy="9101656"/>
            </a:xfrm>
            <a:custGeom>
              <a:avLst/>
              <a:gdLst/>
              <a:ahLst/>
              <a:cxnLst/>
              <a:rect l="l" t="t" r="r" b="b"/>
              <a:pathLst>
                <a:path w="10741" h="48771" extrusionOk="0">
                  <a:moveTo>
                    <a:pt x="5276" y="1"/>
                  </a:moveTo>
                  <a:lnTo>
                    <a:pt x="5276" y="405"/>
                  </a:lnTo>
                  <a:lnTo>
                    <a:pt x="5276" y="1508"/>
                  </a:lnTo>
                  <a:cubicBezTo>
                    <a:pt x="5276" y="2315"/>
                    <a:pt x="5519" y="3097"/>
                    <a:pt x="6191" y="3635"/>
                  </a:cubicBezTo>
                  <a:cubicBezTo>
                    <a:pt x="7296" y="4550"/>
                    <a:pt x="10390" y="4953"/>
                    <a:pt x="9018" y="6865"/>
                  </a:cubicBezTo>
                  <a:cubicBezTo>
                    <a:pt x="8075" y="8075"/>
                    <a:pt x="6865" y="9205"/>
                    <a:pt x="6084" y="10525"/>
                  </a:cubicBezTo>
                  <a:cubicBezTo>
                    <a:pt x="5922" y="10767"/>
                    <a:pt x="5789" y="11036"/>
                    <a:pt x="5653" y="11333"/>
                  </a:cubicBezTo>
                  <a:cubicBezTo>
                    <a:pt x="4820" y="13943"/>
                    <a:pt x="2720" y="15557"/>
                    <a:pt x="1293" y="17872"/>
                  </a:cubicBezTo>
                  <a:cubicBezTo>
                    <a:pt x="1024" y="18277"/>
                    <a:pt x="1347" y="18761"/>
                    <a:pt x="1723" y="19002"/>
                  </a:cubicBezTo>
                  <a:cubicBezTo>
                    <a:pt x="1993" y="19138"/>
                    <a:pt x="2262" y="19272"/>
                    <a:pt x="2559" y="19433"/>
                  </a:cubicBezTo>
                  <a:cubicBezTo>
                    <a:pt x="2854" y="19595"/>
                    <a:pt x="3151" y="19730"/>
                    <a:pt x="3420" y="19892"/>
                  </a:cubicBezTo>
                  <a:cubicBezTo>
                    <a:pt x="4576" y="20510"/>
                    <a:pt x="5814" y="20671"/>
                    <a:pt x="7053" y="20968"/>
                  </a:cubicBezTo>
                  <a:cubicBezTo>
                    <a:pt x="7834" y="21209"/>
                    <a:pt x="9288" y="21453"/>
                    <a:pt x="8937" y="22529"/>
                  </a:cubicBezTo>
                  <a:cubicBezTo>
                    <a:pt x="8749" y="23122"/>
                    <a:pt x="8480" y="23686"/>
                    <a:pt x="8183" y="24252"/>
                  </a:cubicBezTo>
                  <a:cubicBezTo>
                    <a:pt x="8049" y="24521"/>
                    <a:pt x="7888" y="24790"/>
                    <a:pt x="7726" y="25059"/>
                  </a:cubicBezTo>
                  <a:cubicBezTo>
                    <a:pt x="6245" y="27884"/>
                    <a:pt x="3661" y="29743"/>
                    <a:pt x="1616" y="32137"/>
                  </a:cubicBezTo>
                  <a:cubicBezTo>
                    <a:pt x="1347" y="32434"/>
                    <a:pt x="1239" y="32729"/>
                    <a:pt x="1239" y="32972"/>
                  </a:cubicBezTo>
                  <a:cubicBezTo>
                    <a:pt x="1239" y="33590"/>
                    <a:pt x="1885" y="33752"/>
                    <a:pt x="2316" y="33913"/>
                  </a:cubicBezTo>
                  <a:cubicBezTo>
                    <a:pt x="4551" y="34641"/>
                    <a:pt x="6891" y="34264"/>
                    <a:pt x="8990" y="35126"/>
                  </a:cubicBezTo>
                  <a:cubicBezTo>
                    <a:pt x="9313" y="35259"/>
                    <a:pt x="9421" y="35636"/>
                    <a:pt x="9288" y="35959"/>
                  </a:cubicBezTo>
                  <a:cubicBezTo>
                    <a:pt x="8749" y="36982"/>
                    <a:pt x="7968" y="37789"/>
                    <a:pt x="7214" y="38650"/>
                  </a:cubicBezTo>
                  <a:cubicBezTo>
                    <a:pt x="7027" y="38840"/>
                    <a:pt x="6837" y="39055"/>
                    <a:pt x="6650" y="39296"/>
                  </a:cubicBezTo>
                  <a:cubicBezTo>
                    <a:pt x="5143" y="41585"/>
                    <a:pt x="3312" y="43549"/>
                    <a:pt x="1482" y="45648"/>
                  </a:cubicBezTo>
                  <a:cubicBezTo>
                    <a:pt x="1" y="47317"/>
                    <a:pt x="2989" y="47909"/>
                    <a:pt x="4066" y="48770"/>
                  </a:cubicBezTo>
                  <a:cubicBezTo>
                    <a:pt x="4066" y="48770"/>
                    <a:pt x="4415" y="48770"/>
                    <a:pt x="4738" y="48744"/>
                  </a:cubicBezTo>
                  <a:cubicBezTo>
                    <a:pt x="4795" y="48751"/>
                    <a:pt x="4852" y="48755"/>
                    <a:pt x="4910" y="48755"/>
                  </a:cubicBezTo>
                  <a:cubicBezTo>
                    <a:pt x="5070" y="48755"/>
                    <a:pt x="5233" y="48730"/>
                    <a:pt x="5412" y="48691"/>
                  </a:cubicBezTo>
                  <a:cubicBezTo>
                    <a:pt x="4469" y="48045"/>
                    <a:pt x="3474" y="47640"/>
                    <a:pt x="2505" y="46994"/>
                  </a:cubicBezTo>
                  <a:cubicBezTo>
                    <a:pt x="1616" y="46376"/>
                    <a:pt x="2262" y="45487"/>
                    <a:pt x="2800" y="44948"/>
                  </a:cubicBezTo>
                  <a:cubicBezTo>
                    <a:pt x="4820" y="43118"/>
                    <a:pt x="6299" y="40911"/>
                    <a:pt x="7860" y="38786"/>
                  </a:cubicBezTo>
                  <a:cubicBezTo>
                    <a:pt x="8049" y="38543"/>
                    <a:pt x="8265" y="38301"/>
                    <a:pt x="8480" y="38058"/>
                  </a:cubicBezTo>
                  <a:cubicBezTo>
                    <a:pt x="9126" y="37305"/>
                    <a:pt x="9772" y="36551"/>
                    <a:pt x="10228" y="35690"/>
                  </a:cubicBezTo>
                  <a:cubicBezTo>
                    <a:pt x="10741" y="34775"/>
                    <a:pt x="9529" y="34452"/>
                    <a:pt x="8775" y="34398"/>
                  </a:cubicBezTo>
                  <a:cubicBezTo>
                    <a:pt x="6704" y="34182"/>
                    <a:pt x="4738" y="34129"/>
                    <a:pt x="2828" y="33403"/>
                  </a:cubicBezTo>
                  <a:cubicBezTo>
                    <a:pt x="2397" y="33241"/>
                    <a:pt x="2046" y="32837"/>
                    <a:pt x="2262" y="32406"/>
                  </a:cubicBezTo>
                  <a:cubicBezTo>
                    <a:pt x="2369" y="32057"/>
                    <a:pt x="2638" y="31706"/>
                    <a:pt x="2908" y="31465"/>
                  </a:cubicBezTo>
                  <a:cubicBezTo>
                    <a:pt x="4899" y="29581"/>
                    <a:pt x="6891" y="27669"/>
                    <a:pt x="8237" y="25275"/>
                  </a:cubicBezTo>
                  <a:cubicBezTo>
                    <a:pt x="8426" y="24924"/>
                    <a:pt x="8642" y="24575"/>
                    <a:pt x="8829" y="24252"/>
                  </a:cubicBezTo>
                  <a:cubicBezTo>
                    <a:pt x="9206" y="23578"/>
                    <a:pt x="9582" y="22878"/>
                    <a:pt x="9880" y="22178"/>
                  </a:cubicBezTo>
                  <a:cubicBezTo>
                    <a:pt x="10336" y="21130"/>
                    <a:pt x="9313" y="20617"/>
                    <a:pt x="8452" y="20402"/>
                  </a:cubicBezTo>
                  <a:cubicBezTo>
                    <a:pt x="7053" y="20107"/>
                    <a:pt x="5707" y="20025"/>
                    <a:pt x="4415" y="19515"/>
                  </a:cubicBezTo>
                  <a:cubicBezTo>
                    <a:pt x="4120" y="19379"/>
                    <a:pt x="3823" y="19246"/>
                    <a:pt x="3554" y="19110"/>
                  </a:cubicBezTo>
                  <a:cubicBezTo>
                    <a:pt x="3284" y="18977"/>
                    <a:pt x="3015" y="18841"/>
                    <a:pt x="2774" y="18680"/>
                  </a:cubicBezTo>
                  <a:cubicBezTo>
                    <a:pt x="2369" y="18410"/>
                    <a:pt x="2100" y="17954"/>
                    <a:pt x="2369" y="17549"/>
                  </a:cubicBezTo>
                  <a:cubicBezTo>
                    <a:pt x="3905" y="15127"/>
                    <a:pt x="5950" y="13350"/>
                    <a:pt x="6811" y="10659"/>
                  </a:cubicBezTo>
                  <a:cubicBezTo>
                    <a:pt x="6919" y="10418"/>
                    <a:pt x="7080" y="10174"/>
                    <a:pt x="7214" y="9933"/>
                  </a:cubicBezTo>
                  <a:cubicBezTo>
                    <a:pt x="7996" y="8775"/>
                    <a:pt x="9072" y="7752"/>
                    <a:pt x="9987" y="6703"/>
                  </a:cubicBezTo>
                  <a:cubicBezTo>
                    <a:pt x="10282" y="6327"/>
                    <a:pt x="10687" y="5842"/>
                    <a:pt x="10418" y="5384"/>
                  </a:cubicBezTo>
                  <a:cubicBezTo>
                    <a:pt x="9718" y="4199"/>
                    <a:pt x="8237" y="4066"/>
                    <a:pt x="7242" y="3258"/>
                  </a:cubicBezTo>
                  <a:cubicBezTo>
                    <a:pt x="6730" y="2828"/>
                    <a:pt x="6353" y="2182"/>
                    <a:pt x="6327" y="1508"/>
                  </a:cubicBezTo>
                  <a:lnTo>
                    <a:pt x="6327" y="405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 rot="7737148" flipH="1">
              <a:off x="4703119" y="-5208246"/>
              <a:ext cx="1858496" cy="9111733"/>
            </a:xfrm>
            <a:custGeom>
              <a:avLst/>
              <a:gdLst/>
              <a:ahLst/>
              <a:cxnLst/>
              <a:rect l="l" t="t" r="r" b="b"/>
              <a:pathLst>
                <a:path w="9959" h="48825" extrusionOk="0">
                  <a:moveTo>
                    <a:pt x="4629" y="1"/>
                  </a:moveTo>
                  <a:lnTo>
                    <a:pt x="4629" y="1508"/>
                  </a:lnTo>
                  <a:lnTo>
                    <a:pt x="4629" y="2289"/>
                  </a:lnTo>
                  <a:cubicBezTo>
                    <a:pt x="4791" y="4335"/>
                    <a:pt x="7026" y="4630"/>
                    <a:pt x="8425" y="5681"/>
                  </a:cubicBezTo>
                  <a:cubicBezTo>
                    <a:pt x="9018" y="6083"/>
                    <a:pt x="8587" y="6865"/>
                    <a:pt x="8236" y="7321"/>
                  </a:cubicBezTo>
                  <a:cubicBezTo>
                    <a:pt x="7375" y="8480"/>
                    <a:pt x="6298" y="9528"/>
                    <a:pt x="5519" y="10741"/>
                  </a:cubicBezTo>
                  <a:cubicBezTo>
                    <a:pt x="5383" y="10982"/>
                    <a:pt x="5249" y="11225"/>
                    <a:pt x="5114" y="11494"/>
                  </a:cubicBezTo>
                  <a:cubicBezTo>
                    <a:pt x="4281" y="13863"/>
                    <a:pt x="2558" y="15693"/>
                    <a:pt x="943" y="17577"/>
                  </a:cubicBezTo>
                  <a:cubicBezTo>
                    <a:pt x="0" y="18707"/>
                    <a:pt x="1023" y="19353"/>
                    <a:pt x="2127" y="19918"/>
                  </a:cubicBezTo>
                  <a:cubicBezTo>
                    <a:pt x="2397" y="20079"/>
                    <a:pt x="2692" y="20215"/>
                    <a:pt x="2935" y="20348"/>
                  </a:cubicBezTo>
                  <a:cubicBezTo>
                    <a:pt x="4576" y="21263"/>
                    <a:pt x="7026" y="21102"/>
                    <a:pt x="7833" y="22529"/>
                  </a:cubicBezTo>
                  <a:cubicBezTo>
                    <a:pt x="8182" y="23094"/>
                    <a:pt x="8182" y="23686"/>
                    <a:pt x="8021" y="24252"/>
                  </a:cubicBezTo>
                  <a:cubicBezTo>
                    <a:pt x="7913" y="24547"/>
                    <a:pt x="7779" y="24844"/>
                    <a:pt x="7618" y="25139"/>
                  </a:cubicBezTo>
                  <a:cubicBezTo>
                    <a:pt x="5921" y="27938"/>
                    <a:pt x="3312" y="29958"/>
                    <a:pt x="1023" y="32245"/>
                  </a:cubicBezTo>
                  <a:cubicBezTo>
                    <a:pt x="807" y="32406"/>
                    <a:pt x="592" y="32675"/>
                    <a:pt x="512" y="32972"/>
                  </a:cubicBezTo>
                  <a:cubicBezTo>
                    <a:pt x="1589" y="35367"/>
                    <a:pt x="5465" y="34452"/>
                    <a:pt x="7779" y="35151"/>
                  </a:cubicBezTo>
                  <a:cubicBezTo>
                    <a:pt x="8559" y="35395"/>
                    <a:pt x="8990" y="36094"/>
                    <a:pt x="8451" y="36848"/>
                  </a:cubicBezTo>
                  <a:cubicBezTo>
                    <a:pt x="7859" y="37574"/>
                    <a:pt x="7159" y="38248"/>
                    <a:pt x="6541" y="38973"/>
                  </a:cubicBezTo>
                  <a:cubicBezTo>
                    <a:pt x="6326" y="39217"/>
                    <a:pt x="6111" y="39458"/>
                    <a:pt x="5921" y="39701"/>
                  </a:cubicBezTo>
                  <a:cubicBezTo>
                    <a:pt x="4442" y="41908"/>
                    <a:pt x="2745" y="43900"/>
                    <a:pt x="807" y="45756"/>
                  </a:cubicBezTo>
                  <a:cubicBezTo>
                    <a:pt x="538" y="46025"/>
                    <a:pt x="269" y="46430"/>
                    <a:pt x="377" y="46779"/>
                  </a:cubicBezTo>
                  <a:cubicBezTo>
                    <a:pt x="674" y="48045"/>
                    <a:pt x="2153" y="48152"/>
                    <a:pt x="3068" y="48824"/>
                  </a:cubicBezTo>
                  <a:cubicBezTo>
                    <a:pt x="3068" y="48824"/>
                    <a:pt x="3419" y="48824"/>
                    <a:pt x="3768" y="48798"/>
                  </a:cubicBezTo>
                  <a:cubicBezTo>
                    <a:pt x="3831" y="48806"/>
                    <a:pt x="3896" y="48809"/>
                    <a:pt x="3961" y="48809"/>
                  </a:cubicBezTo>
                  <a:cubicBezTo>
                    <a:pt x="4122" y="48809"/>
                    <a:pt x="4289" y="48790"/>
                    <a:pt x="4442" y="48770"/>
                  </a:cubicBezTo>
                  <a:cubicBezTo>
                    <a:pt x="3365" y="47909"/>
                    <a:pt x="377" y="47317"/>
                    <a:pt x="1858" y="45648"/>
                  </a:cubicBezTo>
                  <a:cubicBezTo>
                    <a:pt x="3768" y="43523"/>
                    <a:pt x="5626" y="41396"/>
                    <a:pt x="7213" y="39055"/>
                  </a:cubicBezTo>
                  <a:lnTo>
                    <a:pt x="7859" y="38327"/>
                  </a:lnTo>
                  <a:cubicBezTo>
                    <a:pt x="8505" y="37628"/>
                    <a:pt x="9179" y="36902"/>
                    <a:pt x="9636" y="36066"/>
                  </a:cubicBezTo>
                  <a:cubicBezTo>
                    <a:pt x="9851" y="35556"/>
                    <a:pt x="9556" y="35126"/>
                    <a:pt x="9043" y="34964"/>
                  </a:cubicBezTo>
                  <a:cubicBezTo>
                    <a:pt x="6703" y="34344"/>
                    <a:pt x="4306" y="34587"/>
                    <a:pt x="2074" y="33672"/>
                  </a:cubicBezTo>
                  <a:cubicBezTo>
                    <a:pt x="1723" y="33536"/>
                    <a:pt x="1400" y="33214"/>
                    <a:pt x="1507" y="32811"/>
                  </a:cubicBezTo>
                  <a:cubicBezTo>
                    <a:pt x="1561" y="32542"/>
                    <a:pt x="1723" y="32273"/>
                    <a:pt x="1938" y="32057"/>
                  </a:cubicBezTo>
                  <a:cubicBezTo>
                    <a:pt x="4119" y="29876"/>
                    <a:pt x="6567" y="27884"/>
                    <a:pt x="8049" y="25167"/>
                  </a:cubicBezTo>
                  <a:cubicBezTo>
                    <a:pt x="8236" y="24870"/>
                    <a:pt x="8425" y="24547"/>
                    <a:pt x="8587" y="24252"/>
                  </a:cubicBezTo>
                  <a:cubicBezTo>
                    <a:pt x="8774" y="23929"/>
                    <a:pt x="8936" y="23606"/>
                    <a:pt x="9097" y="23283"/>
                  </a:cubicBezTo>
                  <a:cubicBezTo>
                    <a:pt x="9259" y="22852"/>
                    <a:pt x="9582" y="22314"/>
                    <a:pt x="9259" y="21909"/>
                  </a:cubicBezTo>
                  <a:cubicBezTo>
                    <a:pt x="8479" y="20940"/>
                    <a:pt x="7106" y="20968"/>
                    <a:pt x="5921" y="20671"/>
                  </a:cubicBezTo>
                  <a:cubicBezTo>
                    <a:pt x="5196" y="20484"/>
                    <a:pt x="4468" y="20294"/>
                    <a:pt x="3796" y="19892"/>
                  </a:cubicBezTo>
                  <a:cubicBezTo>
                    <a:pt x="3527" y="19730"/>
                    <a:pt x="3230" y="19595"/>
                    <a:pt x="2935" y="19433"/>
                  </a:cubicBezTo>
                  <a:cubicBezTo>
                    <a:pt x="2638" y="19272"/>
                    <a:pt x="2369" y="19138"/>
                    <a:pt x="2099" y="19002"/>
                  </a:cubicBezTo>
                  <a:cubicBezTo>
                    <a:pt x="1723" y="18761"/>
                    <a:pt x="1400" y="18277"/>
                    <a:pt x="1669" y="17872"/>
                  </a:cubicBezTo>
                  <a:cubicBezTo>
                    <a:pt x="3096" y="15557"/>
                    <a:pt x="5249" y="13943"/>
                    <a:pt x="6029" y="11333"/>
                  </a:cubicBezTo>
                  <a:cubicBezTo>
                    <a:pt x="6137" y="11036"/>
                    <a:pt x="6272" y="10767"/>
                    <a:pt x="6434" y="10497"/>
                  </a:cubicBezTo>
                  <a:cubicBezTo>
                    <a:pt x="7213" y="9180"/>
                    <a:pt x="8451" y="8049"/>
                    <a:pt x="9394" y="6865"/>
                  </a:cubicBezTo>
                  <a:cubicBezTo>
                    <a:pt x="9958" y="6165"/>
                    <a:pt x="9851" y="5384"/>
                    <a:pt x="9043" y="4981"/>
                  </a:cubicBezTo>
                  <a:cubicBezTo>
                    <a:pt x="7536" y="4281"/>
                    <a:pt x="5491" y="3500"/>
                    <a:pt x="5652" y="1508"/>
                  </a:cubicBezTo>
                  <a:lnTo>
                    <a:pt x="5652" y="405"/>
                  </a:lnTo>
                  <a:lnTo>
                    <a:pt x="5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257;p8"/>
          <p:cNvGrpSpPr/>
          <p:nvPr/>
        </p:nvGrpSpPr>
        <p:grpSpPr>
          <a:xfrm>
            <a:off x="-4853496" y="-556909"/>
            <a:ext cx="9955493" cy="9260090"/>
            <a:chOff x="-4731946" y="-693659"/>
            <a:chExt cx="9955493" cy="9260090"/>
          </a:xfrm>
        </p:grpSpPr>
        <p:sp>
          <p:nvSpPr>
            <p:cNvPr id="258" name="Google Shape;258;p8"/>
            <p:cNvSpPr/>
            <p:nvPr/>
          </p:nvSpPr>
          <p:spPr>
            <a:xfrm rot="7737148" flipH="1">
              <a:off x="230912" y="-1616609"/>
              <a:ext cx="1878651" cy="8905518"/>
            </a:xfrm>
            <a:custGeom>
              <a:avLst/>
              <a:gdLst/>
              <a:ahLst/>
              <a:cxnLst/>
              <a:rect l="l" t="t" r="r" b="b"/>
              <a:pathLst>
                <a:path w="10067" h="47720" extrusionOk="0">
                  <a:moveTo>
                    <a:pt x="5625" y="0"/>
                  </a:moveTo>
                  <a:cubicBezTo>
                    <a:pt x="5490" y="40"/>
                    <a:pt x="5342" y="40"/>
                    <a:pt x="5194" y="40"/>
                  </a:cubicBezTo>
                  <a:cubicBezTo>
                    <a:pt x="5046" y="40"/>
                    <a:pt x="4898" y="40"/>
                    <a:pt x="4763" y="80"/>
                  </a:cubicBezTo>
                  <a:cubicBezTo>
                    <a:pt x="5463" y="2125"/>
                    <a:pt x="9177" y="4899"/>
                    <a:pt x="6970" y="6647"/>
                  </a:cubicBezTo>
                  <a:cubicBezTo>
                    <a:pt x="6540" y="6998"/>
                    <a:pt x="5840" y="7185"/>
                    <a:pt x="5276" y="7483"/>
                  </a:cubicBezTo>
                  <a:cubicBezTo>
                    <a:pt x="4979" y="7644"/>
                    <a:pt x="4738" y="7806"/>
                    <a:pt x="4522" y="8047"/>
                  </a:cubicBezTo>
                  <a:cubicBezTo>
                    <a:pt x="4064" y="9259"/>
                    <a:pt x="3123" y="10092"/>
                    <a:pt x="2072" y="10766"/>
                  </a:cubicBezTo>
                  <a:cubicBezTo>
                    <a:pt x="1803" y="10954"/>
                    <a:pt x="1562" y="11115"/>
                    <a:pt x="1293" y="11277"/>
                  </a:cubicBezTo>
                  <a:cubicBezTo>
                    <a:pt x="349" y="11599"/>
                    <a:pt x="1" y="12596"/>
                    <a:pt x="888" y="13268"/>
                  </a:cubicBezTo>
                  <a:cubicBezTo>
                    <a:pt x="3310" y="15098"/>
                    <a:pt x="8075" y="16498"/>
                    <a:pt x="7160" y="19702"/>
                  </a:cubicBezTo>
                  <a:cubicBezTo>
                    <a:pt x="6917" y="20563"/>
                    <a:pt x="4925" y="20697"/>
                    <a:pt x="4333" y="21881"/>
                  </a:cubicBezTo>
                  <a:cubicBezTo>
                    <a:pt x="4225" y="22124"/>
                    <a:pt x="4171" y="22393"/>
                    <a:pt x="4199" y="22716"/>
                  </a:cubicBezTo>
                  <a:cubicBezTo>
                    <a:pt x="4118" y="23147"/>
                    <a:pt x="4038" y="23550"/>
                    <a:pt x="3848" y="23954"/>
                  </a:cubicBezTo>
                  <a:cubicBezTo>
                    <a:pt x="3284" y="25139"/>
                    <a:pt x="1534" y="26026"/>
                    <a:pt x="2018" y="27400"/>
                  </a:cubicBezTo>
                  <a:cubicBezTo>
                    <a:pt x="2341" y="28261"/>
                    <a:pt x="2772" y="29094"/>
                    <a:pt x="3177" y="29930"/>
                  </a:cubicBezTo>
                  <a:cubicBezTo>
                    <a:pt x="3310" y="30199"/>
                    <a:pt x="3446" y="30468"/>
                    <a:pt x="3553" y="30763"/>
                  </a:cubicBezTo>
                  <a:cubicBezTo>
                    <a:pt x="4441" y="33723"/>
                    <a:pt x="7375" y="36576"/>
                    <a:pt x="6299" y="39591"/>
                  </a:cubicBezTo>
                  <a:cubicBezTo>
                    <a:pt x="5868" y="40695"/>
                    <a:pt x="4710" y="41449"/>
                    <a:pt x="4333" y="42580"/>
                  </a:cubicBezTo>
                  <a:cubicBezTo>
                    <a:pt x="4253" y="42821"/>
                    <a:pt x="4199" y="43064"/>
                    <a:pt x="4199" y="43333"/>
                  </a:cubicBezTo>
                  <a:cubicBezTo>
                    <a:pt x="4387" y="44733"/>
                    <a:pt x="3633" y="45943"/>
                    <a:pt x="2933" y="47127"/>
                  </a:cubicBezTo>
                  <a:cubicBezTo>
                    <a:pt x="2933" y="47127"/>
                    <a:pt x="3392" y="47289"/>
                    <a:pt x="3795" y="47450"/>
                  </a:cubicBezTo>
                  <a:cubicBezTo>
                    <a:pt x="4092" y="47586"/>
                    <a:pt x="4361" y="47586"/>
                    <a:pt x="4630" y="47719"/>
                  </a:cubicBezTo>
                  <a:cubicBezTo>
                    <a:pt x="4979" y="46563"/>
                    <a:pt x="5276" y="45379"/>
                    <a:pt x="5248" y="44141"/>
                  </a:cubicBezTo>
                  <a:cubicBezTo>
                    <a:pt x="5222" y="43897"/>
                    <a:pt x="5222" y="43656"/>
                    <a:pt x="5276" y="43413"/>
                  </a:cubicBezTo>
                  <a:cubicBezTo>
                    <a:pt x="5437" y="42257"/>
                    <a:pt x="6191" y="41313"/>
                    <a:pt x="6863" y="40291"/>
                  </a:cubicBezTo>
                  <a:cubicBezTo>
                    <a:pt x="7293" y="39591"/>
                    <a:pt x="7375" y="38783"/>
                    <a:pt x="7160" y="37976"/>
                  </a:cubicBezTo>
                  <a:cubicBezTo>
                    <a:pt x="6568" y="35554"/>
                    <a:pt x="5276" y="33616"/>
                    <a:pt x="5007" y="31221"/>
                  </a:cubicBezTo>
                  <a:cubicBezTo>
                    <a:pt x="4953" y="30924"/>
                    <a:pt x="4871" y="30655"/>
                    <a:pt x="4763" y="30386"/>
                  </a:cubicBezTo>
                  <a:cubicBezTo>
                    <a:pt x="4494" y="29553"/>
                    <a:pt x="4146" y="28745"/>
                    <a:pt x="3902" y="27856"/>
                  </a:cubicBezTo>
                  <a:cubicBezTo>
                    <a:pt x="3823" y="27507"/>
                    <a:pt x="3848" y="27130"/>
                    <a:pt x="3956" y="26754"/>
                  </a:cubicBezTo>
                  <a:cubicBezTo>
                    <a:pt x="4307" y="25516"/>
                    <a:pt x="5086" y="24465"/>
                    <a:pt x="5222" y="23201"/>
                  </a:cubicBezTo>
                  <a:cubicBezTo>
                    <a:pt x="5222" y="22932"/>
                    <a:pt x="5248" y="22663"/>
                    <a:pt x="5356" y="22447"/>
                  </a:cubicBezTo>
                  <a:cubicBezTo>
                    <a:pt x="5786" y="21371"/>
                    <a:pt x="7293" y="21101"/>
                    <a:pt x="8183" y="20428"/>
                  </a:cubicBezTo>
                  <a:cubicBezTo>
                    <a:pt x="9016" y="19810"/>
                    <a:pt x="8047" y="18625"/>
                    <a:pt x="7509" y="17872"/>
                  </a:cubicBezTo>
                  <a:cubicBezTo>
                    <a:pt x="5922" y="15826"/>
                    <a:pt x="3553" y="14775"/>
                    <a:pt x="1749" y="12999"/>
                  </a:cubicBezTo>
                  <a:cubicBezTo>
                    <a:pt x="1131" y="12299"/>
                    <a:pt x="1939" y="11761"/>
                    <a:pt x="2531" y="11412"/>
                  </a:cubicBezTo>
                  <a:cubicBezTo>
                    <a:pt x="2772" y="11251"/>
                    <a:pt x="3015" y="11061"/>
                    <a:pt x="3284" y="10874"/>
                  </a:cubicBezTo>
                  <a:cubicBezTo>
                    <a:pt x="4279" y="10174"/>
                    <a:pt x="5168" y="9339"/>
                    <a:pt x="6030" y="8452"/>
                  </a:cubicBezTo>
                  <a:cubicBezTo>
                    <a:pt x="6217" y="8290"/>
                    <a:pt x="6432" y="8129"/>
                    <a:pt x="6648" y="7993"/>
                  </a:cubicBezTo>
                  <a:cubicBezTo>
                    <a:pt x="7078" y="7698"/>
                    <a:pt x="7537" y="7429"/>
                    <a:pt x="7914" y="7132"/>
                  </a:cubicBezTo>
                  <a:cubicBezTo>
                    <a:pt x="10067" y="5383"/>
                    <a:pt x="6191" y="2395"/>
                    <a:pt x="5625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 rot="7737148" flipH="1">
              <a:off x="104677" y="-1318973"/>
              <a:ext cx="1903844" cy="8778989"/>
            </a:xfrm>
            <a:custGeom>
              <a:avLst/>
              <a:gdLst/>
              <a:ahLst/>
              <a:cxnLst/>
              <a:rect l="l" t="t" r="r" b="b"/>
              <a:pathLst>
                <a:path w="10202" h="47042" extrusionOk="0">
                  <a:moveTo>
                    <a:pt x="5748" y="0"/>
                  </a:moveTo>
                  <a:cubicBezTo>
                    <a:pt x="5598" y="0"/>
                    <a:pt x="5428" y="20"/>
                    <a:pt x="5303" y="57"/>
                  </a:cubicBezTo>
                  <a:cubicBezTo>
                    <a:pt x="6272" y="1887"/>
                    <a:pt x="8964" y="3717"/>
                    <a:pt x="7995" y="5629"/>
                  </a:cubicBezTo>
                  <a:cubicBezTo>
                    <a:pt x="7536" y="6517"/>
                    <a:pt x="6057" y="6706"/>
                    <a:pt x="5196" y="7378"/>
                  </a:cubicBezTo>
                  <a:cubicBezTo>
                    <a:pt x="4980" y="7539"/>
                    <a:pt x="4791" y="7729"/>
                    <a:pt x="4683" y="7998"/>
                  </a:cubicBezTo>
                  <a:cubicBezTo>
                    <a:pt x="4388" y="9021"/>
                    <a:pt x="3688" y="9692"/>
                    <a:pt x="2881" y="10259"/>
                  </a:cubicBezTo>
                  <a:cubicBezTo>
                    <a:pt x="2612" y="10446"/>
                    <a:pt x="2315" y="10636"/>
                    <a:pt x="2046" y="10823"/>
                  </a:cubicBezTo>
                  <a:cubicBezTo>
                    <a:pt x="1292" y="11228"/>
                    <a:pt x="0" y="12143"/>
                    <a:pt x="1077" y="12950"/>
                  </a:cubicBezTo>
                  <a:cubicBezTo>
                    <a:pt x="3499" y="14752"/>
                    <a:pt x="6621" y="15614"/>
                    <a:pt x="8128" y="18387"/>
                  </a:cubicBezTo>
                  <a:cubicBezTo>
                    <a:pt x="8425" y="18979"/>
                    <a:pt x="7913" y="19464"/>
                    <a:pt x="7429" y="19651"/>
                  </a:cubicBezTo>
                  <a:cubicBezTo>
                    <a:pt x="6434" y="19920"/>
                    <a:pt x="5383" y="20405"/>
                    <a:pt x="4873" y="21240"/>
                  </a:cubicBezTo>
                  <a:cubicBezTo>
                    <a:pt x="4737" y="21427"/>
                    <a:pt x="4657" y="21671"/>
                    <a:pt x="4604" y="21912"/>
                  </a:cubicBezTo>
                  <a:cubicBezTo>
                    <a:pt x="4711" y="23850"/>
                    <a:pt x="2827" y="24793"/>
                    <a:pt x="1751" y="26138"/>
                  </a:cubicBezTo>
                  <a:cubicBezTo>
                    <a:pt x="754" y="27377"/>
                    <a:pt x="2235" y="28425"/>
                    <a:pt x="3176" y="29502"/>
                  </a:cubicBezTo>
                  <a:cubicBezTo>
                    <a:pt x="3366" y="29691"/>
                    <a:pt x="3527" y="29907"/>
                    <a:pt x="3660" y="30122"/>
                  </a:cubicBezTo>
                  <a:cubicBezTo>
                    <a:pt x="4791" y="33082"/>
                    <a:pt x="8372" y="36177"/>
                    <a:pt x="6944" y="39273"/>
                  </a:cubicBezTo>
                  <a:cubicBezTo>
                    <a:pt x="6488" y="40296"/>
                    <a:pt x="5006" y="40914"/>
                    <a:pt x="4657" y="42126"/>
                  </a:cubicBezTo>
                  <a:cubicBezTo>
                    <a:pt x="4576" y="42367"/>
                    <a:pt x="4550" y="42636"/>
                    <a:pt x="4576" y="42933"/>
                  </a:cubicBezTo>
                  <a:cubicBezTo>
                    <a:pt x="4765" y="44548"/>
                    <a:pt x="3419" y="45409"/>
                    <a:pt x="2450" y="46404"/>
                  </a:cubicBezTo>
                  <a:cubicBezTo>
                    <a:pt x="2450" y="46404"/>
                    <a:pt x="2989" y="46594"/>
                    <a:pt x="3445" y="46781"/>
                  </a:cubicBezTo>
                  <a:cubicBezTo>
                    <a:pt x="3720" y="46873"/>
                    <a:pt x="4092" y="47042"/>
                    <a:pt x="4246" y="47042"/>
                  </a:cubicBezTo>
                  <a:cubicBezTo>
                    <a:pt x="4274" y="47042"/>
                    <a:pt x="4294" y="47036"/>
                    <a:pt x="4306" y="47024"/>
                  </a:cubicBezTo>
                  <a:cubicBezTo>
                    <a:pt x="5250" y="46081"/>
                    <a:pt x="5814" y="44710"/>
                    <a:pt x="5626" y="43310"/>
                  </a:cubicBezTo>
                  <a:cubicBezTo>
                    <a:pt x="5626" y="43041"/>
                    <a:pt x="5680" y="42798"/>
                    <a:pt x="5760" y="42557"/>
                  </a:cubicBezTo>
                  <a:cubicBezTo>
                    <a:pt x="6137" y="41426"/>
                    <a:pt x="7295" y="40672"/>
                    <a:pt x="7726" y="39568"/>
                  </a:cubicBezTo>
                  <a:cubicBezTo>
                    <a:pt x="8802" y="36553"/>
                    <a:pt x="5868" y="33700"/>
                    <a:pt x="4980" y="30740"/>
                  </a:cubicBezTo>
                  <a:cubicBezTo>
                    <a:pt x="4873" y="30445"/>
                    <a:pt x="4737" y="30176"/>
                    <a:pt x="4604" y="29907"/>
                  </a:cubicBezTo>
                  <a:cubicBezTo>
                    <a:pt x="4199" y="29071"/>
                    <a:pt x="3768" y="28238"/>
                    <a:pt x="3445" y="27377"/>
                  </a:cubicBezTo>
                  <a:cubicBezTo>
                    <a:pt x="2961" y="26003"/>
                    <a:pt x="4711" y="25116"/>
                    <a:pt x="5275" y="23931"/>
                  </a:cubicBezTo>
                  <a:cubicBezTo>
                    <a:pt x="5465" y="23527"/>
                    <a:pt x="5545" y="23124"/>
                    <a:pt x="5626" y="22693"/>
                  </a:cubicBezTo>
                  <a:cubicBezTo>
                    <a:pt x="5598" y="22370"/>
                    <a:pt x="5652" y="22101"/>
                    <a:pt x="5760" y="21858"/>
                  </a:cubicBezTo>
                  <a:cubicBezTo>
                    <a:pt x="6352" y="20674"/>
                    <a:pt x="8344" y="20540"/>
                    <a:pt x="8641" y="19651"/>
                  </a:cubicBezTo>
                  <a:cubicBezTo>
                    <a:pt x="9502" y="16690"/>
                    <a:pt x="4899" y="15237"/>
                    <a:pt x="2692" y="13489"/>
                  </a:cubicBezTo>
                  <a:cubicBezTo>
                    <a:pt x="2343" y="13219"/>
                    <a:pt x="1938" y="12950"/>
                    <a:pt x="1776" y="12520"/>
                  </a:cubicBezTo>
                  <a:cubicBezTo>
                    <a:pt x="1561" y="11899"/>
                    <a:pt x="2235" y="11497"/>
                    <a:pt x="2666" y="11254"/>
                  </a:cubicBezTo>
                  <a:cubicBezTo>
                    <a:pt x="2935" y="11092"/>
                    <a:pt x="3204" y="10931"/>
                    <a:pt x="3445" y="10769"/>
                  </a:cubicBezTo>
                  <a:cubicBezTo>
                    <a:pt x="4468" y="10151"/>
                    <a:pt x="5411" y="9423"/>
                    <a:pt x="5814" y="8213"/>
                  </a:cubicBezTo>
                  <a:cubicBezTo>
                    <a:pt x="5949" y="7998"/>
                    <a:pt x="6111" y="7862"/>
                    <a:pt x="6272" y="7729"/>
                  </a:cubicBezTo>
                  <a:cubicBezTo>
                    <a:pt x="7026" y="7216"/>
                    <a:pt x="8182" y="7083"/>
                    <a:pt x="8667" y="6437"/>
                  </a:cubicBezTo>
                  <a:cubicBezTo>
                    <a:pt x="10202" y="4337"/>
                    <a:pt x="7106" y="2049"/>
                    <a:pt x="6083" y="85"/>
                  </a:cubicBezTo>
                  <a:cubicBezTo>
                    <a:pt x="6069" y="27"/>
                    <a:pt x="5923" y="0"/>
                    <a:pt x="57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 rot="7737148" flipH="1">
              <a:off x="96849" y="-1065331"/>
              <a:ext cx="1803445" cy="8642943"/>
            </a:xfrm>
            <a:custGeom>
              <a:avLst/>
              <a:gdLst/>
              <a:ahLst/>
              <a:cxnLst/>
              <a:rect l="l" t="t" r="r" b="b"/>
              <a:pathLst>
                <a:path w="9664" h="46313" extrusionOk="0">
                  <a:moveTo>
                    <a:pt x="5569" y="1"/>
                  </a:moveTo>
                  <a:cubicBezTo>
                    <a:pt x="5429" y="1"/>
                    <a:pt x="5275" y="28"/>
                    <a:pt x="5142" y="76"/>
                  </a:cubicBezTo>
                  <a:cubicBezTo>
                    <a:pt x="6029" y="1719"/>
                    <a:pt x="9205" y="3736"/>
                    <a:pt x="7644" y="5405"/>
                  </a:cubicBezTo>
                  <a:cubicBezTo>
                    <a:pt x="7052" y="6105"/>
                    <a:pt x="5788" y="6294"/>
                    <a:pt x="4981" y="6886"/>
                  </a:cubicBezTo>
                  <a:cubicBezTo>
                    <a:pt x="4791" y="7020"/>
                    <a:pt x="4604" y="7181"/>
                    <a:pt x="4496" y="7397"/>
                  </a:cubicBezTo>
                  <a:cubicBezTo>
                    <a:pt x="4253" y="8581"/>
                    <a:pt x="3553" y="9335"/>
                    <a:pt x="2692" y="9981"/>
                  </a:cubicBezTo>
                  <a:cubicBezTo>
                    <a:pt x="2397" y="10196"/>
                    <a:pt x="2100" y="10385"/>
                    <a:pt x="1805" y="10601"/>
                  </a:cubicBezTo>
                  <a:cubicBezTo>
                    <a:pt x="1185" y="10924"/>
                    <a:pt x="646" y="11326"/>
                    <a:pt x="297" y="11893"/>
                  </a:cubicBezTo>
                  <a:cubicBezTo>
                    <a:pt x="0" y="12323"/>
                    <a:pt x="513" y="12726"/>
                    <a:pt x="862" y="12995"/>
                  </a:cubicBezTo>
                  <a:cubicBezTo>
                    <a:pt x="3284" y="14746"/>
                    <a:pt x="7213" y="15310"/>
                    <a:pt x="7859" y="18514"/>
                  </a:cubicBezTo>
                  <a:cubicBezTo>
                    <a:pt x="8021" y="19293"/>
                    <a:pt x="6703" y="19401"/>
                    <a:pt x="5975" y="19724"/>
                  </a:cubicBezTo>
                  <a:cubicBezTo>
                    <a:pt x="5329" y="20047"/>
                    <a:pt x="4658" y="20505"/>
                    <a:pt x="4388" y="21177"/>
                  </a:cubicBezTo>
                  <a:cubicBezTo>
                    <a:pt x="4281" y="21392"/>
                    <a:pt x="4227" y="21636"/>
                    <a:pt x="4253" y="21905"/>
                  </a:cubicBezTo>
                  <a:cubicBezTo>
                    <a:pt x="4227" y="23950"/>
                    <a:pt x="2046" y="24812"/>
                    <a:pt x="782" y="26104"/>
                  </a:cubicBezTo>
                  <a:cubicBezTo>
                    <a:pt x="485" y="26427"/>
                    <a:pt x="269" y="26857"/>
                    <a:pt x="485" y="27234"/>
                  </a:cubicBezTo>
                  <a:cubicBezTo>
                    <a:pt x="646" y="27449"/>
                    <a:pt x="836" y="27691"/>
                    <a:pt x="1051" y="27906"/>
                  </a:cubicBezTo>
                  <a:cubicBezTo>
                    <a:pt x="1238" y="28121"/>
                    <a:pt x="1454" y="28336"/>
                    <a:pt x="1669" y="28526"/>
                  </a:cubicBezTo>
                  <a:cubicBezTo>
                    <a:pt x="4281" y="30894"/>
                    <a:pt x="5950" y="34017"/>
                    <a:pt x="7349" y="37165"/>
                  </a:cubicBezTo>
                  <a:cubicBezTo>
                    <a:pt x="7618" y="37838"/>
                    <a:pt x="7536" y="38726"/>
                    <a:pt x="6837" y="39156"/>
                  </a:cubicBezTo>
                  <a:cubicBezTo>
                    <a:pt x="6057" y="39587"/>
                    <a:pt x="5034" y="39910"/>
                    <a:pt x="4550" y="40663"/>
                  </a:cubicBezTo>
                  <a:cubicBezTo>
                    <a:pt x="4388" y="40933"/>
                    <a:pt x="4281" y="41230"/>
                    <a:pt x="4281" y="41579"/>
                  </a:cubicBezTo>
                  <a:cubicBezTo>
                    <a:pt x="4522" y="43491"/>
                    <a:pt x="3122" y="44621"/>
                    <a:pt x="1561" y="45508"/>
                  </a:cubicBezTo>
                  <a:cubicBezTo>
                    <a:pt x="1428" y="45562"/>
                    <a:pt x="1320" y="45751"/>
                    <a:pt x="1266" y="45859"/>
                  </a:cubicBezTo>
                  <a:cubicBezTo>
                    <a:pt x="1266" y="45859"/>
                    <a:pt x="1777" y="46021"/>
                    <a:pt x="2261" y="46154"/>
                  </a:cubicBezTo>
                  <a:cubicBezTo>
                    <a:pt x="2462" y="46265"/>
                    <a:pt x="2649" y="46312"/>
                    <a:pt x="2825" y="46312"/>
                  </a:cubicBezTo>
                  <a:cubicBezTo>
                    <a:pt x="3591" y="46312"/>
                    <a:pt x="4147" y="45406"/>
                    <a:pt x="4737" y="44836"/>
                  </a:cubicBezTo>
                  <a:cubicBezTo>
                    <a:pt x="5196" y="44352"/>
                    <a:pt x="5276" y="43624"/>
                    <a:pt x="5276" y="42952"/>
                  </a:cubicBezTo>
                  <a:cubicBezTo>
                    <a:pt x="5304" y="42601"/>
                    <a:pt x="5329" y="42225"/>
                    <a:pt x="5411" y="41848"/>
                  </a:cubicBezTo>
                  <a:cubicBezTo>
                    <a:pt x="5519" y="41499"/>
                    <a:pt x="5680" y="41176"/>
                    <a:pt x="5950" y="40933"/>
                  </a:cubicBezTo>
                  <a:cubicBezTo>
                    <a:pt x="6837" y="40018"/>
                    <a:pt x="8613" y="39318"/>
                    <a:pt x="8075" y="37703"/>
                  </a:cubicBezTo>
                  <a:cubicBezTo>
                    <a:pt x="7026" y="34742"/>
                    <a:pt x="5545" y="31997"/>
                    <a:pt x="3768" y="29441"/>
                  </a:cubicBezTo>
                  <a:cubicBezTo>
                    <a:pt x="3553" y="29144"/>
                    <a:pt x="3312" y="28849"/>
                    <a:pt x="3069" y="28552"/>
                  </a:cubicBezTo>
                  <a:cubicBezTo>
                    <a:pt x="2827" y="28283"/>
                    <a:pt x="2584" y="27988"/>
                    <a:pt x="2343" y="27719"/>
                  </a:cubicBezTo>
                  <a:cubicBezTo>
                    <a:pt x="1938" y="27260"/>
                    <a:pt x="1992" y="26588"/>
                    <a:pt x="2397" y="26104"/>
                  </a:cubicBezTo>
                  <a:cubicBezTo>
                    <a:pt x="3581" y="24866"/>
                    <a:pt x="5411" y="23869"/>
                    <a:pt x="5304" y="21931"/>
                  </a:cubicBezTo>
                  <a:cubicBezTo>
                    <a:pt x="5357" y="21662"/>
                    <a:pt x="5437" y="21446"/>
                    <a:pt x="5573" y="21231"/>
                  </a:cubicBezTo>
                  <a:cubicBezTo>
                    <a:pt x="6083" y="20424"/>
                    <a:pt x="7106" y="19913"/>
                    <a:pt x="8129" y="19670"/>
                  </a:cubicBezTo>
                  <a:cubicBezTo>
                    <a:pt x="8613" y="19483"/>
                    <a:pt x="9125" y="18998"/>
                    <a:pt x="8828" y="18406"/>
                  </a:cubicBezTo>
                  <a:cubicBezTo>
                    <a:pt x="7511" y="15956"/>
                    <a:pt x="4873" y="14987"/>
                    <a:pt x="2584" y="13508"/>
                  </a:cubicBezTo>
                  <a:cubicBezTo>
                    <a:pt x="2046" y="13185"/>
                    <a:pt x="1292" y="12915"/>
                    <a:pt x="1374" y="12241"/>
                  </a:cubicBezTo>
                  <a:cubicBezTo>
                    <a:pt x="1400" y="11516"/>
                    <a:pt x="2207" y="11193"/>
                    <a:pt x="2746" y="10842"/>
                  </a:cubicBezTo>
                  <a:cubicBezTo>
                    <a:pt x="3015" y="10655"/>
                    <a:pt x="3312" y="10465"/>
                    <a:pt x="3581" y="10278"/>
                  </a:cubicBezTo>
                  <a:cubicBezTo>
                    <a:pt x="4388" y="9711"/>
                    <a:pt x="5088" y="9040"/>
                    <a:pt x="5383" y="8017"/>
                  </a:cubicBezTo>
                  <a:cubicBezTo>
                    <a:pt x="5491" y="7748"/>
                    <a:pt x="5680" y="7558"/>
                    <a:pt x="5896" y="7397"/>
                  </a:cubicBezTo>
                  <a:cubicBezTo>
                    <a:pt x="6757" y="6725"/>
                    <a:pt x="8236" y="6536"/>
                    <a:pt x="8695" y="5648"/>
                  </a:cubicBezTo>
                  <a:cubicBezTo>
                    <a:pt x="9664" y="3736"/>
                    <a:pt x="7160" y="1880"/>
                    <a:pt x="5950" y="130"/>
                  </a:cubicBezTo>
                  <a:cubicBezTo>
                    <a:pt x="5890" y="41"/>
                    <a:pt x="5741" y="1"/>
                    <a:pt x="5569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 rot="7737148" flipH="1">
              <a:off x="-91897" y="-809068"/>
              <a:ext cx="1938927" cy="8561577"/>
            </a:xfrm>
            <a:custGeom>
              <a:avLst/>
              <a:gdLst/>
              <a:ahLst/>
              <a:cxnLst/>
              <a:rect l="l" t="t" r="r" b="b"/>
              <a:pathLst>
                <a:path w="10390" h="45877" extrusionOk="0">
                  <a:moveTo>
                    <a:pt x="5868" y="0"/>
                  </a:moveTo>
                  <a:lnTo>
                    <a:pt x="5868" y="0"/>
                  </a:lnTo>
                  <a:cubicBezTo>
                    <a:pt x="6837" y="1454"/>
                    <a:pt x="10390" y="3740"/>
                    <a:pt x="8211" y="5248"/>
                  </a:cubicBezTo>
                  <a:cubicBezTo>
                    <a:pt x="7403" y="5786"/>
                    <a:pt x="6219" y="6109"/>
                    <a:pt x="5491" y="6809"/>
                  </a:cubicBezTo>
                  <a:cubicBezTo>
                    <a:pt x="5304" y="6970"/>
                    <a:pt x="5168" y="7160"/>
                    <a:pt x="5061" y="7401"/>
                  </a:cubicBezTo>
                  <a:cubicBezTo>
                    <a:pt x="4766" y="8854"/>
                    <a:pt x="3607" y="9608"/>
                    <a:pt x="2477" y="10389"/>
                  </a:cubicBezTo>
                  <a:cubicBezTo>
                    <a:pt x="2208" y="10577"/>
                    <a:pt x="1938" y="10766"/>
                    <a:pt x="1669" y="10982"/>
                  </a:cubicBezTo>
                  <a:cubicBezTo>
                    <a:pt x="1400" y="11251"/>
                    <a:pt x="1077" y="11492"/>
                    <a:pt x="944" y="11843"/>
                  </a:cubicBezTo>
                  <a:cubicBezTo>
                    <a:pt x="728" y="12596"/>
                    <a:pt x="1590" y="12999"/>
                    <a:pt x="2128" y="13350"/>
                  </a:cubicBezTo>
                  <a:cubicBezTo>
                    <a:pt x="4281" y="14480"/>
                    <a:pt x="6622" y="15288"/>
                    <a:pt x="8318" y="17036"/>
                  </a:cubicBezTo>
                  <a:cubicBezTo>
                    <a:pt x="8721" y="17441"/>
                    <a:pt x="9072" y="18274"/>
                    <a:pt x="8452" y="18651"/>
                  </a:cubicBezTo>
                  <a:cubicBezTo>
                    <a:pt x="7214" y="19325"/>
                    <a:pt x="5412" y="19756"/>
                    <a:pt x="4981" y="21101"/>
                  </a:cubicBezTo>
                  <a:cubicBezTo>
                    <a:pt x="4873" y="21371"/>
                    <a:pt x="4845" y="21666"/>
                    <a:pt x="4873" y="22017"/>
                  </a:cubicBezTo>
                  <a:cubicBezTo>
                    <a:pt x="4738" y="22824"/>
                    <a:pt x="4253" y="23524"/>
                    <a:pt x="3661" y="24088"/>
                  </a:cubicBezTo>
                  <a:cubicBezTo>
                    <a:pt x="2692" y="25085"/>
                    <a:pt x="1" y="26026"/>
                    <a:pt x="1023" y="27425"/>
                  </a:cubicBezTo>
                  <a:cubicBezTo>
                    <a:pt x="1185" y="27641"/>
                    <a:pt x="1374" y="27856"/>
                    <a:pt x="1590" y="28071"/>
                  </a:cubicBezTo>
                  <a:cubicBezTo>
                    <a:pt x="4550" y="30548"/>
                    <a:pt x="7349" y="33482"/>
                    <a:pt x="8237" y="37412"/>
                  </a:cubicBezTo>
                  <a:cubicBezTo>
                    <a:pt x="8587" y="38891"/>
                    <a:pt x="6488" y="38758"/>
                    <a:pt x="5627" y="39483"/>
                  </a:cubicBezTo>
                  <a:cubicBezTo>
                    <a:pt x="5384" y="39699"/>
                    <a:pt x="5196" y="39968"/>
                    <a:pt x="5089" y="40265"/>
                  </a:cubicBezTo>
                  <a:cubicBezTo>
                    <a:pt x="4953" y="40534"/>
                    <a:pt x="4899" y="40857"/>
                    <a:pt x="4899" y="41152"/>
                  </a:cubicBezTo>
                  <a:cubicBezTo>
                    <a:pt x="5142" y="43333"/>
                    <a:pt x="2989" y="43871"/>
                    <a:pt x="1669" y="44948"/>
                  </a:cubicBezTo>
                  <a:cubicBezTo>
                    <a:pt x="1428" y="45109"/>
                    <a:pt x="1454" y="45404"/>
                    <a:pt x="1482" y="45702"/>
                  </a:cubicBezTo>
                  <a:cubicBezTo>
                    <a:pt x="1482" y="45702"/>
                    <a:pt x="1859" y="45755"/>
                    <a:pt x="2236" y="45781"/>
                  </a:cubicBezTo>
                  <a:cubicBezTo>
                    <a:pt x="2391" y="45801"/>
                    <a:pt x="2574" y="45876"/>
                    <a:pt x="2734" y="45876"/>
                  </a:cubicBezTo>
                  <a:cubicBezTo>
                    <a:pt x="2796" y="45876"/>
                    <a:pt x="2855" y="45865"/>
                    <a:pt x="2907" y="45835"/>
                  </a:cubicBezTo>
                  <a:cubicBezTo>
                    <a:pt x="3097" y="45781"/>
                    <a:pt x="3123" y="45486"/>
                    <a:pt x="3312" y="45379"/>
                  </a:cubicBezTo>
                  <a:cubicBezTo>
                    <a:pt x="4873" y="44679"/>
                    <a:pt x="6191" y="43413"/>
                    <a:pt x="5950" y="41583"/>
                  </a:cubicBezTo>
                  <a:cubicBezTo>
                    <a:pt x="5950" y="41234"/>
                    <a:pt x="6057" y="40937"/>
                    <a:pt x="6219" y="40667"/>
                  </a:cubicBezTo>
                  <a:cubicBezTo>
                    <a:pt x="6703" y="39942"/>
                    <a:pt x="7752" y="39591"/>
                    <a:pt x="8480" y="39134"/>
                  </a:cubicBezTo>
                  <a:cubicBezTo>
                    <a:pt x="8882" y="38919"/>
                    <a:pt x="9180" y="38542"/>
                    <a:pt x="9072" y="38112"/>
                  </a:cubicBezTo>
                  <a:cubicBezTo>
                    <a:pt x="8290" y="34344"/>
                    <a:pt x="6004" y="31114"/>
                    <a:pt x="3338" y="28530"/>
                  </a:cubicBezTo>
                  <a:cubicBezTo>
                    <a:pt x="3123" y="28340"/>
                    <a:pt x="2907" y="28125"/>
                    <a:pt x="2720" y="27910"/>
                  </a:cubicBezTo>
                  <a:cubicBezTo>
                    <a:pt x="2505" y="27695"/>
                    <a:pt x="2315" y="27453"/>
                    <a:pt x="2154" y="27238"/>
                  </a:cubicBezTo>
                  <a:cubicBezTo>
                    <a:pt x="1938" y="26861"/>
                    <a:pt x="2154" y="26431"/>
                    <a:pt x="2451" y="26108"/>
                  </a:cubicBezTo>
                  <a:cubicBezTo>
                    <a:pt x="3715" y="24816"/>
                    <a:pt x="5896" y="23954"/>
                    <a:pt x="5922" y="21909"/>
                  </a:cubicBezTo>
                  <a:cubicBezTo>
                    <a:pt x="5922" y="21612"/>
                    <a:pt x="5976" y="21343"/>
                    <a:pt x="6083" y="21127"/>
                  </a:cubicBezTo>
                  <a:cubicBezTo>
                    <a:pt x="6622" y="19971"/>
                    <a:pt x="8264" y="19620"/>
                    <a:pt x="9341" y="19028"/>
                  </a:cubicBezTo>
                  <a:cubicBezTo>
                    <a:pt x="9690" y="18813"/>
                    <a:pt x="9879" y="18410"/>
                    <a:pt x="9664" y="18113"/>
                  </a:cubicBezTo>
                  <a:cubicBezTo>
                    <a:pt x="8075" y="15449"/>
                    <a:pt x="5114" y="14642"/>
                    <a:pt x="2584" y="13081"/>
                  </a:cubicBezTo>
                  <a:cubicBezTo>
                    <a:pt x="2236" y="12838"/>
                    <a:pt x="1859" y="12543"/>
                    <a:pt x="1938" y="12138"/>
                  </a:cubicBezTo>
                  <a:cubicBezTo>
                    <a:pt x="1966" y="11305"/>
                    <a:pt x="2907" y="11035"/>
                    <a:pt x="3446" y="10605"/>
                  </a:cubicBezTo>
                  <a:cubicBezTo>
                    <a:pt x="3769" y="10389"/>
                    <a:pt x="4066" y="10200"/>
                    <a:pt x="4361" y="9985"/>
                  </a:cubicBezTo>
                  <a:cubicBezTo>
                    <a:pt x="5222" y="9339"/>
                    <a:pt x="5950" y="8585"/>
                    <a:pt x="6137" y="7401"/>
                  </a:cubicBezTo>
                  <a:cubicBezTo>
                    <a:pt x="6245" y="7185"/>
                    <a:pt x="6406" y="6998"/>
                    <a:pt x="6596" y="6837"/>
                  </a:cubicBezTo>
                  <a:cubicBezTo>
                    <a:pt x="7375" y="6245"/>
                    <a:pt x="8613" y="6029"/>
                    <a:pt x="9449" y="5545"/>
                  </a:cubicBezTo>
                  <a:cubicBezTo>
                    <a:pt x="9826" y="5301"/>
                    <a:pt x="9987" y="4817"/>
                    <a:pt x="9798" y="4414"/>
                  </a:cubicBezTo>
                  <a:cubicBezTo>
                    <a:pt x="8857" y="2718"/>
                    <a:pt x="7834" y="241"/>
                    <a:pt x="5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 rot="7737148" flipH="1">
              <a:off x="-149434" y="-758505"/>
              <a:ext cx="1944152" cy="8597221"/>
            </a:xfrm>
            <a:custGeom>
              <a:avLst/>
              <a:gdLst/>
              <a:ahLst/>
              <a:cxnLst/>
              <a:rect l="l" t="t" r="r" b="b"/>
              <a:pathLst>
                <a:path w="10418" h="46068" extrusionOk="0">
                  <a:moveTo>
                    <a:pt x="5707" y="0"/>
                  </a:moveTo>
                  <a:cubicBezTo>
                    <a:pt x="5581" y="0"/>
                    <a:pt x="5451" y="15"/>
                    <a:pt x="5329" y="43"/>
                  </a:cubicBezTo>
                  <a:cubicBezTo>
                    <a:pt x="6406" y="1174"/>
                    <a:pt x="7698" y="2169"/>
                    <a:pt x="8426" y="3596"/>
                  </a:cubicBezTo>
                  <a:cubicBezTo>
                    <a:pt x="8721" y="4242"/>
                    <a:pt x="8318" y="4834"/>
                    <a:pt x="7726" y="5103"/>
                  </a:cubicBezTo>
                  <a:cubicBezTo>
                    <a:pt x="6783" y="5506"/>
                    <a:pt x="5545" y="5965"/>
                    <a:pt x="4873" y="6772"/>
                  </a:cubicBezTo>
                  <a:cubicBezTo>
                    <a:pt x="4683" y="6959"/>
                    <a:pt x="4550" y="7175"/>
                    <a:pt x="4468" y="7444"/>
                  </a:cubicBezTo>
                  <a:cubicBezTo>
                    <a:pt x="4253" y="8359"/>
                    <a:pt x="3689" y="9059"/>
                    <a:pt x="2989" y="9705"/>
                  </a:cubicBezTo>
                  <a:cubicBezTo>
                    <a:pt x="2799" y="9866"/>
                    <a:pt x="2584" y="10028"/>
                    <a:pt x="2343" y="10189"/>
                  </a:cubicBezTo>
                  <a:cubicBezTo>
                    <a:pt x="2099" y="10351"/>
                    <a:pt x="1830" y="10512"/>
                    <a:pt x="1561" y="10674"/>
                  </a:cubicBezTo>
                  <a:cubicBezTo>
                    <a:pt x="1077" y="11025"/>
                    <a:pt x="351" y="11320"/>
                    <a:pt x="269" y="12019"/>
                  </a:cubicBezTo>
                  <a:cubicBezTo>
                    <a:pt x="190" y="12424"/>
                    <a:pt x="538" y="12693"/>
                    <a:pt x="861" y="12909"/>
                  </a:cubicBezTo>
                  <a:cubicBezTo>
                    <a:pt x="3258" y="14416"/>
                    <a:pt x="5949" y="15088"/>
                    <a:pt x="7967" y="17026"/>
                  </a:cubicBezTo>
                  <a:cubicBezTo>
                    <a:pt x="8505" y="17564"/>
                    <a:pt x="8372" y="18371"/>
                    <a:pt x="7618" y="18641"/>
                  </a:cubicBezTo>
                  <a:cubicBezTo>
                    <a:pt x="6567" y="19099"/>
                    <a:pt x="5250" y="19556"/>
                    <a:pt x="4629" y="20578"/>
                  </a:cubicBezTo>
                  <a:cubicBezTo>
                    <a:pt x="4522" y="20768"/>
                    <a:pt x="4414" y="20983"/>
                    <a:pt x="4360" y="21252"/>
                  </a:cubicBezTo>
                  <a:cubicBezTo>
                    <a:pt x="4496" y="23647"/>
                    <a:pt x="2074" y="24805"/>
                    <a:pt x="566" y="26177"/>
                  </a:cubicBezTo>
                  <a:cubicBezTo>
                    <a:pt x="351" y="26392"/>
                    <a:pt x="162" y="26661"/>
                    <a:pt x="82" y="26958"/>
                  </a:cubicBezTo>
                  <a:cubicBezTo>
                    <a:pt x="0" y="27227"/>
                    <a:pt x="54" y="27522"/>
                    <a:pt x="323" y="27766"/>
                  </a:cubicBezTo>
                  <a:cubicBezTo>
                    <a:pt x="1669" y="28842"/>
                    <a:pt x="3284" y="29568"/>
                    <a:pt x="4334" y="31021"/>
                  </a:cubicBezTo>
                  <a:cubicBezTo>
                    <a:pt x="5734" y="32959"/>
                    <a:pt x="9043" y="35651"/>
                    <a:pt x="7429" y="37750"/>
                  </a:cubicBezTo>
                  <a:cubicBezTo>
                    <a:pt x="6757" y="38585"/>
                    <a:pt x="5034" y="38801"/>
                    <a:pt x="4496" y="39903"/>
                  </a:cubicBezTo>
                  <a:cubicBezTo>
                    <a:pt x="4388" y="40147"/>
                    <a:pt x="4334" y="40388"/>
                    <a:pt x="4334" y="40711"/>
                  </a:cubicBezTo>
                  <a:cubicBezTo>
                    <a:pt x="4496" y="42677"/>
                    <a:pt x="2504" y="43322"/>
                    <a:pt x="1105" y="44184"/>
                  </a:cubicBezTo>
                  <a:cubicBezTo>
                    <a:pt x="323" y="44640"/>
                    <a:pt x="836" y="45476"/>
                    <a:pt x="1105" y="46068"/>
                  </a:cubicBezTo>
                  <a:lnTo>
                    <a:pt x="1966" y="45799"/>
                  </a:lnTo>
                  <a:cubicBezTo>
                    <a:pt x="1804" y="45179"/>
                    <a:pt x="2289" y="44640"/>
                    <a:pt x="2853" y="44453"/>
                  </a:cubicBezTo>
                  <a:cubicBezTo>
                    <a:pt x="4281" y="44022"/>
                    <a:pt x="5545" y="42838"/>
                    <a:pt x="5383" y="41249"/>
                  </a:cubicBezTo>
                  <a:cubicBezTo>
                    <a:pt x="5383" y="40872"/>
                    <a:pt x="5465" y="40469"/>
                    <a:pt x="5652" y="40147"/>
                  </a:cubicBezTo>
                  <a:cubicBezTo>
                    <a:pt x="5842" y="39824"/>
                    <a:pt x="6111" y="39526"/>
                    <a:pt x="6488" y="39365"/>
                  </a:cubicBezTo>
                  <a:cubicBezTo>
                    <a:pt x="7321" y="38908"/>
                    <a:pt x="8856" y="38855"/>
                    <a:pt x="8721" y="37778"/>
                  </a:cubicBezTo>
                  <a:cubicBezTo>
                    <a:pt x="8156" y="33633"/>
                    <a:pt x="5006" y="30806"/>
                    <a:pt x="2099" y="28196"/>
                  </a:cubicBezTo>
                  <a:cubicBezTo>
                    <a:pt x="1912" y="27981"/>
                    <a:pt x="1723" y="27766"/>
                    <a:pt x="1561" y="27522"/>
                  </a:cubicBezTo>
                  <a:cubicBezTo>
                    <a:pt x="459" y="25882"/>
                    <a:pt x="3689" y="25074"/>
                    <a:pt x="4629" y="23728"/>
                  </a:cubicBezTo>
                  <a:cubicBezTo>
                    <a:pt x="5006" y="23216"/>
                    <a:pt x="5275" y="22678"/>
                    <a:pt x="5357" y="22114"/>
                  </a:cubicBezTo>
                  <a:cubicBezTo>
                    <a:pt x="5329" y="21737"/>
                    <a:pt x="5383" y="21414"/>
                    <a:pt x="5491" y="21145"/>
                  </a:cubicBezTo>
                  <a:cubicBezTo>
                    <a:pt x="6029" y="19799"/>
                    <a:pt x="8182" y="19556"/>
                    <a:pt x="8990" y="18425"/>
                  </a:cubicBezTo>
                  <a:cubicBezTo>
                    <a:pt x="9797" y="17349"/>
                    <a:pt x="7967" y="16354"/>
                    <a:pt x="6972" y="15734"/>
                  </a:cubicBezTo>
                  <a:cubicBezTo>
                    <a:pt x="5411" y="14685"/>
                    <a:pt x="3742" y="14039"/>
                    <a:pt x="2099" y="13150"/>
                  </a:cubicBezTo>
                  <a:cubicBezTo>
                    <a:pt x="1159" y="12665"/>
                    <a:pt x="1346" y="11563"/>
                    <a:pt x="2153" y="11079"/>
                  </a:cubicBezTo>
                  <a:cubicBezTo>
                    <a:pt x="2422" y="10863"/>
                    <a:pt x="2692" y="10674"/>
                    <a:pt x="2989" y="10458"/>
                  </a:cubicBezTo>
                  <a:cubicBezTo>
                    <a:pt x="4119" y="9651"/>
                    <a:pt x="5250" y="8872"/>
                    <a:pt x="5573" y="7418"/>
                  </a:cubicBezTo>
                  <a:cubicBezTo>
                    <a:pt x="5706" y="7175"/>
                    <a:pt x="5896" y="6987"/>
                    <a:pt x="6111" y="6798"/>
                  </a:cubicBezTo>
                  <a:cubicBezTo>
                    <a:pt x="6944" y="6098"/>
                    <a:pt x="8318" y="5803"/>
                    <a:pt x="8964" y="5075"/>
                  </a:cubicBezTo>
                  <a:cubicBezTo>
                    <a:pt x="10417" y="3489"/>
                    <a:pt x="7482" y="1497"/>
                    <a:pt x="6272" y="177"/>
                  </a:cubicBezTo>
                  <a:cubicBezTo>
                    <a:pt x="6167" y="54"/>
                    <a:pt x="5946" y="0"/>
                    <a:pt x="5707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8"/>
            <p:cNvSpPr/>
            <p:nvPr/>
          </p:nvSpPr>
          <p:spPr>
            <a:xfrm rot="7737148" flipH="1">
              <a:off x="-295865" y="-630421"/>
              <a:ext cx="1833676" cy="8699863"/>
            </a:xfrm>
            <a:custGeom>
              <a:avLst/>
              <a:gdLst/>
              <a:ahLst/>
              <a:cxnLst/>
              <a:rect l="l" t="t" r="r" b="b"/>
              <a:pathLst>
                <a:path w="9826" h="46618" extrusionOk="0">
                  <a:moveTo>
                    <a:pt x="5384" y="1"/>
                  </a:moveTo>
                  <a:lnTo>
                    <a:pt x="5384" y="1"/>
                  </a:lnTo>
                  <a:cubicBezTo>
                    <a:pt x="6434" y="1374"/>
                    <a:pt x="9503" y="2559"/>
                    <a:pt x="8318" y="4281"/>
                  </a:cubicBezTo>
                  <a:cubicBezTo>
                    <a:pt x="7672" y="5276"/>
                    <a:pt x="6191" y="5735"/>
                    <a:pt x="5250" y="6596"/>
                  </a:cubicBezTo>
                  <a:cubicBezTo>
                    <a:pt x="5035" y="6811"/>
                    <a:pt x="4820" y="7052"/>
                    <a:pt x="4684" y="7321"/>
                  </a:cubicBezTo>
                  <a:cubicBezTo>
                    <a:pt x="4199" y="8775"/>
                    <a:pt x="3097" y="9636"/>
                    <a:pt x="1967" y="10525"/>
                  </a:cubicBezTo>
                  <a:cubicBezTo>
                    <a:pt x="1669" y="10741"/>
                    <a:pt x="1400" y="10956"/>
                    <a:pt x="1131" y="11171"/>
                  </a:cubicBezTo>
                  <a:cubicBezTo>
                    <a:pt x="862" y="11466"/>
                    <a:pt x="513" y="11656"/>
                    <a:pt x="352" y="12033"/>
                  </a:cubicBezTo>
                  <a:cubicBezTo>
                    <a:pt x="108" y="12597"/>
                    <a:pt x="675" y="13055"/>
                    <a:pt x="1159" y="13243"/>
                  </a:cubicBezTo>
                  <a:cubicBezTo>
                    <a:pt x="3366" y="14186"/>
                    <a:pt x="5599" y="14858"/>
                    <a:pt x="7565" y="16311"/>
                  </a:cubicBezTo>
                  <a:cubicBezTo>
                    <a:pt x="8103" y="16716"/>
                    <a:pt x="8964" y="17469"/>
                    <a:pt x="8237" y="18062"/>
                  </a:cubicBezTo>
                  <a:cubicBezTo>
                    <a:pt x="7188" y="18949"/>
                    <a:pt x="5412" y="19246"/>
                    <a:pt x="4712" y="20430"/>
                  </a:cubicBezTo>
                  <a:cubicBezTo>
                    <a:pt x="4576" y="20671"/>
                    <a:pt x="4469" y="20968"/>
                    <a:pt x="4443" y="21291"/>
                  </a:cubicBezTo>
                  <a:cubicBezTo>
                    <a:pt x="4550" y="23821"/>
                    <a:pt x="1805" y="24898"/>
                    <a:pt x="352" y="26620"/>
                  </a:cubicBezTo>
                  <a:cubicBezTo>
                    <a:pt x="162" y="26836"/>
                    <a:pt x="108" y="27105"/>
                    <a:pt x="136" y="27374"/>
                  </a:cubicBezTo>
                  <a:cubicBezTo>
                    <a:pt x="190" y="27536"/>
                    <a:pt x="136" y="27697"/>
                    <a:pt x="270" y="27831"/>
                  </a:cubicBezTo>
                  <a:cubicBezTo>
                    <a:pt x="2397" y="29338"/>
                    <a:pt x="4658" y="30389"/>
                    <a:pt x="6058" y="32675"/>
                  </a:cubicBezTo>
                  <a:cubicBezTo>
                    <a:pt x="6945" y="34021"/>
                    <a:pt x="8829" y="35502"/>
                    <a:pt x="7914" y="36928"/>
                  </a:cubicBezTo>
                  <a:cubicBezTo>
                    <a:pt x="7188" y="38058"/>
                    <a:pt x="5168" y="38140"/>
                    <a:pt x="4576" y="39378"/>
                  </a:cubicBezTo>
                  <a:cubicBezTo>
                    <a:pt x="4469" y="39647"/>
                    <a:pt x="4415" y="39942"/>
                    <a:pt x="4415" y="40293"/>
                  </a:cubicBezTo>
                  <a:cubicBezTo>
                    <a:pt x="4443" y="42203"/>
                    <a:pt x="2369" y="42688"/>
                    <a:pt x="1131" y="43656"/>
                  </a:cubicBezTo>
                  <a:cubicBezTo>
                    <a:pt x="1" y="44492"/>
                    <a:pt x="1346" y="45784"/>
                    <a:pt x="1859" y="46617"/>
                  </a:cubicBezTo>
                  <a:lnTo>
                    <a:pt x="2236" y="46107"/>
                  </a:lnTo>
                  <a:cubicBezTo>
                    <a:pt x="916" y="44277"/>
                    <a:pt x="3366" y="43684"/>
                    <a:pt x="4550" y="42849"/>
                  </a:cubicBezTo>
                  <a:cubicBezTo>
                    <a:pt x="5250" y="42418"/>
                    <a:pt x="5465" y="41531"/>
                    <a:pt x="5465" y="40750"/>
                  </a:cubicBezTo>
                  <a:cubicBezTo>
                    <a:pt x="5465" y="40427"/>
                    <a:pt x="5491" y="40158"/>
                    <a:pt x="5599" y="39942"/>
                  </a:cubicBezTo>
                  <a:cubicBezTo>
                    <a:pt x="6058" y="38786"/>
                    <a:pt x="7619" y="38463"/>
                    <a:pt x="8721" y="37871"/>
                  </a:cubicBezTo>
                  <a:cubicBezTo>
                    <a:pt x="9313" y="37548"/>
                    <a:pt x="9152" y="36848"/>
                    <a:pt x="8964" y="36310"/>
                  </a:cubicBezTo>
                  <a:cubicBezTo>
                    <a:pt x="7403" y="32729"/>
                    <a:pt x="4712" y="29850"/>
                    <a:pt x="1454" y="27805"/>
                  </a:cubicBezTo>
                  <a:cubicBezTo>
                    <a:pt x="1185" y="27561"/>
                    <a:pt x="1131" y="27266"/>
                    <a:pt x="1213" y="26997"/>
                  </a:cubicBezTo>
                  <a:cubicBezTo>
                    <a:pt x="1293" y="26700"/>
                    <a:pt x="1482" y="26431"/>
                    <a:pt x="1697" y="26216"/>
                  </a:cubicBezTo>
                  <a:cubicBezTo>
                    <a:pt x="3230" y="24816"/>
                    <a:pt x="5627" y="23686"/>
                    <a:pt x="5491" y="21291"/>
                  </a:cubicBezTo>
                  <a:cubicBezTo>
                    <a:pt x="5545" y="20968"/>
                    <a:pt x="5681" y="20725"/>
                    <a:pt x="5868" y="20484"/>
                  </a:cubicBezTo>
                  <a:cubicBezTo>
                    <a:pt x="6811" y="19379"/>
                    <a:pt x="8883" y="19246"/>
                    <a:pt x="9018" y="18141"/>
                  </a:cubicBezTo>
                  <a:cubicBezTo>
                    <a:pt x="9421" y="15181"/>
                    <a:pt x="4550" y="14616"/>
                    <a:pt x="2074" y="13135"/>
                  </a:cubicBezTo>
                  <a:cubicBezTo>
                    <a:pt x="1669" y="12866"/>
                    <a:pt x="1131" y="12463"/>
                    <a:pt x="1400" y="12005"/>
                  </a:cubicBezTo>
                  <a:cubicBezTo>
                    <a:pt x="1723" y="11333"/>
                    <a:pt x="2369" y="10956"/>
                    <a:pt x="2961" y="10525"/>
                  </a:cubicBezTo>
                  <a:cubicBezTo>
                    <a:pt x="3258" y="10336"/>
                    <a:pt x="3553" y="10121"/>
                    <a:pt x="3851" y="9905"/>
                  </a:cubicBezTo>
                  <a:cubicBezTo>
                    <a:pt x="4684" y="9259"/>
                    <a:pt x="5384" y="8534"/>
                    <a:pt x="5599" y="7403"/>
                  </a:cubicBezTo>
                  <a:cubicBezTo>
                    <a:pt x="5707" y="7134"/>
                    <a:pt x="5868" y="6919"/>
                    <a:pt x="6083" y="6703"/>
                  </a:cubicBezTo>
                  <a:cubicBezTo>
                    <a:pt x="6865" y="5896"/>
                    <a:pt x="8237" y="5491"/>
                    <a:pt x="9180" y="4953"/>
                  </a:cubicBezTo>
                  <a:cubicBezTo>
                    <a:pt x="9664" y="4684"/>
                    <a:pt x="9826" y="4092"/>
                    <a:pt x="9529" y="3661"/>
                  </a:cubicBezTo>
                  <a:cubicBezTo>
                    <a:pt x="8480" y="2074"/>
                    <a:pt x="7350" y="82"/>
                    <a:pt x="53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 rot="7737148" flipH="1">
              <a:off x="-519105" y="-576744"/>
              <a:ext cx="1964307" cy="8815194"/>
            </a:xfrm>
            <a:custGeom>
              <a:avLst/>
              <a:gdLst/>
              <a:ahLst/>
              <a:cxnLst/>
              <a:rect l="l" t="t" r="r" b="b"/>
              <a:pathLst>
                <a:path w="10526" h="47236" extrusionOk="0">
                  <a:moveTo>
                    <a:pt x="5681" y="1"/>
                  </a:moveTo>
                  <a:lnTo>
                    <a:pt x="5681" y="1"/>
                  </a:lnTo>
                  <a:cubicBezTo>
                    <a:pt x="6704" y="1347"/>
                    <a:pt x="9690" y="2315"/>
                    <a:pt x="8749" y="3984"/>
                  </a:cubicBezTo>
                  <a:cubicBezTo>
                    <a:pt x="8103" y="5087"/>
                    <a:pt x="6596" y="5625"/>
                    <a:pt x="5599" y="6540"/>
                  </a:cubicBezTo>
                  <a:cubicBezTo>
                    <a:pt x="5358" y="6783"/>
                    <a:pt x="5169" y="7024"/>
                    <a:pt x="5007" y="7322"/>
                  </a:cubicBezTo>
                  <a:cubicBezTo>
                    <a:pt x="4469" y="8667"/>
                    <a:pt x="3420" y="9582"/>
                    <a:pt x="2344" y="10498"/>
                  </a:cubicBezTo>
                  <a:lnTo>
                    <a:pt x="1698" y="11062"/>
                  </a:lnTo>
                  <a:cubicBezTo>
                    <a:pt x="1159" y="11600"/>
                    <a:pt x="1" y="12543"/>
                    <a:pt x="1052" y="13107"/>
                  </a:cubicBezTo>
                  <a:cubicBezTo>
                    <a:pt x="3636" y="14481"/>
                    <a:pt x="6837" y="14722"/>
                    <a:pt x="8749" y="17037"/>
                  </a:cubicBezTo>
                  <a:cubicBezTo>
                    <a:pt x="9044" y="17334"/>
                    <a:pt x="8775" y="17818"/>
                    <a:pt x="8452" y="18006"/>
                  </a:cubicBezTo>
                  <a:cubicBezTo>
                    <a:pt x="7242" y="18759"/>
                    <a:pt x="5599" y="19218"/>
                    <a:pt x="4981" y="20456"/>
                  </a:cubicBezTo>
                  <a:cubicBezTo>
                    <a:pt x="4846" y="20725"/>
                    <a:pt x="4766" y="20994"/>
                    <a:pt x="4738" y="21317"/>
                  </a:cubicBezTo>
                  <a:cubicBezTo>
                    <a:pt x="4792" y="23819"/>
                    <a:pt x="2208" y="25004"/>
                    <a:pt x="729" y="26672"/>
                  </a:cubicBezTo>
                  <a:cubicBezTo>
                    <a:pt x="513" y="26941"/>
                    <a:pt x="406" y="27239"/>
                    <a:pt x="432" y="27534"/>
                  </a:cubicBezTo>
                  <a:cubicBezTo>
                    <a:pt x="460" y="27749"/>
                    <a:pt x="539" y="27910"/>
                    <a:pt x="675" y="27992"/>
                  </a:cubicBezTo>
                  <a:cubicBezTo>
                    <a:pt x="3959" y="29848"/>
                    <a:pt x="7027" y="32001"/>
                    <a:pt x="8560" y="35528"/>
                  </a:cubicBezTo>
                  <a:cubicBezTo>
                    <a:pt x="8749" y="35985"/>
                    <a:pt x="8642" y="36551"/>
                    <a:pt x="8183" y="36820"/>
                  </a:cubicBezTo>
                  <a:cubicBezTo>
                    <a:pt x="7081" y="37412"/>
                    <a:pt x="5492" y="37628"/>
                    <a:pt x="4927" y="38758"/>
                  </a:cubicBezTo>
                  <a:cubicBezTo>
                    <a:pt x="4820" y="38973"/>
                    <a:pt x="4766" y="39243"/>
                    <a:pt x="4738" y="39538"/>
                  </a:cubicBezTo>
                  <a:cubicBezTo>
                    <a:pt x="4766" y="40453"/>
                    <a:pt x="4361" y="41342"/>
                    <a:pt x="3554" y="41880"/>
                  </a:cubicBezTo>
                  <a:cubicBezTo>
                    <a:pt x="2667" y="42472"/>
                    <a:pt x="1293" y="42580"/>
                    <a:pt x="1024" y="43657"/>
                  </a:cubicBezTo>
                  <a:cubicBezTo>
                    <a:pt x="729" y="45110"/>
                    <a:pt x="2262" y="46051"/>
                    <a:pt x="2908" y="47235"/>
                  </a:cubicBezTo>
                  <a:lnTo>
                    <a:pt x="3205" y="46643"/>
                  </a:lnTo>
                  <a:cubicBezTo>
                    <a:pt x="2692" y="45810"/>
                    <a:pt x="1347" y="44518"/>
                    <a:pt x="2477" y="43682"/>
                  </a:cubicBezTo>
                  <a:cubicBezTo>
                    <a:pt x="3715" y="42714"/>
                    <a:pt x="5789" y="42229"/>
                    <a:pt x="5761" y="40319"/>
                  </a:cubicBezTo>
                  <a:cubicBezTo>
                    <a:pt x="5761" y="39996"/>
                    <a:pt x="5815" y="39727"/>
                    <a:pt x="5922" y="39484"/>
                  </a:cubicBezTo>
                  <a:cubicBezTo>
                    <a:pt x="6435" y="38299"/>
                    <a:pt x="8291" y="38084"/>
                    <a:pt x="8990" y="37169"/>
                  </a:cubicBezTo>
                  <a:cubicBezTo>
                    <a:pt x="10526" y="34936"/>
                    <a:pt x="6973" y="32191"/>
                    <a:pt x="5330" y="30415"/>
                  </a:cubicBezTo>
                  <a:cubicBezTo>
                    <a:pt x="4281" y="29310"/>
                    <a:pt x="2774" y="28853"/>
                    <a:pt x="1616" y="27857"/>
                  </a:cubicBezTo>
                  <a:cubicBezTo>
                    <a:pt x="1482" y="27723"/>
                    <a:pt x="1536" y="27562"/>
                    <a:pt x="1482" y="27400"/>
                  </a:cubicBezTo>
                  <a:cubicBezTo>
                    <a:pt x="1454" y="27131"/>
                    <a:pt x="1508" y="26862"/>
                    <a:pt x="1698" y="26646"/>
                  </a:cubicBezTo>
                  <a:cubicBezTo>
                    <a:pt x="3151" y="24924"/>
                    <a:pt x="5896" y="23847"/>
                    <a:pt x="5789" y="21317"/>
                  </a:cubicBezTo>
                  <a:cubicBezTo>
                    <a:pt x="5815" y="20994"/>
                    <a:pt x="5922" y="20725"/>
                    <a:pt x="6058" y="20482"/>
                  </a:cubicBezTo>
                  <a:cubicBezTo>
                    <a:pt x="6704" y="19298"/>
                    <a:pt x="8373" y="18975"/>
                    <a:pt x="9529" y="18221"/>
                  </a:cubicBezTo>
                  <a:cubicBezTo>
                    <a:pt x="9798" y="18006"/>
                    <a:pt x="9987" y="17603"/>
                    <a:pt x="9798" y="17334"/>
                  </a:cubicBezTo>
                  <a:cubicBezTo>
                    <a:pt x="8157" y="15019"/>
                    <a:pt x="5222" y="14507"/>
                    <a:pt x="2800" y="13430"/>
                  </a:cubicBezTo>
                  <a:cubicBezTo>
                    <a:pt x="2397" y="13243"/>
                    <a:pt x="1939" y="13028"/>
                    <a:pt x="1724" y="12569"/>
                  </a:cubicBezTo>
                  <a:cubicBezTo>
                    <a:pt x="1454" y="12031"/>
                    <a:pt x="2074" y="11546"/>
                    <a:pt x="2451" y="11223"/>
                  </a:cubicBezTo>
                  <a:lnTo>
                    <a:pt x="3259" y="10577"/>
                  </a:lnTo>
                  <a:cubicBezTo>
                    <a:pt x="4361" y="9744"/>
                    <a:pt x="5492" y="8909"/>
                    <a:pt x="5922" y="7509"/>
                  </a:cubicBezTo>
                  <a:cubicBezTo>
                    <a:pt x="6030" y="7268"/>
                    <a:pt x="6166" y="7052"/>
                    <a:pt x="6327" y="6837"/>
                  </a:cubicBezTo>
                  <a:cubicBezTo>
                    <a:pt x="6973" y="5976"/>
                    <a:pt x="8050" y="5438"/>
                    <a:pt x="9018" y="5007"/>
                  </a:cubicBezTo>
                  <a:cubicBezTo>
                    <a:pt x="9557" y="4738"/>
                    <a:pt x="10336" y="4225"/>
                    <a:pt x="9959" y="3579"/>
                  </a:cubicBezTo>
                  <a:cubicBezTo>
                    <a:pt x="9098" y="1965"/>
                    <a:pt x="7537" y="108"/>
                    <a:pt x="5681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 rot="7737148" flipH="1">
              <a:off x="-627540" y="-504979"/>
              <a:ext cx="1878651" cy="8911117"/>
            </a:xfrm>
            <a:custGeom>
              <a:avLst/>
              <a:gdLst/>
              <a:ahLst/>
              <a:cxnLst/>
              <a:rect l="l" t="t" r="r" b="b"/>
              <a:pathLst>
                <a:path w="10067" h="47750" extrusionOk="0">
                  <a:moveTo>
                    <a:pt x="5472" y="0"/>
                  </a:moveTo>
                  <a:cubicBezTo>
                    <a:pt x="5434" y="0"/>
                    <a:pt x="5395" y="1"/>
                    <a:pt x="5355" y="3"/>
                  </a:cubicBezTo>
                  <a:cubicBezTo>
                    <a:pt x="6299" y="1402"/>
                    <a:pt x="9636" y="2238"/>
                    <a:pt x="8452" y="3960"/>
                  </a:cubicBezTo>
                  <a:cubicBezTo>
                    <a:pt x="7724" y="5009"/>
                    <a:pt x="6352" y="5655"/>
                    <a:pt x="5409" y="6598"/>
                  </a:cubicBezTo>
                  <a:cubicBezTo>
                    <a:pt x="5194" y="6839"/>
                    <a:pt x="4979" y="7082"/>
                    <a:pt x="4791" y="7377"/>
                  </a:cubicBezTo>
                  <a:cubicBezTo>
                    <a:pt x="4145" y="8697"/>
                    <a:pt x="3123" y="9692"/>
                    <a:pt x="2072" y="10689"/>
                  </a:cubicBezTo>
                  <a:cubicBezTo>
                    <a:pt x="1831" y="10930"/>
                    <a:pt x="1562" y="11174"/>
                    <a:pt x="1292" y="11415"/>
                  </a:cubicBezTo>
                  <a:cubicBezTo>
                    <a:pt x="1023" y="11712"/>
                    <a:pt x="726" y="11953"/>
                    <a:pt x="485" y="12330"/>
                  </a:cubicBezTo>
                  <a:cubicBezTo>
                    <a:pt x="162" y="12922"/>
                    <a:pt x="726" y="13381"/>
                    <a:pt x="1264" y="13568"/>
                  </a:cubicBezTo>
                  <a:cubicBezTo>
                    <a:pt x="3794" y="14483"/>
                    <a:pt x="6945" y="14619"/>
                    <a:pt x="8613" y="17041"/>
                  </a:cubicBezTo>
                  <a:cubicBezTo>
                    <a:pt x="8801" y="17256"/>
                    <a:pt x="8531" y="17605"/>
                    <a:pt x="8262" y="17795"/>
                  </a:cubicBezTo>
                  <a:cubicBezTo>
                    <a:pt x="6998" y="18548"/>
                    <a:pt x="5383" y="19140"/>
                    <a:pt x="4738" y="20458"/>
                  </a:cubicBezTo>
                  <a:cubicBezTo>
                    <a:pt x="4602" y="20727"/>
                    <a:pt x="4522" y="21024"/>
                    <a:pt x="4468" y="21347"/>
                  </a:cubicBezTo>
                  <a:cubicBezTo>
                    <a:pt x="4548" y="23931"/>
                    <a:pt x="1831" y="25087"/>
                    <a:pt x="431" y="26918"/>
                  </a:cubicBezTo>
                  <a:cubicBezTo>
                    <a:pt x="162" y="27241"/>
                    <a:pt x="1" y="27753"/>
                    <a:pt x="323" y="28130"/>
                  </a:cubicBezTo>
                  <a:cubicBezTo>
                    <a:pt x="565" y="28317"/>
                    <a:pt x="862" y="28560"/>
                    <a:pt x="1157" y="28722"/>
                  </a:cubicBezTo>
                  <a:cubicBezTo>
                    <a:pt x="4253" y="30147"/>
                    <a:pt x="7752" y="32167"/>
                    <a:pt x="8398" y="35827"/>
                  </a:cubicBezTo>
                  <a:cubicBezTo>
                    <a:pt x="8424" y="36258"/>
                    <a:pt x="7860" y="36499"/>
                    <a:pt x="7455" y="36635"/>
                  </a:cubicBezTo>
                  <a:cubicBezTo>
                    <a:pt x="6486" y="36904"/>
                    <a:pt x="5355" y="37335"/>
                    <a:pt x="4791" y="38114"/>
                  </a:cubicBezTo>
                  <a:cubicBezTo>
                    <a:pt x="4656" y="38304"/>
                    <a:pt x="4548" y="38519"/>
                    <a:pt x="4494" y="38760"/>
                  </a:cubicBezTo>
                  <a:cubicBezTo>
                    <a:pt x="4871" y="41236"/>
                    <a:pt x="2046" y="41775"/>
                    <a:pt x="700" y="43120"/>
                  </a:cubicBezTo>
                  <a:cubicBezTo>
                    <a:pt x="377" y="43417"/>
                    <a:pt x="565" y="43928"/>
                    <a:pt x="754" y="44251"/>
                  </a:cubicBezTo>
                  <a:cubicBezTo>
                    <a:pt x="1587" y="45489"/>
                    <a:pt x="2610" y="46512"/>
                    <a:pt x="3338" y="47750"/>
                  </a:cubicBezTo>
                  <a:lnTo>
                    <a:pt x="3687" y="47265"/>
                  </a:lnTo>
                  <a:cubicBezTo>
                    <a:pt x="3123" y="46001"/>
                    <a:pt x="780" y="44412"/>
                    <a:pt x="2126" y="43202"/>
                  </a:cubicBezTo>
                  <a:cubicBezTo>
                    <a:pt x="3392" y="42179"/>
                    <a:pt x="5678" y="41641"/>
                    <a:pt x="5517" y="39568"/>
                  </a:cubicBezTo>
                  <a:cubicBezTo>
                    <a:pt x="5545" y="39273"/>
                    <a:pt x="5599" y="39003"/>
                    <a:pt x="5706" y="38788"/>
                  </a:cubicBezTo>
                  <a:cubicBezTo>
                    <a:pt x="6271" y="37658"/>
                    <a:pt x="7860" y="37442"/>
                    <a:pt x="8962" y="36850"/>
                  </a:cubicBezTo>
                  <a:cubicBezTo>
                    <a:pt x="9231" y="36661"/>
                    <a:pt x="9500" y="36392"/>
                    <a:pt x="9393" y="36097"/>
                  </a:cubicBezTo>
                  <a:cubicBezTo>
                    <a:pt x="8262" y="32193"/>
                    <a:pt x="4791" y="30014"/>
                    <a:pt x="1454" y="28022"/>
                  </a:cubicBezTo>
                  <a:cubicBezTo>
                    <a:pt x="1318" y="27940"/>
                    <a:pt x="1239" y="27779"/>
                    <a:pt x="1211" y="27564"/>
                  </a:cubicBezTo>
                  <a:cubicBezTo>
                    <a:pt x="1185" y="27269"/>
                    <a:pt x="1292" y="26971"/>
                    <a:pt x="1508" y="26702"/>
                  </a:cubicBezTo>
                  <a:cubicBezTo>
                    <a:pt x="2987" y="25034"/>
                    <a:pt x="5571" y="23849"/>
                    <a:pt x="5517" y="21347"/>
                  </a:cubicBezTo>
                  <a:cubicBezTo>
                    <a:pt x="5545" y="21024"/>
                    <a:pt x="5625" y="20727"/>
                    <a:pt x="5760" y="20458"/>
                  </a:cubicBezTo>
                  <a:cubicBezTo>
                    <a:pt x="6378" y="19194"/>
                    <a:pt x="8047" y="18763"/>
                    <a:pt x="9259" y="18010"/>
                  </a:cubicBezTo>
                  <a:cubicBezTo>
                    <a:pt x="9744" y="17741"/>
                    <a:pt x="9744" y="17121"/>
                    <a:pt x="9393" y="16798"/>
                  </a:cubicBezTo>
                  <a:cubicBezTo>
                    <a:pt x="7347" y="14806"/>
                    <a:pt x="4468" y="14349"/>
                    <a:pt x="1938" y="13245"/>
                  </a:cubicBezTo>
                  <a:cubicBezTo>
                    <a:pt x="916" y="12760"/>
                    <a:pt x="1641" y="11658"/>
                    <a:pt x="2341" y="11253"/>
                  </a:cubicBezTo>
                  <a:cubicBezTo>
                    <a:pt x="2584" y="11038"/>
                    <a:pt x="2853" y="10797"/>
                    <a:pt x="3123" y="10581"/>
                  </a:cubicBezTo>
                  <a:cubicBezTo>
                    <a:pt x="4199" y="9638"/>
                    <a:pt x="5276" y="8723"/>
                    <a:pt x="5760" y="7324"/>
                  </a:cubicBezTo>
                  <a:cubicBezTo>
                    <a:pt x="5922" y="7029"/>
                    <a:pt x="6109" y="6785"/>
                    <a:pt x="6352" y="6544"/>
                  </a:cubicBezTo>
                  <a:cubicBezTo>
                    <a:pt x="7267" y="5575"/>
                    <a:pt x="8775" y="5037"/>
                    <a:pt x="9662" y="4094"/>
                  </a:cubicBezTo>
                  <a:cubicBezTo>
                    <a:pt x="10067" y="3691"/>
                    <a:pt x="9769" y="3045"/>
                    <a:pt x="9393" y="2748"/>
                  </a:cubicBezTo>
                  <a:cubicBezTo>
                    <a:pt x="8235" y="1670"/>
                    <a:pt x="7156" y="0"/>
                    <a:pt x="5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 rot="7737148" flipH="1">
              <a:off x="-806899" y="-420102"/>
              <a:ext cx="1953856" cy="8983712"/>
            </a:xfrm>
            <a:custGeom>
              <a:avLst/>
              <a:gdLst/>
              <a:ahLst/>
              <a:cxnLst/>
              <a:rect l="l" t="t" r="r" b="b"/>
              <a:pathLst>
                <a:path w="10470" h="48139" extrusionOk="0">
                  <a:moveTo>
                    <a:pt x="5660" y="1"/>
                  </a:moveTo>
                  <a:cubicBezTo>
                    <a:pt x="5578" y="1"/>
                    <a:pt x="5494" y="5"/>
                    <a:pt x="5409" y="15"/>
                  </a:cubicBezTo>
                  <a:cubicBezTo>
                    <a:pt x="6352" y="1335"/>
                    <a:pt x="9715" y="2142"/>
                    <a:pt x="8505" y="3891"/>
                  </a:cubicBezTo>
                  <a:cubicBezTo>
                    <a:pt x="7778" y="4967"/>
                    <a:pt x="6460" y="5667"/>
                    <a:pt x="5571" y="6636"/>
                  </a:cubicBezTo>
                  <a:cubicBezTo>
                    <a:pt x="5329" y="6879"/>
                    <a:pt x="5140" y="7120"/>
                    <a:pt x="4953" y="7417"/>
                  </a:cubicBezTo>
                  <a:cubicBezTo>
                    <a:pt x="4307" y="8735"/>
                    <a:pt x="3284" y="9786"/>
                    <a:pt x="2261" y="10835"/>
                  </a:cubicBezTo>
                  <a:cubicBezTo>
                    <a:pt x="1992" y="11078"/>
                    <a:pt x="1749" y="11347"/>
                    <a:pt x="1480" y="11588"/>
                  </a:cubicBezTo>
                  <a:cubicBezTo>
                    <a:pt x="834" y="12101"/>
                    <a:pt x="0" y="13285"/>
                    <a:pt x="1210" y="13688"/>
                  </a:cubicBezTo>
                  <a:cubicBezTo>
                    <a:pt x="3768" y="14495"/>
                    <a:pt x="6621" y="14656"/>
                    <a:pt x="8639" y="16540"/>
                  </a:cubicBezTo>
                  <a:cubicBezTo>
                    <a:pt x="8936" y="16838"/>
                    <a:pt x="8854" y="17376"/>
                    <a:pt x="8505" y="17617"/>
                  </a:cubicBezTo>
                  <a:cubicBezTo>
                    <a:pt x="7185" y="18425"/>
                    <a:pt x="5652" y="19124"/>
                    <a:pt x="4953" y="20470"/>
                  </a:cubicBezTo>
                  <a:cubicBezTo>
                    <a:pt x="4817" y="20739"/>
                    <a:pt x="4709" y="21008"/>
                    <a:pt x="4655" y="21359"/>
                  </a:cubicBezTo>
                  <a:cubicBezTo>
                    <a:pt x="4737" y="24130"/>
                    <a:pt x="1749" y="25235"/>
                    <a:pt x="403" y="27388"/>
                  </a:cubicBezTo>
                  <a:cubicBezTo>
                    <a:pt x="269" y="27629"/>
                    <a:pt x="241" y="27873"/>
                    <a:pt x="349" y="28088"/>
                  </a:cubicBezTo>
                  <a:cubicBezTo>
                    <a:pt x="485" y="28357"/>
                    <a:pt x="754" y="28572"/>
                    <a:pt x="1077" y="28734"/>
                  </a:cubicBezTo>
                  <a:cubicBezTo>
                    <a:pt x="3392" y="29703"/>
                    <a:pt x="5652" y="30833"/>
                    <a:pt x="7321" y="32771"/>
                  </a:cubicBezTo>
                  <a:cubicBezTo>
                    <a:pt x="7993" y="33579"/>
                    <a:pt x="9392" y="34924"/>
                    <a:pt x="8290" y="35839"/>
                  </a:cubicBezTo>
                  <a:cubicBezTo>
                    <a:pt x="7321" y="36593"/>
                    <a:pt x="5599" y="36701"/>
                    <a:pt x="4899" y="37749"/>
                  </a:cubicBezTo>
                  <a:cubicBezTo>
                    <a:pt x="4763" y="37965"/>
                    <a:pt x="4683" y="38208"/>
                    <a:pt x="4630" y="38531"/>
                  </a:cubicBezTo>
                  <a:cubicBezTo>
                    <a:pt x="4709" y="40576"/>
                    <a:pt x="2746" y="41438"/>
                    <a:pt x="1238" y="42353"/>
                  </a:cubicBezTo>
                  <a:cubicBezTo>
                    <a:pt x="485" y="42809"/>
                    <a:pt x="403" y="43724"/>
                    <a:pt x="1023" y="44291"/>
                  </a:cubicBezTo>
                  <a:cubicBezTo>
                    <a:pt x="2207" y="45421"/>
                    <a:pt x="3284" y="46685"/>
                    <a:pt x="4009" y="48138"/>
                  </a:cubicBezTo>
                  <a:lnTo>
                    <a:pt x="4522" y="47762"/>
                  </a:lnTo>
                  <a:cubicBezTo>
                    <a:pt x="3794" y="46524"/>
                    <a:pt x="2825" y="45475"/>
                    <a:pt x="1938" y="44263"/>
                  </a:cubicBezTo>
                  <a:cubicBezTo>
                    <a:pt x="1615" y="43724"/>
                    <a:pt x="1641" y="43078"/>
                    <a:pt x="2207" y="42730"/>
                  </a:cubicBezTo>
                  <a:cubicBezTo>
                    <a:pt x="3553" y="41840"/>
                    <a:pt x="5409" y="41356"/>
                    <a:pt x="5624" y="39580"/>
                  </a:cubicBezTo>
                  <a:cubicBezTo>
                    <a:pt x="5624" y="39177"/>
                    <a:pt x="5652" y="38772"/>
                    <a:pt x="5814" y="38395"/>
                  </a:cubicBezTo>
                  <a:cubicBezTo>
                    <a:pt x="5947" y="38019"/>
                    <a:pt x="6216" y="37724"/>
                    <a:pt x="6593" y="37480"/>
                  </a:cubicBezTo>
                  <a:cubicBezTo>
                    <a:pt x="7508" y="36862"/>
                    <a:pt x="8908" y="36970"/>
                    <a:pt x="9367" y="36027"/>
                  </a:cubicBezTo>
                  <a:cubicBezTo>
                    <a:pt x="10200" y="34520"/>
                    <a:pt x="8236" y="33148"/>
                    <a:pt x="7293" y="31990"/>
                  </a:cubicBezTo>
                  <a:cubicBezTo>
                    <a:pt x="5786" y="30080"/>
                    <a:pt x="3392" y="29434"/>
                    <a:pt x="1533" y="28114"/>
                  </a:cubicBezTo>
                  <a:cubicBezTo>
                    <a:pt x="1264" y="27873"/>
                    <a:pt x="1292" y="27576"/>
                    <a:pt x="1400" y="27306"/>
                  </a:cubicBezTo>
                  <a:cubicBezTo>
                    <a:pt x="1507" y="27037"/>
                    <a:pt x="1695" y="26796"/>
                    <a:pt x="1884" y="26581"/>
                  </a:cubicBezTo>
                  <a:cubicBezTo>
                    <a:pt x="3284" y="24966"/>
                    <a:pt x="5786" y="23754"/>
                    <a:pt x="5652" y="21359"/>
                  </a:cubicBezTo>
                  <a:cubicBezTo>
                    <a:pt x="5706" y="21008"/>
                    <a:pt x="5814" y="20713"/>
                    <a:pt x="5947" y="20444"/>
                  </a:cubicBezTo>
                  <a:cubicBezTo>
                    <a:pt x="6729" y="19124"/>
                    <a:pt x="8639" y="18694"/>
                    <a:pt x="9528" y="17509"/>
                  </a:cubicBezTo>
                  <a:cubicBezTo>
                    <a:pt x="10469" y="16299"/>
                    <a:pt x="7993" y="15492"/>
                    <a:pt x="6890" y="14979"/>
                  </a:cubicBezTo>
                  <a:cubicBezTo>
                    <a:pt x="5329" y="14254"/>
                    <a:pt x="3579" y="14118"/>
                    <a:pt x="2046" y="13311"/>
                  </a:cubicBezTo>
                  <a:cubicBezTo>
                    <a:pt x="1103" y="12854"/>
                    <a:pt x="1964" y="11911"/>
                    <a:pt x="2476" y="11427"/>
                  </a:cubicBezTo>
                  <a:cubicBezTo>
                    <a:pt x="2746" y="11186"/>
                    <a:pt x="3015" y="10942"/>
                    <a:pt x="3256" y="10701"/>
                  </a:cubicBezTo>
                  <a:cubicBezTo>
                    <a:pt x="4307" y="9704"/>
                    <a:pt x="5383" y="8735"/>
                    <a:pt x="5975" y="7389"/>
                  </a:cubicBezTo>
                  <a:cubicBezTo>
                    <a:pt x="6137" y="7094"/>
                    <a:pt x="6324" y="6825"/>
                    <a:pt x="6539" y="6556"/>
                  </a:cubicBezTo>
                  <a:cubicBezTo>
                    <a:pt x="7429" y="5587"/>
                    <a:pt x="8774" y="4913"/>
                    <a:pt x="9769" y="4026"/>
                  </a:cubicBezTo>
                  <a:cubicBezTo>
                    <a:pt x="10282" y="3596"/>
                    <a:pt x="9985" y="2896"/>
                    <a:pt x="9500" y="2545"/>
                  </a:cubicBezTo>
                  <a:cubicBezTo>
                    <a:pt x="8248" y="1624"/>
                    <a:pt x="7214" y="1"/>
                    <a:pt x="5660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 rot="7737148" flipH="1">
              <a:off x="-916320" y="-341207"/>
              <a:ext cx="1949004" cy="9026635"/>
            </a:xfrm>
            <a:custGeom>
              <a:avLst/>
              <a:gdLst/>
              <a:ahLst/>
              <a:cxnLst/>
              <a:rect l="l" t="t" r="r" b="b"/>
              <a:pathLst>
                <a:path w="10444" h="48369" extrusionOk="0">
                  <a:moveTo>
                    <a:pt x="5118" y="1"/>
                  </a:moveTo>
                  <a:cubicBezTo>
                    <a:pt x="5091" y="1"/>
                    <a:pt x="5063" y="1"/>
                    <a:pt x="5035" y="2"/>
                  </a:cubicBezTo>
                  <a:cubicBezTo>
                    <a:pt x="5922" y="1401"/>
                    <a:pt x="9475" y="2075"/>
                    <a:pt x="8157" y="3931"/>
                  </a:cubicBezTo>
                  <a:cubicBezTo>
                    <a:pt x="7565" y="4793"/>
                    <a:pt x="6568" y="5467"/>
                    <a:pt x="5760" y="6246"/>
                  </a:cubicBezTo>
                  <a:cubicBezTo>
                    <a:pt x="5491" y="6515"/>
                    <a:pt x="5250" y="6758"/>
                    <a:pt x="5035" y="7053"/>
                  </a:cubicBezTo>
                  <a:cubicBezTo>
                    <a:pt x="4146" y="8589"/>
                    <a:pt x="3043" y="9906"/>
                    <a:pt x="1831" y="11226"/>
                  </a:cubicBezTo>
                  <a:cubicBezTo>
                    <a:pt x="1644" y="11442"/>
                    <a:pt x="1454" y="11657"/>
                    <a:pt x="1239" y="11872"/>
                  </a:cubicBezTo>
                  <a:cubicBezTo>
                    <a:pt x="944" y="12221"/>
                    <a:pt x="485" y="12572"/>
                    <a:pt x="405" y="13110"/>
                  </a:cubicBezTo>
                  <a:cubicBezTo>
                    <a:pt x="405" y="13567"/>
                    <a:pt x="836" y="13864"/>
                    <a:pt x="1239" y="13998"/>
                  </a:cubicBezTo>
                  <a:cubicBezTo>
                    <a:pt x="3689" y="14697"/>
                    <a:pt x="6488" y="14671"/>
                    <a:pt x="8372" y="16502"/>
                  </a:cubicBezTo>
                  <a:cubicBezTo>
                    <a:pt x="8775" y="16825"/>
                    <a:pt x="8480" y="17335"/>
                    <a:pt x="8103" y="17578"/>
                  </a:cubicBezTo>
                  <a:cubicBezTo>
                    <a:pt x="6676" y="18493"/>
                    <a:pt x="4953" y="19516"/>
                    <a:pt x="4497" y="21131"/>
                  </a:cubicBezTo>
                  <a:cubicBezTo>
                    <a:pt x="4389" y="21454"/>
                    <a:pt x="4361" y="21803"/>
                    <a:pt x="4335" y="22180"/>
                  </a:cubicBezTo>
                  <a:cubicBezTo>
                    <a:pt x="3876" y="24279"/>
                    <a:pt x="1885" y="25463"/>
                    <a:pt x="539" y="27024"/>
                  </a:cubicBezTo>
                  <a:cubicBezTo>
                    <a:pt x="352" y="27240"/>
                    <a:pt x="136" y="27563"/>
                    <a:pt x="82" y="27886"/>
                  </a:cubicBezTo>
                  <a:cubicBezTo>
                    <a:pt x="1" y="28155"/>
                    <a:pt x="136" y="28424"/>
                    <a:pt x="298" y="28531"/>
                  </a:cubicBezTo>
                  <a:cubicBezTo>
                    <a:pt x="3284" y="30228"/>
                    <a:pt x="8211" y="31169"/>
                    <a:pt x="8211" y="35019"/>
                  </a:cubicBezTo>
                  <a:cubicBezTo>
                    <a:pt x="8211" y="36096"/>
                    <a:pt x="6245" y="35960"/>
                    <a:pt x="5276" y="36714"/>
                  </a:cubicBezTo>
                  <a:cubicBezTo>
                    <a:pt x="5035" y="36929"/>
                    <a:pt x="4819" y="37144"/>
                    <a:pt x="4658" y="37413"/>
                  </a:cubicBezTo>
                  <a:cubicBezTo>
                    <a:pt x="4469" y="37683"/>
                    <a:pt x="4361" y="37980"/>
                    <a:pt x="4361" y="38328"/>
                  </a:cubicBezTo>
                  <a:cubicBezTo>
                    <a:pt x="4361" y="40320"/>
                    <a:pt x="2343" y="41128"/>
                    <a:pt x="916" y="42178"/>
                  </a:cubicBezTo>
                  <a:cubicBezTo>
                    <a:pt x="405" y="42527"/>
                    <a:pt x="82" y="43201"/>
                    <a:pt x="485" y="43739"/>
                  </a:cubicBezTo>
                  <a:cubicBezTo>
                    <a:pt x="1751" y="45219"/>
                    <a:pt x="3474" y="46403"/>
                    <a:pt x="4092" y="48369"/>
                  </a:cubicBezTo>
                  <a:lnTo>
                    <a:pt x="4791" y="48125"/>
                  </a:lnTo>
                  <a:cubicBezTo>
                    <a:pt x="4012" y="46403"/>
                    <a:pt x="2477" y="45300"/>
                    <a:pt x="1454" y="43658"/>
                  </a:cubicBezTo>
                  <a:cubicBezTo>
                    <a:pt x="1131" y="43147"/>
                    <a:pt x="1590" y="42635"/>
                    <a:pt x="2020" y="42340"/>
                  </a:cubicBezTo>
                  <a:cubicBezTo>
                    <a:pt x="3528" y="41371"/>
                    <a:pt x="5491" y="40563"/>
                    <a:pt x="5412" y="38518"/>
                  </a:cubicBezTo>
                  <a:cubicBezTo>
                    <a:pt x="5465" y="38195"/>
                    <a:pt x="5545" y="37952"/>
                    <a:pt x="5707" y="37736"/>
                  </a:cubicBezTo>
                  <a:cubicBezTo>
                    <a:pt x="6406" y="36714"/>
                    <a:pt x="8211" y="36634"/>
                    <a:pt x="8964" y="35719"/>
                  </a:cubicBezTo>
                  <a:cubicBezTo>
                    <a:pt x="10444" y="33968"/>
                    <a:pt x="7188" y="31923"/>
                    <a:pt x="5707" y="30713"/>
                  </a:cubicBezTo>
                  <a:cubicBezTo>
                    <a:pt x="4415" y="29662"/>
                    <a:pt x="2800" y="29339"/>
                    <a:pt x="1374" y="28398"/>
                  </a:cubicBezTo>
                  <a:cubicBezTo>
                    <a:pt x="1213" y="28290"/>
                    <a:pt x="1023" y="28155"/>
                    <a:pt x="1077" y="27886"/>
                  </a:cubicBezTo>
                  <a:cubicBezTo>
                    <a:pt x="1051" y="27591"/>
                    <a:pt x="1185" y="27293"/>
                    <a:pt x="1374" y="27052"/>
                  </a:cubicBezTo>
                  <a:cubicBezTo>
                    <a:pt x="2854" y="25222"/>
                    <a:pt x="5491" y="23956"/>
                    <a:pt x="5437" y="21346"/>
                  </a:cubicBezTo>
                  <a:cubicBezTo>
                    <a:pt x="5491" y="20995"/>
                    <a:pt x="5599" y="20726"/>
                    <a:pt x="5735" y="20457"/>
                  </a:cubicBezTo>
                  <a:cubicBezTo>
                    <a:pt x="6434" y="19111"/>
                    <a:pt x="7967" y="18412"/>
                    <a:pt x="9287" y="17604"/>
                  </a:cubicBezTo>
                  <a:cubicBezTo>
                    <a:pt x="9879" y="17201"/>
                    <a:pt x="9503" y="16502"/>
                    <a:pt x="9044" y="16151"/>
                  </a:cubicBezTo>
                  <a:cubicBezTo>
                    <a:pt x="6757" y="14618"/>
                    <a:pt x="4066" y="14536"/>
                    <a:pt x="1723" y="13459"/>
                  </a:cubicBezTo>
                  <a:cubicBezTo>
                    <a:pt x="808" y="13029"/>
                    <a:pt x="1777" y="12060"/>
                    <a:pt x="2262" y="11603"/>
                  </a:cubicBezTo>
                  <a:cubicBezTo>
                    <a:pt x="2531" y="11334"/>
                    <a:pt x="2774" y="11065"/>
                    <a:pt x="3043" y="10822"/>
                  </a:cubicBezTo>
                  <a:cubicBezTo>
                    <a:pt x="4092" y="9799"/>
                    <a:pt x="5114" y="8750"/>
                    <a:pt x="5735" y="7376"/>
                  </a:cubicBezTo>
                  <a:cubicBezTo>
                    <a:pt x="5896" y="7107"/>
                    <a:pt x="6083" y="6838"/>
                    <a:pt x="6299" y="6569"/>
                  </a:cubicBezTo>
                  <a:cubicBezTo>
                    <a:pt x="7160" y="5574"/>
                    <a:pt x="8480" y="4846"/>
                    <a:pt x="9421" y="3959"/>
                  </a:cubicBezTo>
                  <a:cubicBezTo>
                    <a:pt x="9690" y="3744"/>
                    <a:pt x="9851" y="3313"/>
                    <a:pt x="9610" y="3070"/>
                  </a:cubicBezTo>
                  <a:cubicBezTo>
                    <a:pt x="8444" y="1719"/>
                    <a:pt x="6937" y="1"/>
                    <a:pt x="5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 rot="7737148" flipH="1">
              <a:off x="-1095131" y="-127265"/>
              <a:ext cx="1918773" cy="9047349"/>
            </a:xfrm>
            <a:custGeom>
              <a:avLst/>
              <a:gdLst/>
              <a:ahLst/>
              <a:cxnLst/>
              <a:rect l="l" t="t" r="r" b="b"/>
              <a:pathLst>
                <a:path w="10282" h="48480" extrusionOk="0">
                  <a:moveTo>
                    <a:pt x="5568" y="0"/>
                  </a:moveTo>
                  <a:cubicBezTo>
                    <a:pt x="5516" y="0"/>
                    <a:pt x="5464" y="2"/>
                    <a:pt x="5411" y="5"/>
                  </a:cubicBezTo>
                  <a:cubicBezTo>
                    <a:pt x="5545" y="274"/>
                    <a:pt x="5814" y="410"/>
                    <a:pt x="5976" y="625"/>
                  </a:cubicBezTo>
                  <a:cubicBezTo>
                    <a:pt x="6891" y="1674"/>
                    <a:pt x="9851" y="2347"/>
                    <a:pt x="8641" y="3962"/>
                  </a:cubicBezTo>
                  <a:cubicBezTo>
                    <a:pt x="7995" y="4824"/>
                    <a:pt x="7052" y="5523"/>
                    <a:pt x="6245" y="6277"/>
                  </a:cubicBezTo>
                  <a:cubicBezTo>
                    <a:pt x="6004" y="6546"/>
                    <a:pt x="5760" y="6787"/>
                    <a:pt x="5545" y="7084"/>
                  </a:cubicBezTo>
                  <a:cubicBezTo>
                    <a:pt x="4684" y="8833"/>
                    <a:pt x="3366" y="10207"/>
                    <a:pt x="2128" y="11686"/>
                  </a:cubicBezTo>
                  <a:cubicBezTo>
                    <a:pt x="1938" y="11929"/>
                    <a:pt x="1723" y="12170"/>
                    <a:pt x="1536" y="12414"/>
                  </a:cubicBezTo>
                  <a:cubicBezTo>
                    <a:pt x="969" y="12978"/>
                    <a:pt x="593" y="13947"/>
                    <a:pt x="1615" y="14216"/>
                  </a:cubicBezTo>
                  <a:cubicBezTo>
                    <a:pt x="4066" y="14916"/>
                    <a:pt x="6865" y="14621"/>
                    <a:pt x="8803" y="16369"/>
                  </a:cubicBezTo>
                  <a:cubicBezTo>
                    <a:pt x="9044" y="16584"/>
                    <a:pt x="9018" y="17043"/>
                    <a:pt x="8749" y="17312"/>
                  </a:cubicBezTo>
                  <a:cubicBezTo>
                    <a:pt x="7483" y="18443"/>
                    <a:pt x="5706" y="19465"/>
                    <a:pt x="5060" y="21106"/>
                  </a:cubicBezTo>
                  <a:cubicBezTo>
                    <a:pt x="4953" y="21429"/>
                    <a:pt x="4873" y="21780"/>
                    <a:pt x="4819" y="22183"/>
                  </a:cubicBezTo>
                  <a:cubicBezTo>
                    <a:pt x="4576" y="24497"/>
                    <a:pt x="2261" y="25602"/>
                    <a:pt x="944" y="27378"/>
                  </a:cubicBezTo>
                  <a:cubicBezTo>
                    <a:pt x="808" y="27566"/>
                    <a:pt x="674" y="27781"/>
                    <a:pt x="567" y="27996"/>
                  </a:cubicBezTo>
                  <a:cubicBezTo>
                    <a:pt x="298" y="28481"/>
                    <a:pt x="916" y="28832"/>
                    <a:pt x="1267" y="28993"/>
                  </a:cubicBezTo>
                  <a:cubicBezTo>
                    <a:pt x="3958" y="30203"/>
                    <a:pt x="7026" y="30903"/>
                    <a:pt x="8803" y="33648"/>
                  </a:cubicBezTo>
                  <a:cubicBezTo>
                    <a:pt x="9179" y="34215"/>
                    <a:pt x="9044" y="34940"/>
                    <a:pt x="8426" y="35209"/>
                  </a:cubicBezTo>
                  <a:cubicBezTo>
                    <a:pt x="7242" y="35748"/>
                    <a:pt x="5545" y="36206"/>
                    <a:pt x="5007" y="37470"/>
                  </a:cubicBezTo>
                  <a:cubicBezTo>
                    <a:pt x="4899" y="37714"/>
                    <a:pt x="4845" y="38009"/>
                    <a:pt x="4819" y="38331"/>
                  </a:cubicBezTo>
                  <a:cubicBezTo>
                    <a:pt x="4791" y="38844"/>
                    <a:pt x="4468" y="39328"/>
                    <a:pt x="4199" y="39785"/>
                  </a:cubicBezTo>
                  <a:cubicBezTo>
                    <a:pt x="3258" y="41266"/>
                    <a:pt x="0" y="41830"/>
                    <a:pt x="1051" y="43553"/>
                  </a:cubicBezTo>
                  <a:cubicBezTo>
                    <a:pt x="2074" y="45329"/>
                    <a:pt x="4307" y="46352"/>
                    <a:pt x="4765" y="48479"/>
                  </a:cubicBezTo>
                  <a:lnTo>
                    <a:pt x="5599" y="48372"/>
                  </a:lnTo>
                  <a:cubicBezTo>
                    <a:pt x="4981" y="46406"/>
                    <a:pt x="3043" y="45357"/>
                    <a:pt x="2128" y="43689"/>
                  </a:cubicBezTo>
                  <a:cubicBezTo>
                    <a:pt x="1105" y="41858"/>
                    <a:pt x="4253" y="41454"/>
                    <a:pt x="5196" y="40136"/>
                  </a:cubicBezTo>
                  <a:cubicBezTo>
                    <a:pt x="5599" y="39598"/>
                    <a:pt x="5868" y="38977"/>
                    <a:pt x="5868" y="38331"/>
                  </a:cubicBezTo>
                  <a:cubicBezTo>
                    <a:pt x="5896" y="38009"/>
                    <a:pt x="5976" y="37739"/>
                    <a:pt x="6111" y="37498"/>
                  </a:cubicBezTo>
                  <a:cubicBezTo>
                    <a:pt x="6729" y="36340"/>
                    <a:pt x="8452" y="36099"/>
                    <a:pt x="9582" y="35479"/>
                  </a:cubicBezTo>
                  <a:cubicBezTo>
                    <a:pt x="10202" y="35102"/>
                    <a:pt x="10013" y="34322"/>
                    <a:pt x="9664" y="33784"/>
                  </a:cubicBezTo>
                  <a:cubicBezTo>
                    <a:pt x="8775" y="32464"/>
                    <a:pt x="7672" y="31549"/>
                    <a:pt x="6326" y="30742"/>
                  </a:cubicBezTo>
                  <a:cubicBezTo>
                    <a:pt x="5007" y="29962"/>
                    <a:pt x="3581" y="29639"/>
                    <a:pt x="2315" y="28750"/>
                  </a:cubicBezTo>
                  <a:cubicBezTo>
                    <a:pt x="2020" y="28534"/>
                    <a:pt x="1669" y="28186"/>
                    <a:pt x="1723" y="27755"/>
                  </a:cubicBezTo>
                  <a:cubicBezTo>
                    <a:pt x="1723" y="27486"/>
                    <a:pt x="1831" y="27217"/>
                    <a:pt x="2020" y="26948"/>
                  </a:cubicBezTo>
                  <a:cubicBezTo>
                    <a:pt x="2746" y="25871"/>
                    <a:pt x="4604" y="24874"/>
                    <a:pt x="5196" y="23718"/>
                  </a:cubicBezTo>
                  <a:cubicBezTo>
                    <a:pt x="5519" y="23205"/>
                    <a:pt x="5734" y="22721"/>
                    <a:pt x="5842" y="22183"/>
                  </a:cubicBezTo>
                  <a:cubicBezTo>
                    <a:pt x="5868" y="21806"/>
                    <a:pt x="5896" y="21457"/>
                    <a:pt x="6004" y="21134"/>
                  </a:cubicBezTo>
                  <a:cubicBezTo>
                    <a:pt x="6460" y="19519"/>
                    <a:pt x="8183" y="18496"/>
                    <a:pt x="9610" y="17581"/>
                  </a:cubicBezTo>
                  <a:cubicBezTo>
                    <a:pt x="9987" y="17338"/>
                    <a:pt x="10282" y="16828"/>
                    <a:pt x="9879" y="16505"/>
                  </a:cubicBezTo>
                  <a:cubicBezTo>
                    <a:pt x="7995" y="14674"/>
                    <a:pt x="5196" y="14700"/>
                    <a:pt x="2746" y="14001"/>
                  </a:cubicBezTo>
                  <a:cubicBezTo>
                    <a:pt x="2343" y="13867"/>
                    <a:pt x="1912" y="13570"/>
                    <a:pt x="1912" y="13113"/>
                  </a:cubicBezTo>
                  <a:cubicBezTo>
                    <a:pt x="1992" y="12493"/>
                    <a:pt x="2530" y="12170"/>
                    <a:pt x="2881" y="11714"/>
                  </a:cubicBezTo>
                  <a:cubicBezTo>
                    <a:pt x="3123" y="11445"/>
                    <a:pt x="3392" y="11201"/>
                    <a:pt x="3635" y="10932"/>
                  </a:cubicBezTo>
                  <a:cubicBezTo>
                    <a:pt x="4630" y="9884"/>
                    <a:pt x="5599" y="8779"/>
                    <a:pt x="6219" y="7433"/>
                  </a:cubicBezTo>
                  <a:cubicBezTo>
                    <a:pt x="6352" y="7192"/>
                    <a:pt x="6514" y="6977"/>
                    <a:pt x="6703" y="6734"/>
                  </a:cubicBezTo>
                  <a:cubicBezTo>
                    <a:pt x="7590" y="5657"/>
                    <a:pt x="9018" y="4849"/>
                    <a:pt x="9905" y="3827"/>
                  </a:cubicBezTo>
                  <a:cubicBezTo>
                    <a:pt x="10174" y="3478"/>
                    <a:pt x="10120" y="2940"/>
                    <a:pt x="9797" y="2724"/>
                  </a:cubicBezTo>
                  <a:cubicBezTo>
                    <a:pt x="8519" y="1680"/>
                    <a:pt x="7264" y="0"/>
                    <a:pt x="5568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 rot="7737148" flipH="1">
              <a:off x="-1207114" y="-45557"/>
              <a:ext cx="1993979" cy="9066758"/>
            </a:xfrm>
            <a:custGeom>
              <a:avLst/>
              <a:gdLst/>
              <a:ahLst/>
              <a:cxnLst/>
              <a:rect l="l" t="t" r="r" b="b"/>
              <a:pathLst>
                <a:path w="10685" h="48584" extrusionOk="0">
                  <a:moveTo>
                    <a:pt x="5728" y="0"/>
                  </a:moveTo>
                  <a:cubicBezTo>
                    <a:pt x="5511" y="0"/>
                    <a:pt x="5285" y="37"/>
                    <a:pt x="5060" y="83"/>
                  </a:cubicBezTo>
                  <a:cubicBezTo>
                    <a:pt x="5868" y="1078"/>
                    <a:pt x="7024" y="1698"/>
                    <a:pt x="8100" y="2423"/>
                  </a:cubicBezTo>
                  <a:cubicBezTo>
                    <a:pt x="8559" y="2774"/>
                    <a:pt x="9069" y="3392"/>
                    <a:pt x="8639" y="3984"/>
                  </a:cubicBezTo>
                  <a:cubicBezTo>
                    <a:pt x="7777" y="5035"/>
                    <a:pt x="6460" y="5868"/>
                    <a:pt x="5598" y="6919"/>
                  </a:cubicBezTo>
                  <a:cubicBezTo>
                    <a:pt x="5409" y="7134"/>
                    <a:pt x="5247" y="7350"/>
                    <a:pt x="5114" y="7591"/>
                  </a:cubicBezTo>
                  <a:cubicBezTo>
                    <a:pt x="4307" y="9152"/>
                    <a:pt x="3284" y="10552"/>
                    <a:pt x="2100" y="11871"/>
                  </a:cubicBezTo>
                  <a:cubicBezTo>
                    <a:pt x="1856" y="12141"/>
                    <a:pt x="1615" y="12382"/>
                    <a:pt x="1372" y="12651"/>
                  </a:cubicBezTo>
                  <a:cubicBezTo>
                    <a:pt x="995" y="13082"/>
                    <a:pt x="431" y="13728"/>
                    <a:pt x="887" y="14266"/>
                  </a:cubicBezTo>
                  <a:cubicBezTo>
                    <a:pt x="1156" y="14535"/>
                    <a:pt x="1561" y="14589"/>
                    <a:pt x="1938" y="14696"/>
                  </a:cubicBezTo>
                  <a:cubicBezTo>
                    <a:pt x="4091" y="15370"/>
                    <a:pt x="8047" y="14696"/>
                    <a:pt x="8693" y="17226"/>
                  </a:cubicBezTo>
                  <a:cubicBezTo>
                    <a:pt x="7401" y="18465"/>
                    <a:pt x="5706" y="19649"/>
                    <a:pt x="4978" y="21292"/>
                  </a:cubicBezTo>
                  <a:cubicBezTo>
                    <a:pt x="4871" y="21561"/>
                    <a:pt x="4763" y="21856"/>
                    <a:pt x="4709" y="22153"/>
                  </a:cubicBezTo>
                  <a:cubicBezTo>
                    <a:pt x="4414" y="24332"/>
                    <a:pt x="2530" y="25598"/>
                    <a:pt x="1156" y="27213"/>
                  </a:cubicBezTo>
                  <a:cubicBezTo>
                    <a:pt x="941" y="27454"/>
                    <a:pt x="780" y="27697"/>
                    <a:pt x="592" y="27939"/>
                  </a:cubicBezTo>
                  <a:cubicBezTo>
                    <a:pt x="0" y="28882"/>
                    <a:pt x="1103" y="29392"/>
                    <a:pt x="1802" y="29607"/>
                  </a:cubicBezTo>
                  <a:cubicBezTo>
                    <a:pt x="4360" y="30497"/>
                    <a:pt x="7321" y="31168"/>
                    <a:pt x="8800" y="33726"/>
                  </a:cubicBezTo>
                  <a:cubicBezTo>
                    <a:pt x="8990" y="34129"/>
                    <a:pt x="8828" y="34560"/>
                    <a:pt x="8451" y="34803"/>
                  </a:cubicBezTo>
                  <a:cubicBezTo>
                    <a:pt x="7267" y="35557"/>
                    <a:pt x="5570" y="35959"/>
                    <a:pt x="4899" y="37197"/>
                  </a:cubicBezTo>
                  <a:cubicBezTo>
                    <a:pt x="4763" y="37441"/>
                    <a:pt x="4683" y="37736"/>
                    <a:pt x="4629" y="38059"/>
                  </a:cubicBezTo>
                  <a:cubicBezTo>
                    <a:pt x="4253" y="40132"/>
                    <a:pt x="2100" y="41019"/>
                    <a:pt x="754" y="42419"/>
                  </a:cubicBezTo>
                  <a:cubicBezTo>
                    <a:pt x="162" y="43093"/>
                    <a:pt x="592" y="43872"/>
                    <a:pt x="1238" y="44303"/>
                  </a:cubicBezTo>
                  <a:cubicBezTo>
                    <a:pt x="2825" y="45353"/>
                    <a:pt x="4468" y="46592"/>
                    <a:pt x="4629" y="48583"/>
                  </a:cubicBezTo>
                  <a:lnTo>
                    <a:pt x="5598" y="48529"/>
                  </a:lnTo>
                  <a:cubicBezTo>
                    <a:pt x="5140" y="46402"/>
                    <a:pt x="3148" y="45218"/>
                    <a:pt x="1749" y="43657"/>
                  </a:cubicBezTo>
                  <a:cubicBezTo>
                    <a:pt x="1346" y="43254"/>
                    <a:pt x="1561" y="42688"/>
                    <a:pt x="1938" y="42311"/>
                  </a:cubicBezTo>
                  <a:cubicBezTo>
                    <a:pt x="3284" y="41127"/>
                    <a:pt x="5409" y="40347"/>
                    <a:pt x="5652" y="38381"/>
                  </a:cubicBezTo>
                  <a:cubicBezTo>
                    <a:pt x="5678" y="38005"/>
                    <a:pt x="5760" y="37710"/>
                    <a:pt x="5893" y="37441"/>
                  </a:cubicBezTo>
                  <a:cubicBezTo>
                    <a:pt x="6567" y="36121"/>
                    <a:pt x="8639" y="35933"/>
                    <a:pt x="9608" y="34857"/>
                  </a:cubicBezTo>
                  <a:cubicBezTo>
                    <a:pt x="10443" y="33888"/>
                    <a:pt x="8908" y="32811"/>
                    <a:pt x="8128" y="32111"/>
                  </a:cubicBezTo>
                  <a:cubicBezTo>
                    <a:pt x="6486" y="30604"/>
                    <a:pt x="4332" y="29984"/>
                    <a:pt x="2287" y="29205"/>
                  </a:cubicBezTo>
                  <a:cubicBezTo>
                    <a:pt x="1777" y="28989"/>
                    <a:pt x="1103" y="28505"/>
                    <a:pt x="1479" y="27885"/>
                  </a:cubicBezTo>
                  <a:cubicBezTo>
                    <a:pt x="1615" y="27644"/>
                    <a:pt x="1830" y="27374"/>
                    <a:pt x="1964" y="27159"/>
                  </a:cubicBezTo>
                  <a:cubicBezTo>
                    <a:pt x="3284" y="25598"/>
                    <a:pt x="5409" y="24414"/>
                    <a:pt x="5652" y="22233"/>
                  </a:cubicBezTo>
                  <a:cubicBezTo>
                    <a:pt x="5678" y="21910"/>
                    <a:pt x="5732" y="21640"/>
                    <a:pt x="5814" y="21371"/>
                  </a:cubicBezTo>
                  <a:cubicBezTo>
                    <a:pt x="6406" y="19487"/>
                    <a:pt x="8477" y="18493"/>
                    <a:pt x="9769" y="17093"/>
                  </a:cubicBezTo>
                  <a:cubicBezTo>
                    <a:pt x="8774" y="14535"/>
                    <a:pt x="4791" y="15127"/>
                    <a:pt x="2448" y="14266"/>
                  </a:cubicBezTo>
                  <a:cubicBezTo>
                    <a:pt x="2179" y="14132"/>
                    <a:pt x="1777" y="13997"/>
                    <a:pt x="1749" y="13620"/>
                  </a:cubicBezTo>
                  <a:cubicBezTo>
                    <a:pt x="1641" y="12974"/>
                    <a:pt x="2207" y="12543"/>
                    <a:pt x="2638" y="12113"/>
                  </a:cubicBezTo>
                  <a:cubicBezTo>
                    <a:pt x="2879" y="11871"/>
                    <a:pt x="3122" y="11602"/>
                    <a:pt x="3363" y="11359"/>
                  </a:cubicBezTo>
                  <a:cubicBezTo>
                    <a:pt x="4522" y="10067"/>
                    <a:pt x="5463" y="8614"/>
                    <a:pt x="6352" y="7160"/>
                  </a:cubicBezTo>
                  <a:cubicBezTo>
                    <a:pt x="6567" y="6865"/>
                    <a:pt x="6809" y="6596"/>
                    <a:pt x="7078" y="6353"/>
                  </a:cubicBezTo>
                  <a:cubicBezTo>
                    <a:pt x="7859" y="5573"/>
                    <a:pt x="8828" y="4874"/>
                    <a:pt x="9474" y="4012"/>
                  </a:cubicBezTo>
                  <a:cubicBezTo>
                    <a:pt x="10684" y="2397"/>
                    <a:pt x="7724" y="1724"/>
                    <a:pt x="6809" y="675"/>
                  </a:cubicBezTo>
                  <a:cubicBezTo>
                    <a:pt x="6647" y="460"/>
                    <a:pt x="6406" y="216"/>
                    <a:pt x="6216" y="83"/>
                  </a:cubicBezTo>
                  <a:cubicBezTo>
                    <a:pt x="6063" y="23"/>
                    <a:pt x="5898" y="0"/>
                    <a:pt x="57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 rot="7737148" flipH="1">
              <a:off x="-1276302" y="117039"/>
              <a:ext cx="1868573" cy="9064892"/>
            </a:xfrm>
            <a:custGeom>
              <a:avLst/>
              <a:gdLst/>
              <a:ahLst/>
              <a:cxnLst/>
              <a:rect l="l" t="t" r="r" b="b"/>
              <a:pathLst>
                <a:path w="10013" h="48574" extrusionOk="0">
                  <a:moveTo>
                    <a:pt x="5415" y="1"/>
                  </a:moveTo>
                  <a:cubicBezTo>
                    <a:pt x="5182" y="1"/>
                    <a:pt x="4922" y="56"/>
                    <a:pt x="4712" y="73"/>
                  </a:cubicBezTo>
                  <a:cubicBezTo>
                    <a:pt x="5653" y="1419"/>
                    <a:pt x="7296" y="1849"/>
                    <a:pt x="8372" y="3059"/>
                  </a:cubicBezTo>
                  <a:cubicBezTo>
                    <a:pt x="8695" y="3464"/>
                    <a:pt x="8480" y="3974"/>
                    <a:pt x="8157" y="4325"/>
                  </a:cubicBezTo>
                  <a:cubicBezTo>
                    <a:pt x="7511" y="5079"/>
                    <a:pt x="6622" y="5751"/>
                    <a:pt x="5868" y="6479"/>
                  </a:cubicBezTo>
                  <a:cubicBezTo>
                    <a:pt x="5627" y="6748"/>
                    <a:pt x="5384" y="6989"/>
                    <a:pt x="5168" y="7258"/>
                  </a:cubicBezTo>
                  <a:cubicBezTo>
                    <a:pt x="4227" y="9062"/>
                    <a:pt x="2935" y="10595"/>
                    <a:pt x="1723" y="12238"/>
                  </a:cubicBezTo>
                  <a:cubicBezTo>
                    <a:pt x="1508" y="12507"/>
                    <a:pt x="1320" y="12777"/>
                    <a:pt x="1105" y="13072"/>
                  </a:cubicBezTo>
                  <a:cubicBezTo>
                    <a:pt x="916" y="13476"/>
                    <a:pt x="405" y="13771"/>
                    <a:pt x="513" y="14284"/>
                  </a:cubicBezTo>
                  <a:cubicBezTo>
                    <a:pt x="647" y="15009"/>
                    <a:pt x="1374" y="14956"/>
                    <a:pt x="1913" y="15091"/>
                  </a:cubicBezTo>
                  <a:cubicBezTo>
                    <a:pt x="4173" y="15522"/>
                    <a:pt x="6542" y="15091"/>
                    <a:pt x="8290" y="16570"/>
                  </a:cubicBezTo>
                  <a:cubicBezTo>
                    <a:pt x="8829" y="17029"/>
                    <a:pt x="8157" y="17701"/>
                    <a:pt x="7726" y="18078"/>
                  </a:cubicBezTo>
                  <a:cubicBezTo>
                    <a:pt x="6650" y="18993"/>
                    <a:pt x="5545" y="20069"/>
                    <a:pt x="4899" y="21335"/>
                  </a:cubicBezTo>
                  <a:cubicBezTo>
                    <a:pt x="4791" y="21577"/>
                    <a:pt x="4684" y="21846"/>
                    <a:pt x="4576" y="22115"/>
                  </a:cubicBezTo>
                  <a:cubicBezTo>
                    <a:pt x="4253" y="24430"/>
                    <a:pt x="2369" y="25775"/>
                    <a:pt x="944" y="27498"/>
                  </a:cubicBezTo>
                  <a:cubicBezTo>
                    <a:pt x="754" y="27741"/>
                    <a:pt x="539" y="28010"/>
                    <a:pt x="377" y="28252"/>
                  </a:cubicBezTo>
                  <a:cubicBezTo>
                    <a:pt x="1" y="28710"/>
                    <a:pt x="244" y="29328"/>
                    <a:pt x="782" y="29543"/>
                  </a:cubicBezTo>
                  <a:cubicBezTo>
                    <a:pt x="2882" y="30325"/>
                    <a:pt x="5142" y="30620"/>
                    <a:pt x="7026" y="31966"/>
                  </a:cubicBezTo>
                  <a:cubicBezTo>
                    <a:pt x="7752" y="32504"/>
                    <a:pt x="9180" y="33365"/>
                    <a:pt x="8426" y="34173"/>
                  </a:cubicBezTo>
                  <a:cubicBezTo>
                    <a:pt x="7619" y="35116"/>
                    <a:pt x="6191" y="35600"/>
                    <a:pt x="5250" y="36462"/>
                  </a:cubicBezTo>
                  <a:cubicBezTo>
                    <a:pt x="5007" y="36677"/>
                    <a:pt x="4819" y="36918"/>
                    <a:pt x="4658" y="37187"/>
                  </a:cubicBezTo>
                  <a:cubicBezTo>
                    <a:pt x="4227" y="39799"/>
                    <a:pt x="1751" y="40929"/>
                    <a:pt x="244" y="42839"/>
                  </a:cubicBezTo>
                  <a:cubicBezTo>
                    <a:pt x="1" y="43162"/>
                    <a:pt x="136" y="43621"/>
                    <a:pt x="405" y="43836"/>
                  </a:cubicBezTo>
                  <a:cubicBezTo>
                    <a:pt x="1805" y="45100"/>
                    <a:pt x="4227" y="45908"/>
                    <a:pt x="4361" y="48115"/>
                  </a:cubicBezTo>
                  <a:cubicBezTo>
                    <a:pt x="4389" y="48412"/>
                    <a:pt x="4389" y="48573"/>
                    <a:pt x="4389" y="48573"/>
                  </a:cubicBezTo>
                  <a:lnTo>
                    <a:pt x="5411" y="48573"/>
                  </a:lnTo>
                  <a:cubicBezTo>
                    <a:pt x="5250" y="46582"/>
                    <a:pt x="3607" y="45343"/>
                    <a:pt x="2020" y="44293"/>
                  </a:cubicBezTo>
                  <a:cubicBezTo>
                    <a:pt x="1374" y="43862"/>
                    <a:pt x="944" y="43083"/>
                    <a:pt x="1536" y="42409"/>
                  </a:cubicBezTo>
                  <a:cubicBezTo>
                    <a:pt x="2882" y="41009"/>
                    <a:pt x="5035" y="40122"/>
                    <a:pt x="5411" y="38049"/>
                  </a:cubicBezTo>
                  <a:cubicBezTo>
                    <a:pt x="5437" y="37779"/>
                    <a:pt x="5519" y="37538"/>
                    <a:pt x="5627" y="37323"/>
                  </a:cubicBezTo>
                  <a:cubicBezTo>
                    <a:pt x="6137" y="36192"/>
                    <a:pt x="7483" y="35600"/>
                    <a:pt x="8559" y="35196"/>
                  </a:cubicBezTo>
                  <a:cubicBezTo>
                    <a:pt x="9421" y="34873"/>
                    <a:pt x="9987" y="33985"/>
                    <a:pt x="9313" y="33178"/>
                  </a:cubicBezTo>
                  <a:cubicBezTo>
                    <a:pt x="7483" y="31079"/>
                    <a:pt x="4791" y="30405"/>
                    <a:pt x="2343" y="29518"/>
                  </a:cubicBezTo>
                  <a:cubicBezTo>
                    <a:pt x="1859" y="29274"/>
                    <a:pt x="997" y="29033"/>
                    <a:pt x="1185" y="28305"/>
                  </a:cubicBezTo>
                  <a:cubicBezTo>
                    <a:pt x="1292" y="27982"/>
                    <a:pt x="1536" y="27687"/>
                    <a:pt x="1751" y="27418"/>
                  </a:cubicBezTo>
                  <a:cubicBezTo>
                    <a:pt x="3123" y="25775"/>
                    <a:pt x="5168" y="24404"/>
                    <a:pt x="5491" y="22143"/>
                  </a:cubicBezTo>
                  <a:cubicBezTo>
                    <a:pt x="5573" y="21846"/>
                    <a:pt x="5653" y="21577"/>
                    <a:pt x="5788" y="21307"/>
                  </a:cubicBezTo>
                  <a:cubicBezTo>
                    <a:pt x="6568" y="19721"/>
                    <a:pt x="8318" y="18590"/>
                    <a:pt x="9313" y="17109"/>
                  </a:cubicBezTo>
                  <a:cubicBezTo>
                    <a:pt x="10013" y="16140"/>
                    <a:pt x="8103" y="15683"/>
                    <a:pt x="7160" y="15414"/>
                  </a:cubicBezTo>
                  <a:cubicBezTo>
                    <a:pt x="5545" y="14956"/>
                    <a:pt x="3930" y="15009"/>
                    <a:pt x="2289" y="14579"/>
                  </a:cubicBezTo>
                  <a:cubicBezTo>
                    <a:pt x="1938" y="14445"/>
                    <a:pt x="1482" y="14310"/>
                    <a:pt x="1508" y="13961"/>
                  </a:cubicBezTo>
                  <a:cubicBezTo>
                    <a:pt x="1536" y="13584"/>
                    <a:pt x="1723" y="13207"/>
                    <a:pt x="1992" y="12964"/>
                  </a:cubicBezTo>
                  <a:cubicBezTo>
                    <a:pt x="2182" y="12695"/>
                    <a:pt x="2397" y="12400"/>
                    <a:pt x="2612" y="12131"/>
                  </a:cubicBezTo>
                  <a:cubicBezTo>
                    <a:pt x="3850" y="10516"/>
                    <a:pt x="5250" y="9088"/>
                    <a:pt x="6137" y="7204"/>
                  </a:cubicBezTo>
                  <a:cubicBezTo>
                    <a:pt x="6327" y="6909"/>
                    <a:pt x="6568" y="6640"/>
                    <a:pt x="6811" y="6371"/>
                  </a:cubicBezTo>
                  <a:cubicBezTo>
                    <a:pt x="7591" y="5617"/>
                    <a:pt x="8506" y="4943"/>
                    <a:pt x="9233" y="4190"/>
                  </a:cubicBezTo>
                  <a:cubicBezTo>
                    <a:pt x="9851" y="3598"/>
                    <a:pt x="9475" y="2818"/>
                    <a:pt x="8882" y="2413"/>
                  </a:cubicBezTo>
                  <a:cubicBezTo>
                    <a:pt x="7806" y="1688"/>
                    <a:pt x="6757" y="960"/>
                    <a:pt x="5814" y="99"/>
                  </a:cubicBezTo>
                  <a:cubicBezTo>
                    <a:pt x="5707" y="24"/>
                    <a:pt x="5567" y="1"/>
                    <a:pt x="5415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 rot="7737148" flipH="1">
              <a:off x="-1407395" y="251542"/>
              <a:ext cx="1913734" cy="9065825"/>
            </a:xfrm>
            <a:custGeom>
              <a:avLst/>
              <a:gdLst/>
              <a:ahLst/>
              <a:cxnLst/>
              <a:rect l="l" t="t" r="r" b="b"/>
              <a:pathLst>
                <a:path w="10255" h="48579" extrusionOk="0">
                  <a:moveTo>
                    <a:pt x="5425" y="1"/>
                  </a:moveTo>
                  <a:cubicBezTo>
                    <a:pt x="5239" y="1"/>
                    <a:pt x="5014" y="66"/>
                    <a:pt x="4811" y="66"/>
                  </a:cubicBezTo>
                  <a:cubicBezTo>
                    <a:pt x="4758" y="66"/>
                    <a:pt x="4706" y="61"/>
                    <a:pt x="4656" y="50"/>
                  </a:cubicBezTo>
                  <a:lnTo>
                    <a:pt x="4656" y="50"/>
                  </a:lnTo>
                  <a:cubicBezTo>
                    <a:pt x="5438" y="1503"/>
                    <a:pt x="7240" y="1880"/>
                    <a:pt x="8345" y="3064"/>
                  </a:cubicBezTo>
                  <a:cubicBezTo>
                    <a:pt x="8668" y="3469"/>
                    <a:pt x="8586" y="4033"/>
                    <a:pt x="8237" y="4438"/>
                  </a:cubicBezTo>
                  <a:cubicBezTo>
                    <a:pt x="7591" y="5192"/>
                    <a:pt x="6755" y="5838"/>
                    <a:pt x="6030" y="6563"/>
                  </a:cubicBezTo>
                  <a:cubicBezTo>
                    <a:pt x="5787" y="6806"/>
                    <a:pt x="5545" y="7048"/>
                    <a:pt x="5330" y="7317"/>
                  </a:cubicBezTo>
                  <a:cubicBezTo>
                    <a:pt x="4038" y="9390"/>
                    <a:pt x="2826" y="11544"/>
                    <a:pt x="1078" y="13292"/>
                  </a:cubicBezTo>
                  <a:cubicBezTo>
                    <a:pt x="862" y="13507"/>
                    <a:pt x="593" y="13776"/>
                    <a:pt x="432" y="14099"/>
                  </a:cubicBezTo>
                  <a:cubicBezTo>
                    <a:pt x="27" y="15204"/>
                    <a:pt x="1480" y="15365"/>
                    <a:pt x="2288" y="15499"/>
                  </a:cubicBezTo>
                  <a:cubicBezTo>
                    <a:pt x="4387" y="15822"/>
                    <a:pt x="6622" y="15337"/>
                    <a:pt x="8263" y="16765"/>
                  </a:cubicBezTo>
                  <a:cubicBezTo>
                    <a:pt x="8506" y="16952"/>
                    <a:pt x="8506" y="17357"/>
                    <a:pt x="8345" y="17519"/>
                  </a:cubicBezTo>
                  <a:cubicBezTo>
                    <a:pt x="7186" y="18972"/>
                    <a:pt x="5571" y="20290"/>
                    <a:pt x="4818" y="21986"/>
                  </a:cubicBezTo>
                  <a:cubicBezTo>
                    <a:pt x="4684" y="22256"/>
                    <a:pt x="4576" y="22551"/>
                    <a:pt x="4495" y="22848"/>
                  </a:cubicBezTo>
                  <a:cubicBezTo>
                    <a:pt x="3931" y="25081"/>
                    <a:pt x="2018" y="26400"/>
                    <a:pt x="701" y="28177"/>
                  </a:cubicBezTo>
                  <a:cubicBezTo>
                    <a:pt x="565" y="28392"/>
                    <a:pt x="404" y="28633"/>
                    <a:pt x="324" y="28902"/>
                  </a:cubicBezTo>
                  <a:cubicBezTo>
                    <a:pt x="162" y="29441"/>
                    <a:pt x="673" y="29738"/>
                    <a:pt x="1103" y="29925"/>
                  </a:cubicBezTo>
                  <a:cubicBezTo>
                    <a:pt x="3715" y="30894"/>
                    <a:pt x="6999" y="30815"/>
                    <a:pt x="8640" y="33478"/>
                  </a:cubicBezTo>
                  <a:cubicBezTo>
                    <a:pt x="8855" y="33829"/>
                    <a:pt x="8478" y="34178"/>
                    <a:pt x="8209" y="34393"/>
                  </a:cubicBezTo>
                  <a:cubicBezTo>
                    <a:pt x="7186" y="35067"/>
                    <a:pt x="6002" y="35631"/>
                    <a:pt x="5222" y="36520"/>
                  </a:cubicBezTo>
                  <a:cubicBezTo>
                    <a:pt x="5007" y="36762"/>
                    <a:pt x="4846" y="37005"/>
                    <a:pt x="4710" y="37274"/>
                  </a:cubicBezTo>
                  <a:cubicBezTo>
                    <a:pt x="4038" y="39643"/>
                    <a:pt x="1993" y="41014"/>
                    <a:pt x="404" y="42711"/>
                  </a:cubicBezTo>
                  <a:cubicBezTo>
                    <a:pt x="27" y="43167"/>
                    <a:pt x="1" y="43787"/>
                    <a:pt x="511" y="44164"/>
                  </a:cubicBezTo>
                  <a:cubicBezTo>
                    <a:pt x="2100" y="45213"/>
                    <a:pt x="4333" y="45994"/>
                    <a:pt x="4387" y="48120"/>
                  </a:cubicBezTo>
                  <a:lnTo>
                    <a:pt x="4387" y="48578"/>
                  </a:lnTo>
                  <a:lnTo>
                    <a:pt x="5438" y="48578"/>
                  </a:lnTo>
                  <a:cubicBezTo>
                    <a:pt x="5438" y="48578"/>
                    <a:pt x="5438" y="48417"/>
                    <a:pt x="5410" y="48120"/>
                  </a:cubicBezTo>
                  <a:cubicBezTo>
                    <a:pt x="5276" y="45913"/>
                    <a:pt x="2854" y="45105"/>
                    <a:pt x="1454" y="43841"/>
                  </a:cubicBezTo>
                  <a:cubicBezTo>
                    <a:pt x="970" y="43436"/>
                    <a:pt x="1211" y="42791"/>
                    <a:pt x="1588" y="42414"/>
                  </a:cubicBezTo>
                  <a:cubicBezTo>
                    <a:pt x="3177" y="40853"/>
                    <a:pt x="5276" y="39589"/>
                    <a:pt x="5679" y="37246"/>
                  </a:cubicBezTo>
                  <a:cubicBezTo>
                    <a:pt x="5815" y="36977"/>
                    <a:pt x="6002" y="36736"/>
                    <a:pt x="6191" y="36520"/>
                  </a:cubicBezTo>
                  <a:cubicBezTo>
                    <a:pt x="6999" y="35659"/>
                    <a:pt x="8263" y="35175"/>
                    <a:pt x="9285" y="34529"/>
                  </a:cubicBezTo>
                  <a:cubicBezTo>
                    <a:pt x="10254" y="33883"/>
                    <a:pt x="9339" y="32914"/>
                    <a:pt x="8747" y="32429"/>
                  </a:cubicBezTo>
                  <a:cubicBezTo>
                    <a:pt x="6783" y="30894"/>
                    <a:pt x="4387" y="30410"/>
                    <a:pt x="2018" y="29684"/>
                  </a:cubicBezTo>
                  <a:cubicBezTo>
                    <a:pt x="1480" y="29469"/>
                    <a:pt x="970" y="28849"/>
                    <a:pt x="1426" y="28257"/>
                  </a:cubicBezTo>
                  <a:cubicBezTo>
                    <a:pt x="1616" y="27987"/>
                    <a:pt x="1803" y="27746"/>
                    <a:pt x="2018" y="27503"/>
                  </a:cubicBezTo>
                  <a:cubicBezTo>
                    <a:pt x="3500" y="25727"/>
                    <a:pt x="5302" y="24301"/>
                    <a:pt x="5679" y="21958"/>
                  </a:cubicBezTo>
                  <a:cubicBezTo>
                    <a:pt x="5787" y="21663"/>
                    <a:pt x="5922" y="21394"/>
                    <a:pt x="6084" y="21125"/>
                  </a:cubicBezTo>
                  <a:cubicBezTo>
                    <a:pt x="6837" y="19779"/>
                    <a:pt x="8101" y="18675"/>
                    <a:pt x="9206" y="17652"/>
                  </a:cubicBezTo>
                  <a:cubicBezTo>
                    <a:pt x="9555" y="17303"/>
                    <a:pt x="9690" y="16765"/>
                    <a:pt x="9260" y="16468"/>
                  </a:cubicBezTo>
                  <a:cubicBezTo>
                    <a:pt x="7376" y="15122"/>
                    <a:pt x="5222" y="15473"/>
                    <a:pt x="2962" y="15096"/>
                  </a:cubicBezTo>
                  <a:cubicBezTo>
                    <a:pt x="2449" y="14989"/>
                    <a:pt x="1965" y="14961"/>
                    <a:pt x="1616" y="14558"/>
                  </a:cubicBezTo>
                  <a:cubicBezTo>
                    <a:pt x="1239" y="13992"/>
                    <a:pt x="1965" y="13561"/>
                    <a:pt x="2154" y="13077"/>
                  </a:cubicBezTo>
                  <a:cubicBezTo>
                    <a:pt x="2369" y="12782"/>
                    <a:pt x="2557" y="12512"/>
                    <a:pt x="2772" y="12243"/>
                  </a:cubicBezTo>
                  <a:cubicBezTo>
                    <a:pt x="3984" y="10600"/>
                    <a:pt x="5276" y="9067"/>
                    <a:pt x="6217" y="7263"/>
                  </a:cubicBezTo>
                  <a:cubicBezTo>
                    <a:pt x="6407" y="6994"/>
                    <a:pt x="6648" y="6725"/>
                    <a:pt x="6891" y="6484"/>
                  </a:cubicBezTo>
                  <a:cubicBezTo>
                    <a:pt x="7645" y="5730"/>
                    <a:pt x="8532" y="5084"/>
                    <a:pt x="9206" y="4330"/>
                  </a:cubicBezTo>
                  <a:cubicBezTo>
                    <a:pt x="9744" y="3738"/>
                    <a:pt x="9529" y="2957"/>
                    <a:pt x="8883" y="2526"/>
                  </a:cubicBezTo>
                  <a:cubicBezTo>
                    <a:pt x="7724" y="1772"/>
                    <a:pt x="6648" y="1047"/>
                    <a:pt x="5707" y="104"/>
                  </a:cubicBezTo>
                  <a:cubicBezTo>
                    <a:pt x="5637" y="25"/>
                    <a:pt x="5538" y="1"/>
                    <a:pt x="54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 rot="7737148" flipH="1">
              <a:off x="-1562338" y="447779"/>
              <a:ext cx="1903844" cy="9060599"/>
            </a:xfrm>
            <a:custGeom>
              <a:avLst/>
              <a:gdLst/>
              <a:ahLst/>
              <a:cxnLst/>
              <a:rect l="l" t="t" r="r" b="b"/>
              <a:pathLst>
                <a:path w="10202" h="48551" extrusionOk="0">
                  <a:moveTo>
                    <a:pt x="5547" y="1"/>
                  </a:moveTo>
                  <a:cubicBezTo>
                    <a:pt x="5331" y="1"/>
                    <a:pt x="5061" y="34"/>
                    <a:pt x="4845" y="50"/>
                  </a:cubicBezTo>
                  <a:cubicBezTo>
                    <a:pt x="5626" y="1475"/>
                    <a:pt x="7267" y="1988"/>
                    <a:pt x="8505" y="2957"/>
                  </a:cubicBezTo>
                  <a:cubicBezTo>
                    <a:pt x="9097" y="3413"/>
                    <a:pt x="8964" y="4141"/>
                    <a:pt x="8559" y="4625"/>
                  </a:cubicBezTo>
                  <a:cubicBezTo>
                    <a:pt x="7805" y="5433"/>
                    <a:pt x="6864" y="6133"/>
                    <a:pt x="6083" y="6966"/>
                  </a:cubicBezTo>
                  <a:cubicBezTo>
                    <a:pt x="5867" y="7181"/>
                    <a:pt x="5706" y="7371"/>
                    <a:pt x="5519" y="7612"/>
                  </a:cubicBezTo>
                  <a:cubicBezTo>
                    <a:pt x="4414" y="9926"/>
                    <a:pt x="2692" y="11677"/>
                    <a:pt x="1238" y="13830"/>
                  </a:cubicBezTo>
                  <a:cubicBezTo>
                    <a:pt x="1023" y="14125"/>
                    <a:pt x="808" y="14448"/>
                    <a:pt x="620" y="14771"/>
                  </a:cubicBezTo>
                  <a:cubicBezTo>
                    <a:pt x="351" y="15230"/>
                    <a:pt x="997" y="15525"/>
                    <a:pt x="1346" y="15632"/>
                  </a:cubicBezTo>
                  <a:cubicBezTo>
                    <a:pt x="3822" y="16145"/>
                    <a:pt x="6272" y="15579"/>
                    <a:pt x="8451" y="16817"/>
                  </a:cubicBezTo>
                  <a:cubicBezTo>
                    <a:pt x="8856" y="17006"/>
                    <a:pt x="8748" y="17516"/>
                    <a:pt x="8559" y="17867"/>
                  </a:cubicBezTo>
                  <a:cubicBezTo>
                    <a:pt x="7564" y="19105"/>
                    <a:pt x="6326" y="20262"/>
                    <a:pt x="5491" y="21607"/>
                  </a:cubicBezTo>
                  <a:cubicBezTo>
                    <a:pt x="5329" y="21877"/>
                    <a:pt x="5196" y="22174"/>
                    <a:pt x="5088" y="22443"/>
                  </a:cubicBezTo>
                  <a:cubicBezTo>
                    <a:pt x="4414" y="24811"/>
                    <a:pt x="2638" y="26452"/>
                    <a:pt x="1130" y="28364"/>
                  </a:cubicBezTo>
                  <a:cubicBezTo>
                    <a:pt x="889" y="28687"/>
                    <a:pt x="674" y="29064"/>
                    <a:pt x="646" y="29441"/>
                  </a:cubicBezTo>
                  <a:cubicBezTo>
                    <a:pt x="620" y="29764"/>
                    <a:pt x="889" y="30033"/>
                    <a:pt x="1130" y="30113"/>
                  </a:cubicBezTo>
                  <a:cubicBezTo>
                    <a:pt x="3445" y="31028"/>
                    <a:pt x="6029" y="30920"/>
                    <a:pt x="8210" y="32455"/>
                  </a:cubicBezTo>
                  <a:cubicBezTo>
                    <a:pt x="8964" y="32912"/>
                    <a:pt x="9151" y="33855"/>
                    <a:pt x="8318" y="34365"/>
                  </a:cubicBezTo>
                  <a:cubicBezTo>
                    <a:pt x="7267" y="35011"/>
                    <a:pt x="6137" y="35739"/>
                    <a:pt x="5411" y="36708"/>
                  </a:cubicBezTo>
                  <a:cubicBezTo>
                    <a:pt x="5222" y="36949"/>
                    <a:pt x="5060" y="37218"/>
                    <a:pt x="4952" y="37487"/>
                  </a:cubicBezTo>
                  <a:cubicBezTo>
                    <a:pt x="4281" y="39533"/>
                    <a:pt x="2558" y="40853"/>
                    <a:pt x="1158" y="42332"/>
                  </a:cubicBezTo>
                  <a:cubicBezTo>
                    <a:pt x="674" y="42870"/>
                    <a:pt x="0" y="43813"/>
                    <a:pt x="861" y="44377"/>
                  </a:cubicBezTo>
                  <a:cubicBezTo>
                    <a:pt x="2343" y="45320"/>
                    <a:pt x="4522" y="45885"/>
                    <a:pt x="4683" y="47876"/>
                  </a:cubicBezTo>
                  <a:lnTo>
                    <a:pt x="4683" y="48550"/>
                  </a:lnTo>
                  <a:lnTo>
                    <a:pt x="5706" y="48550"/>
                  </a:lnTo>
                  <a:lnTo>
                    <a:pt x="5706" y="48092"/>
                  </a:lnTo>
                  <a:cubicBezTo>
                    <a:pt x="5652" y="45885"/>
                    <a:pt x="3204" y="45185"/>
                    <a:pt x="1723" y="43975"/>
                  </a:cubicBezTo>
                  <a:cubicBezTo>
                    <a:pt x="1292" y="43678"/>
                    <a:pt x="1428" y="43060"/>
                    <a:pt x="1723" y="42683"/>
                  </a:cubicBezTo>
                  <a:cubicBezTo>
                    <a:pt x="3312" y="40986"/>
                    <a:pt x="5357" y="39615"/>
                    <a:pt x="6029" y="37218"/>
                  </a:cubicBezTo>
                  <a:cubicBezTo>
                    <a:pt x="6165" y="36949"/>
                    <a:pt x="6326" y="36708"/>
                    <a:pt x="6541" y="36492"/>
                  </a:cubicBezTo>
                  <a:cubicBezTo>
                    <a:pt x="7321" y="35577"/>
                    <a:pt x="8505" y="34985"/>
                    <a:pt x="9528" y="34365"/>
                  </a:cubicBezTo>
                  <a:cubicBezTo>
                    <a:pt x="10040" y="34070"/>
                    <a:pt x="10202" y="33424"/>
                    <a:pt x="9771" y="32994"/>
                  </a:cubicBezTo>
                  <a:cubicBezTo>
                    <a:pt x="7698" y="30787"/>
                    <a:pt x="4496" y="30866"/>
                    <a:pt x="1938" y="29656"/>
                  </a:cubicBezTo>
                  <a:cubicBezTo>
                    <a:pt x="1723" y="29574"/>
                    <a:pt x="1669" y="29387"/>
                    <a:pt x="1643" y="29144"/>
                  </a:cubicBezTo>
                  <a:cubicBezTo>
                    <a:pt x="1643" y="28795"/>
                    <a:pt x="1804" y="28418"/>
                    <a:pt x="2020" y="28149"/>
                  </a:cubicBezTo>
                  <a:cubicBezTo>
                    <a:pt x="3365" y="26398"/>
                    <a:pt x="5250" y="25053"/>
                    <a:pt x="5814" y="22820"/>
                  </a:cubicBezTo>
                  <a:cubicBezTo>
                    <a:pt x="5895" y="22523"/>
                    <a:pt x="6003" y="22228"/>
                    <a:pt x="6137" y="21958"/>
                  </a:cubicBezTo>
                  <a:cubicBezTo>
                    <a:pt x="6890" y="20262"/>
                    <a:pt x="8505" y="18944"/>
                    <a:pt x="9664" y="17491"/>
                  </a:cubicBezTo>
                  <a:cubicBezTo>
                    <a:pt x="10040" y="17060"/>
                    <a:pt x="9556" y="16440"/>
                    <a:pt x="9043" y="16278"/>
                  </a:cubicBezTo>
                  <a:cubicBezTo>
                    <a:pt x="6998" y="15499"/>
                    <a:pt x="4927" y="15714"/>
                    <a:pt x="2692" y="15309"/>
                  </a:cubicBezTo>
                  <a:cubicBezTo>
                    <a:pt x="2369" y="15230"/>
                    <a:pt x="2020" y="15176"/>
                    <a:pt x="1804" y="14933"/>
                  </a:cubicBezTo>
                  <a:cubicBezTo>
                    <a:pt x="1453" y="14530"/>
                    <a:pt x="1751" y="14018"/>
                    <a:pt x="2046" y="13641"/>
                  </a:cubicBezTo>
                  <a:cubicBezTo>
                    <a:pt x="2207" y="13425"/>
                    <a:pt x="2369" y="13264"/>
                    <a:pt x="2530" y="13130"/>
                  </a:cubicBezTo>
                  <a:cubicBezTo>
                    <a:pt x="4253" y="11408"/>
                    <a:pt x="5357" y="9280"/>
                    <a:pt x="6649" y="7289"/>
                  </a:cubicBezTo>
                  <a:cubicBezTo>
                    <a:pt x="6864" y="7020"/>
                    <a:pt x="7106" y="6778"/>
                    <a:pt x="7349" y="6535"/>
                  </a:cubicBezTo>
                  <a:cubicBezTo>
                    <a:pt x="8074" y="5810"/>
                    <a:pt x="8910" y="5164"/>
                    <a:pt x="9556" y="4410"/>
                  </a:cubicBezTo>
                  <a:cubicBezTo>
                    <a:pt x="9905" y="4005"/>
                    <a:pt x="9987" y="3441"/>
                    <a:pt x="9664" y="3036"/>
                  </a:cubicBezTo>
                  <a:cubicBezTo>
                    <a:pt x="8559" y="1852"/>
                    <a:pt x="6944" y="1396"/>
                    <a:pt x="5895" y="76"/>
                  </a:cubicBezTo>
                  <a:cubicBezTo>
                    <a:pt x="5838" y="19"/>
                    <a:pt x="5707" y="1"/>
                    <a:pt x="5547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8"/>
          <p:cNvSpPr txBox="1">
            <a:spLocks noGrp="1"/>
          </p:cNvSpPr>
          <p:nvPr>
            <p:ph type="title"/>
          </p:nvPr>
        </p:nvSpPr>
        <p:spPr>
          <a:xfrm>
            <a:off x="1426025" y="1254225"/>
            <a:ext cx="6292200" cy="26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74" name="Google Shape;274;p8"/>
          <p:cNvGrpSpPr/>
          <p:nvPr/>
        </p:nvGrpSpPr>
        <p:grpSpPr>
          <a:xfrm rot="-899960">
            <a:off x="3763966" y="615849"/>
            <a:ext cx="8967025" cy="8175548"/>
            <a:chOff x="-4732422" y="-2656668"/>
            <a:chExt cx="8967293" cy="8175793"/>
          </a:xfrm>
        </p:grpSpPr>
        <p:sp>
          <p:nvSpPr>
            <p:cNvPr id="275" name="Google Shape;275;p8"/>
            <p:cNvSpPr/>
            <p:nvPr/>
          </p:nvSpPr>
          <p:spPr>
            <a:xfrm rot="3062862">
              <a:off x="-757789" y="-2463447"/>
              <a:ext cx="1878656" cy="8905540"/>
            </a:xfrm>
            <a:custGeom>
              <a:avLst/>
              <a:gdLst/>
              <a:ahLst/>
              <a:cxnLst/>
              <a:rect l="l" t="t" r="r" b="b"/>
              <a:pathLst>
                <a:path w="10067" h="47720" extrusionOk="0">
                  <a:moveTo>
                    <a:pt x="5625" y="0"/>
                  </a:moveTo>
                  <a:cubicBezTo>
                    <a:pt x="5490" y="40"/>
                    <a:pt x="5342" y="40"/>
                    <a:pt x="5194" y="40"/>
                  </a:cubicBezTo>
                  <a:cubicBezTo>
                    <a:pt x="5046" y="40"/>
                    <a:pt x="4898" y="40"/>
                    <a:pt x="4763" y="80"/>
                  </a:cubicBezTo>
                  <a:cubicBezTo>
                    <a:pt x="5463" y="2125"/>
                    <a:pt x="9177" y="4899"/>
                    <a:pt x="6970" y="6647"/>
                  </a:cubicBezTo>
                  <a:cubicBezTo>
                    <a:pt x="6540" y="6998"/>
                    <a:pt x="5840" y="7185"/>
                    <a:pt x="5276" y="7483"/>
                  </a:cubicBezTo>
                  <a:cubicBezTo>
                    <a:pt x="4979" y="7644"/>
                    <a:pt x="4738" y="7806"/>
                    <a:pt x="4522" y="8047"/>
                  </a:cubicBezTo>
                  <a:cubicBezTo>
                    <a:pt x="4064" y="9259"/>
                    <a:pt x="3123" y="10092"/>
                    <a:pt x="2072" y="10766"/>
                  </a:cubicBezTo>
                  <a:cubicBezTo>
                    <a:pt x="1803" y="10954"/>
                    <a:pt x="1562" y="11115"/>
                    <a:pt x="1293" y="11277"/>
                  </a:cubicBezTo>
                  <a:cubicBezTo>
                    <a:pt x="349" y="11599"/>
                    <a:pt x="1" y="12596"/>
                    <a:pt x="888" y="13268"/>
                  </a:cubicBezTo>
                  <a:cubicBezTo>
                    <a:pt x="3310" y="15098"/>
                    <a:pt x="8075" y="16498"/>
                    <a:pt x="7160" y="19702"/>
                  </a:cubicBezTo>
                  <a:cubicBezTo>
                    <a:pt x="6917" y="20563"/>
                    <a:pt x="4925" y="20697"/>
                    <a:pt x="4333" y="21881"/>
                  </a:cubicBezTo>
                  <a:cubicBezTo>
                    <a:pt x="4225" y="22124"/>
                    <a:pt x="4171" y="22393"/>
                    <a:pt x="4199" y="22716"/>
                  </a:cubicBezTo>
                  <a:cubicBezTo>
                    <a:pt x="4118" y="23147"/>
                    <a:pt x="4038" y="23550"/>
                    <a:pt x="3848" y="23954"/>
                  </a:cubicBezTo>
                  <a:cubicBezTo>
                    <a:pt x="3284" y="25139"/>
                    <a:pt x="1534" y="26026"/>
                    <a:pt x="2018" y="27400"/>
                  </a:cubicBezTo>
                  <a:cubicBezTo>
                    <a:pt x="2341" y="28261"/>
                    <a:pt x="2772" y="29094"/>
                    <a:pt x="3177" y="29930"/>
                  </a:cubicBezTo>
                  <a:cubicBezTo>
                    <a:pt x="3310" y="30199"/>
                    <a:pt x="3446" y="30468"/>
                    <a:pt x="3553" y="30763"/>
                  </a:cubicBezTo>
                  <a:cubicBezTo>
                    <a:pt x="4441" y="33723"/>
                    <a:pt x="7375" y="36576"/>
                    <a:pt x="6299" y="39591"/>
                  </a:cubicBezTo>
                  <a:cubicBezTo>
                    <a:pt x="5868" y="40695"/>
                    <a:pt x="4710" y="41449"/>
                    <a:pt x="4333" y="42580"/>
                  </a:cubicBezTo>
                  <a:cubicBezTo>
                    <a:pt x="4253" y="42821"/>
                    <a:pt x="4199" y="43064"/>
                    <a:pt x="4199" y="43333"/>
                  </a:cubicBezTo>
                  <a:cubicBezTo>
                    <a:pt x="4387" y="44733"/>
                    <a:pt x="3633" y="45943"/>
                    <a:pt x="2933" y="47127"/>
                  </a:cubicBezTo>
                  <a:cubicBezTo>
                    <a:pt x="2933" y="47127"/>
                    <a:pt x="3392" y="47289"/>
                    <a:pt x="3795" y="47450"/>
                  </a:cubicBezTo>
                  <a:cubicBezTo>
                    <a:pt x="4092" y="47586"/>
                    <a:pt x="4361" y="47586"/>
                    <a:pt x="4630" y="47719"/>
                  </a:cubicBezTo>
                  <a:cubicBezTo>
                    <a:pt x="4979" y="46563"/>
                    <a:pt x="5276" y="45379"/>
                    <a:pt x="5248" y="44141"/>
                  </a:cubicBezTo>
                  <a:cubicBezTo>
                    <a:pt x="5222" y="43897"/>
                    <a:pt x="5222" y="43656"/>
                    <a:pt x="5276" y="43413"/>
                  </a:cubicBezTo>
                  <a:cubicBezTo>
                    <a:pt x="5437" y="42257"/>
                    <a:pt x="6191" y="41313"/>
                    <a:pt x="6863" y="40291"/>
                  </a:cubicBezTo>
                  <a:cubicBezTo>
                    <a:pt x="7293" y="39591"/>
                    <a:pt x="7375" y="38783"/>
                    <a:pt x="7160" y="37976"/>
                  </a:cubicBezTo>
                  <a:cubicBezTo>
                    <a:pt x="6568" y="35554"/>
                    <a:pt x="5276" y="33616"/>
                    <a:pt x="5007" y="31221"/>
                  </a:cubicBezTo>
                  <a:cubicBezTo>
                    <a:pt x="4953" y="30924"/>
                    <a:pt x="4871" y="30655"/>
                    <a:pt x="4763" y="30386"/>
                  </a:cubicBezTo>
                  <a:cubicBezTo>
                    <a:pt x="4494" y="29553"/>
                    <a:pt x="4146" y="28745"/>
                    <a:pt x="3902" y="27856"/>
                  </a:cubicBezTo>
                  <a:cubicBezTo>
                    <a:pt x="3823" y="27507"/>
                    <a:pt x="3848" y="27130"/>
                    <a:pt x="3956" y="26754"/>
                  </a:cubicBezTo>
                  <a:cubicBezTo>
                    <a:pt x="4307" y="25516"/>
                    <a:pt x="5086" y="24465"/>
                    <a:pt x="5222" y="23201"/>
                  </a:cubicBezTo>
                  <a:cubicBezTo>
                    <a:pt x="5222" y="22932"/>
                    <a:pt x="5248" y="22663"/>
                    <a:pt x="5356" y="22447"/>
                  </a:cubicBezTo>
                  <a:cubicBezTo>
                    <a:pt x="5786" y="21371"/>
                    <a:pt x="7293" y="21101"/>
                    <a:pt x="8183" y="20428"/>
                  </a:cubicBezTo>
                  <a:cubicBezTo>
                    <a:pt x="9016" y="19810"/>
                    <a:pt x="8047" y="18625"/>
                    <a:pt x="7509" y="17872"/>
                  </a:cubicBezTo>
                  <a:cubicBezTo>
                    <a:pt x="5922" y="15826"/>
                    <a:pt x="3553" y="14775"/>
                    <a:pt x="1749" y="12999"/>
                  </a:cubicBezTo>
                  <a:cubicBezTo>
                    <a:pt x="1131" y="12299"/>
                    <a:pt x="1939" y="11761"/>
                    <a:pt x="2531" y="11412"/>
                  </a:cubicBezTo>
                  <a:cubicBezTo>
                    <a:pt x="2772" y="11251"/>
                    <a:pt x="3015" y="11061"/>
                    <a:pt x="3284" y="10874"/>
                  </a:cubicBezTo>
                  <a:cubicBezTo>
                    <a:pt x="4279" y="10174"/>
                    <a:pt x="5168" y="9339"/>
                    <a:pt x="6030" y="8452"/>
                  </a:cubicBezTo>
                  <a:cubicBezTo>
                    <a:pt x="6217" y="8290"/>
                    <a:pt x="6432" y="8129"/>
                    <a:pt x="6648" y="7993"/>
                  </a:cubicBezTo>
                  <a:cubicBezTo>
                    <a:pt x="7078" y="7698"/>
                    <a:pt x="7537" y="7429"/>
                    <a:pt x="7914" y="7132"/>
                  </a:cubicBezTo>
                  <a:cubicBezTo>
                    <a:pt x="10067" y="5383"/>
                    <a:pt x="6191" y="2395"/>
                    <a:pt x="5625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 rot="3062862">
              <a:off x="-884024" y="-2634555"/>
              <a:ext cx="1903849" cy="8779011"/>
            </a:xfrm>
            <a:custGeom>
              <a:avLst/>
              <a:gdLst/>
              <a:ahLst/>
              <a:cxnLst/>
              <a:rect l="l" t="t" r="r" b="b"/>
              <a:pathLst>
                <a:path w="10202" h="47042" extrusionOk="0">
                  <a:moveTo>
                    <a:pt x="5748" y="0"/>
                  </a:moveTo>
                  <a:cubicBezTo>
                    <a:pt x="5598" y="0"/>
                    <a:pt x="5428" y="20"/>
                    <a:pt x="5303" y="57"/>
                  </a:cubicBezTo>
                  <a:cubicBezTo>
                    <a:pt x="6272" y="1887"/>
                    <a:pt x="8964" y="3717"/>
                    <a:pt x="7995" y="5629"/>
                  </a:cubicBezTo>
                  <a:cubicBezTo>
                    <a:pt x="7536" y="6517"/>
                    <a:pt x="6057" y="6706"/>
                    <a:pt x="5196" y="7378"/>
                  </a:cubicBezTo>
                  <a:cubicBezTo>
                    <a:pt x="4980" y="7539"/>
                    <a:pt x="4791" y="7729"/>
                    <a:pt x="4683" y="7998"/>
                  </a:cubicBezTo>
                  <a:cubicBezTo>
                    <a:pt x="4388" y="9021"/>
                    <a:pt x="3688" y="9692"/>
                    <a:pt x="2881" y="10259"/>
                  </a:cubicBezTo>
                  <a:cubicBezTo>
                    <a:pt x="2612" y="10446"/>
                    <a:pt x="2315" y="10636"/>
                    <a:pt x="2046" y="10823"/>
                  </a:cubicBezTo>
                  <a:cubicBezTo>
                    <a:pt x="1292" y="11228"/>
                    <a:pt x="0" y="12143"/>
                    <a:pt x="1077" y="12950"/>
                  </a:cubicBezTo>
                  <a:cubicBezTo>
                    <a:pt x="3499" y="14752"/>
                    <a:pt x="6621" y="15614"/>
                    <a:pt x="8128" y="18387"/>
                  </a:cubicBezTo>
                  <a:cubicBezTo>
                    <a:pt x="8425" y="18979"/>
                    <a:pt x="7913" y="19464"/>
                    <a:pt x="7429" y="19651"/>
                  </a:cubicBezTo>
                  <a:cubicBezTo>
                    <a:pt x="6434" y="19920"/>
                    <a:pt x="5383" y="20405"/>
                    <a:pt x="4873" y="21240"/>
                  </a:cubicBezTo>
                  <a:cubicBezTo>
                    <a:pt x="4737" y="21427"/>
                    <a:pt x="4657" y="21671"/>
                    <a:pt x="4604" y="21912"/>
                  </a:cubicBezTo>
                  <a:cubicBezTo>
                    <a:pt x="4711" y="23850"/>
                    <a:pt x="2827" y="24793"/>
                    <a:pt x="1751" y="26138"/>
                  </a:cubicBezTo>
                  <a:cubicBezTo>
                    <a:pt x="754" y="27377"/>
                    <a:pt x="2235" y="28425"/>
                    <a:pt x="3176" y="29502"/>
                  </a:cubicBezTo>
                  <a:cubicBezTo>
                    <a:pt x="3366" y="29691"/>
                    <a:pt x="3527" y="29907"/>
                    <a:pt x="3660" y="30122"/>
                  </a:cubicBezTo>
                  <a:cubicBezTo>
                    <a:pt x="4791" y="33082"/>
                    <a:pt x="8372" y="36177"/>
                    <a:pt x="6944" y="39273"/>
                  </a:cubicBezTo>
                  <a:cubicBezTo>
                    <a:pt x="6488" y="40296"/>
                    <a:pt x="5006" y="40914"/>
                    <a:pt x="4657" y="42126"/>
                  </a:cubicBezTo>
                  <a:cubicBezTo>
                    <a:pt x="4576" y="42367"/>
                    <a:pt x="4550" y="42636"/>
                    <a:pt x="4576" y="42933"/>
                  </a:cubicBezTo>
                  <a:cubicBezTo>
                    <a:pt x="4765" y="44548"/>
                    <a:pt x="3419" y="45409"/>
                    <a:pt x="2450" y="46404"/>
                  </a:cubicBezTo>
                  <a:cubicBezTo>
                    <a:pt x="2450" y="46404"/>
                    <a:pt x="2989" y="46594"/>
                    <a:pt x="3445" y="46781"/>
                  </a:cubicBezTo>
                  <a:cubicBezTo>
                    <a:pt x="3720" y="46873"/>
                    <a:pt x="4092" y="47042"/>
                    <a:pt x="4246" y="47042"/>
                  </a:cubicBezTo>
                  <a:cubicBezTo>
                    <a:pt x="4274" y="47042"/>
                    <a:pt x="4294" y="47036"/>
                    <a:pt x="4306" y="47024"/>
                  </a:cubicBezTo>
                  <a:cubicBezTo>
                    <a:pt x="5250" y="46081"/>
                    <a:pt x="5814" y="44710"/>
                    <a:pt x="5626" y="43310"/>
                  </a:cubicBezTo>
                  <a:cubicBezTo>
                    <a:pt x="5626" y="43041"/>
                    <a:pt x="5680" y="42798"/>
                    <a:pt x="5760" y="42557"/>
                  </a:cubicBezTo>
                  <a:cubicBezTo>
                    <a:pt x="6137" y="41426"/>
                    <a:pt x="7295" y="40672"/>
                    <a:pt x="7726" y="39568"/>
                  </a:cubicBezTo>
                  <a:cubicBezTo>
                    <a:pt x="8802" y="36553"/>
                    <a:pt x="5868" y="33700"/>
                    <a:pt x="4980" y="30740"/>
                  </a:cubicBezTo>
                  <a:cubicBezTo>
                    <a:pt x="4873" y="30445"/>
                    <a:pt x="4737" y="30176"/>
                    <a:pt x="4604" y="29907"/>
                  </a:cubicBezTo>
                  <a:cubicBezTo>
                    <a:pt x="4199" y="29071"/>
                    <a:pt x="3768" y="28238"/>
                    <a:pt x="3445" y="27377"/>
                  </a:cubicBezTo>
                  <a:cubicBezTo>
                    <a:pt x="2961" y="26003"/>
                    <a:pt x="4711" y="25116"/>
                    <a:pt x="5275" y="23931"/>
                  </a:cubicBezTo>
                  <a:cubicBezTo>
                    <a:pt x="5465" y="23527"/>
                    <a:pt x="5545" y="23124"/>
                    <a:pt x="5626" y="22693"/>
                  </a:cubicBezTo>
                  <a:cubicBezTo>
                    <a:pt x="5598" y="22370"/>
                    <a:pt x="5652" y="22101"/>
                    <a:pt x="5760" y="21858"/>
                  </a:cubicBezTo>
                  <a:cubicBezTo>
                    <a:pt x="6352" y="20674"/>
                    <a:pt x="8344" y="20540"/>
                    <a:pt x="8641" y="19651"/>
                  </a:cubicBezTo>
                  <a:cubicBezTo>
                    <a:pt x="9502" y="16690"/>
                    <a:pt x="4899" y="15237"/>
                    <a:pt x="2692" y="13489"/>
                  </a:cubicBezTo>
                  <a:cubicBezTo>
                    <a:pt x="2343" y="13219"/>
                    <a:pt x="1938" y="12950"/>
                    <a:pt x="1776" y="12520"/>
                  </a:cubicBezTo>
                  <a:cubicBezTo>
                    <a:pt x="1561" y="11899"/>
                    <a:pt x="2235" y="11497"/>
                    <a:pt x="2666" y="11254"/>
                  </a:cubicBezTo>
                  <a:cubicBezTo>
                    <a:pt x="2935" y="11092"/>
                    <a:pt x="3204" y="10931"/>
                    <a:pt x="3445" y="10769"/>
                  </a:cubicBezTo>
                  <a:cubicBezTo>
                    <a:pt x="4468" y="10151"/>
                    <a:pt x="5411" y="9423"/>
                    <a:pt x="5814" y="8213"/>
                  </a:cubicBezTo>
                  <a:cubicBezTo>
                    <a:pt x="5949" y="7998"/>
                    <a:pt x="6111" y="7862"/>
                    <a:pt x="6272" y="7729"/>
                  </a:cubicBezTo>
                  <a:cubicBezTo>
                    <a:pt x="7026" y="7216"/>
                    <a:pt x="8182" y="7083"/>
                    <a:pt x="8667" y="6437"/>
                  </a:cubicBezTo>
                  <a:cubicBezTo>
                    <a:pt x="10202" y="4337"/>
                    <a:pt x="7106" y="2049"/>
                    <a:pt x="6083" y="85"/>
                  </a:cubicBezTo>
                  <a:cubicBezTo>
                    <a:pt x="6069" y="27"/>
                    <a:pt x="5923" y="0"/>
                    <a:pt x="57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 rot="3062862">
              <a:off x="-891852" y="-2752151"/>
              <a:ext cx="1803450" cy="8642965"/>
            </a:xfrm>
            <a:custGeom>
              <a:avLst/>
              <a:gdLst/>
              <a:ahLst/>
              <a:cxnLst/>
              <a:rect l="l" t="t" r="r" b="b"/>
              <a:pathLst>
                <a:path w="9664" h="46313" extrusionOk="0">
                  <a:moveTo>
                    <a:pt x="5569" y="1"/>
                  </a:moveTo>
                  <a:cubicBezTo>
                    <a:pt x="5429" y="1"/>
                    <a:pt x="5275" y="28"/>
                    <a:pt x="5142" y="76"/>
                  </a:cubicBezTo>
                  <a:cubicBezTo>
                    <a:pt x="6029" y="1719"/>
                    <a:pt x="9205" y="3736"/>
                    <a:pt x="7644" y="5405"/>
                  </a:cubicBezTo>
                  <a:cubicBezTo>
                    <a:pt x="7052" y="6105"/>
                    <a:pt x="5788" y="6294"/>
                    <a:pt x="4981" y="6886"/>
                  </a:cubicBezTo>
                  <a:cubicBezTo>
                    <a:pt x="4791" y="7020"/>
                    <a:pt x="4604" y="7181"/>
                    <a:pt x="4496" y="7397"/>
                  </a:cubicBezTo>
                  <a:cubicBezTo>
                    <a:pt x="4253" y="8581"/>
                    <a:pt x="3553" y="9335"/>
                    <a:pt x="2692" y="9981"/>
                  </a:cubicBezTo>
                  <a:cubicBezTo>
                    <a:pt x="2397" y="10196"/>
                    <a:pt x="2100" y="10385"/>
                    <a:pt x="1805" y="10601"/>
                  </a:cubicBezTo>
                  <a:cubicBezTo>
                    <a:pt x="1185" y="10924"/>
                    <a:pt x="646" y="11326"/>
                    <a:pt x="297" y="11893"/>
                  </a:cubicBezTo>
                  <a:cubicBezTo>
                    <a:pt x="0" y="12323"/>
                    <a:pt x="513" y="12726"/>
                    <a:pt x="862" y="12995"/>
                  </a:cubicBezTo>
                  <a:cubicBezTo>
                    <a:pt x="3284" y="14746"/>
                    <a:pt x="7213" y="15310"/>
                    <a:pt x="7859" y="18514"/>
                  </a:cubicBezTo>
                  <a:cubicBezTo>
                    <a:pt x="8021" y="19293"/>
                    <a:pt x="6703" y="19401"/>
                    <a:pt x="5975" y="19724"/>
                  </a:cubicBezTo>
                  <a:cubicBezTo>
                    <a:pt x="5329" y="20047"/>
                    <a:pt x="4658" y="20505"/>
                    <a:pt x="4388" y="21177"/>
                  </a:cubicBezTo>
                  <a:cubicBezTo>
                    <a:pt x="4281" y="21392"/>
                    <a:pt x="4227" y="21636"/>
                    <a:pt x="4253" y="21905"/>
                  </a:cubicBezTo>
                  <a:cubicBezTo>
                    <a:pt x="4227" y="23950"/>
                    <a:pt x="2046" y="24812"/>
                    <a:pt x="782" y="26104"/>
                  </a:cubicBezTo>
                  <a:cubicBezTo>
                    <a:pt x="485" y="26427"/>
                    <a:pt x="269" y="26857"/>
                    <a:pt x="485" y="27234"/>
                  </a:cubicBezTo>
                  <a:cubicBezTo>
                    <a:pt x="646" y="27449"/>
                    <a:pt x="836" y="27691"/>
                    <a:pt x="1051" y="27906"/>
                  </a:cubicBezTo>
                  <a:cubicBezTo>
                    <a:pt x="1238" y="28121"/>
                    <a:pt x="1454" y="28336"/>
                    <a:pt x="1669" y="28526"/>
                  </a:cubicBezTo>
                  <a:cubicBezTo>
                    <a:pt x="4281" y="30894"/>
                    <a:pt x="5950" y="34017"/>
                    <a:pt x="7349" y="37165"/>
                  </a:cubicBezTo>
                  <a:cubicBezTo>
                    <a:pt x="7618" y="37838"/>
                    <a:pt x="7536" y="38726"/>
                    <a:pt x="6837" y="39156"/>
                  </a:cubicBezTo>
                  <a:cubicBezTo>
                    <a:pt x="6057" y="39587"/>
                    <a:pt x="5034" y="39910"/>
                    <a:pt x="4550" y="40663"/>
                  </a:cubicBezTo>
                  <a:cubicBezTo>
                    <a:pt x="4388" y="40933"/>
                    <a:pt x="4281" y="41230"/>
                    <a:pt x="4281" y="41579"/>
                  </a:cubicBezTo>
                  <a:cubicBezTo>
                    <a:pt x="4522" y="43491"/>
                    <a:pt x="3122" y="44621"/>
                    <a:pt x="1561" y="45508"/>
                  </a:cubicBezTo>
                  <a:cubicBezTo>
                    <a:pt x="1428" y="45562"/>
                    <a:pt x="1320" y="45751"/>
                    <a:pt x="1266" y="45859"/>
                  </a:cubicBezTo>
                  <a:cubicBezTo>
                    <a:pt x="1266" y="45859"/>
                    <a:pt x="1777" y="46021"/>
                    <a:pt x="2261" y="46154"/>
                  </a:cubicBezTo>
                  <a:cubicBezTo>
                    <a:pt x="2462" y="46265"/>
                    <a:pt x="2649" y="46312"/>
                    <a:pt x="2825" y="46312"/>
                  </a:cubicBezTo>
                  <a:cubicBezTo>
                    <a:pt x="3591" y="46312"/>
                    <a:pt x="4147" y="45406"/>
                    <a:pt x="4737" y="44836"/>
                  </a:cubicBezTo>
                  <a:cubicBezTo>
                    <a:pt x="5196" y="44352"/>
                    <a:pt x="5276" y="43624"/>
                    <a:pt x="5276" y="42952"/>
                  </a:cubicBezTo>
                  <a:cubicBezTo>
                    <a:pt x="5304" y="42601"/>
                    <a:pt x="5329" y="42225"/>
                    <a:pt x="5411" y="41848"/>
                  </a:cubicBezTo>
                  <a:cubicBezTo>
                    <a:pt x="5519" y="41499"/>
                    <a:pt x="5680" y="41176"/>
                    <a:pt x="5950" y="40933"/>
                  </a:cubicBezTo>
                  <a:cubicBezTo>
                    <a:pt x="6837" y="40018"/>
                    <a:pt x="8613" y="39318"/>
                    <a:pt x="8075" y="37703"/>
                  </a:cubicBezTo>
                  <a:cubicBezTo>
                    <a:pt x="7026" y="34742"/>
                    <a:pt x="5545" y="31997"/>
                    <a:pt x="3768" y="29441"/>
                  </a:cubicBezTo>
                  <a:cubicBezTo>
                    <a:pt x="3553" y="29144"/>
                    <a:pt x="3312" y="28849"/>
                    <a:pt x="3069" y="28552"/>
                  </a:cubicBezTo>
                  <a:cubicBezTo>
                    <a:pt x="2827" y="28283"/>
                    <a:pt x="2584" y="27988"/>
                    <a:pt x="2343" y="27719"/>
                  </a:cubicBezTo>
                  <a:cubicBezTo>
                    <a:pt x="1938" y="27260"/>
                    <a:pt x="1992" y="26588"/>
                    <a:pt x="2397" y="26104"/>
                  </a:cubicBezTo>
                  <a:cubicBezTo>
                    <a:pt x="3581" y="24866"/>
                    <a:pt x="5411" y="23869"/>
                    <a:pt x="5304" y="21931"/>
                  </a:cubicBezTo>
                  <a:cubicBezTo>
                    <a:pt x="5357" y="21662"/>
                    <a:pt x="5437" y="21446"/>
                    <a:pt x="5573" y="21231"/>
                  </a:cubicBezTo>
                  <a:cubicBezTo>
                    <a:pt x="6083" y="20424"/>
                    <a:pt x="7106" y="19913"/>
                    <a:pt x="8129" y="19670"/>
                  </a:cubicBezTo>
                  <a:cubicBezTo>
                    <a:pt x="8613" y="19483"/>
                    <a:pt x="9125" y="18998"/>
                    <a:pt x="8828" y="18406"/>
                  </a:cubicBezTo>
                  <a:cubicBezTo>
                    <a:pt x="7511" y="15956"/>
                    <a:pt x="4873" y="14987"/>
                    <a:pt x="2584" y="13508"/>
                  </a:cubicBezTo>
                  <a:cubicBezTo>
                    <a:pt x="2046" y="13185"/>
                    <a:pt x="1292" y="12915"/>
                    <a:pt x="1374" y="12241"/>
                  </a:cubicBezTo>
                  <a:cubicBezTo>
                    <a:pt x="1400" y="11516"/>
                    <a:pt x="2207" y="11193"/>
                    <a:pt x="2746" y="10842"/>
                  </a:cubicBezTo>
                  <a:cubicBezTo>
                    <a:pt x="3015" y="10655"/>
                    <a:pt x="3312" y="10465"/>
                    <a:pt x="3581" y="10278"/>
                  </a:cubicBezTo>
                  <a:cubicBezTo>
                    <a:pt x="4388" y="9711"/>
                    <a:pt x="5088" y="9040"/>
                    <a:pt x="5383" y="8017"/>
                  </a:cubicBezTo>
                  <a:cubicBezTo>
                    <a:pt x="5491" y="7748"/>
                    <a:pt x="5680" y="7558"/>
                    <a:pt x="5896" y="7397"/>
                  </a:cubicBezTo>
                  <a:cubicBezTo>
                    <a:pt x="6757" y="6725"/>
                    <a:pt x="8236" y="6536"/>
                    <a:pt x="8695" y="5648"/>
                  </a:cubicBezTo>
                  <a:cubicBezTo>
                    <a:pt x="9664" y="3736"/>
                    <a:pt x="7160" y="1880"/>
                    <a:pt x="5950" y="130"/>
                  </a:cubicBezTo>
                  <a:cubicBezTo>
                    <a:pt x="5890" y="41"/>
                    <a:pt x="5741" y="1"/>
                    <a:pt x="5569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 rot="3062862">
              <a:off x="-1080598" y="-2927047"/>
              <a:ext cx="1938932" cy="8561598"/>
            </a:xfrm>
            <a:custGeom>
              <a:avLst/>
              <a:gdLst/>
              <a:ahLst/>
              <a:cxnLst/>
              <a:rect l="l" t="t" r="r" b="b"/>
              <a:pathLst>
                <a:path w="10390" h="45877" extrusionOk="0">
                  <a:moveTo>
                    <a:pt x="5868" y="0"/>
                  </a:moveTo>
                  <a:lnTo>
                    <a:pt x="5868" y="0"/>
                  </a:lnTo>
                  <a:cubicBezTo>
                    <a:pt x="6837" y="1454"/>
                    <a:pt x="10390" y="3740"/>
                    <a:pt x="8211" y="5248"/>
                  </a:cubicBezTo>
                  <a:cubicBezTo>
                    <a:pt x="7403" y="5786"/>
                    <a:pt x="6219" y="6109"/>
                    <a:pt x="5491" y="6809"/>
                  </a:cubicBezTo>
                  <a:cubicBezTo>
                    <a:pt x="5304" y="6970"/>
                    <a:pt x="5168" y="7160"/>
                    <a:pt x="5061" y="7401"/>
                  </a:cubicBezTo>
                  <a:cubicBezTo>
                    <a:pt x="4766" y="8854"/>
                    <a:pt x="3607" y="9608"/>
                    <a:pt x="2477" y="10389"/>
                  </a:cubicBezTo>
                  <a:cubicBezTo>
                    <a:pt x="2208" y="10577"/>
                    <a:pt x="1938" y="10766"/>
                    <a:pt x="1669" y="10982"/>
                  </a:cubicBezTo>
                  <a:cubicBezTo>
                    <a:pt x="1400" y="11251"/>
                    <a:pt x="1077" y="11492"/>
                    <a:pt x="944" y="11843"/>
                  </a:cubicBezTo>
                  <a:cubicBezTo>
                    <a:pt x="728" y="12596"/>
                    <a:pt x="1590" y="12999"/>
                    <a:pt x="2128" y="13350"/>
                  </a:cubicBezTo>
                  <a:cubicBezTo>
                    <a:pt x="4281" y="14480"/>
                    <a:pt x="6622" y="15288"/>
                    <a:pt x="8318" y="17036"/>
                  </a:cubicBezTo>
                  <a:cubicBezTo>
                    <a:pt x="8721" y="17441"/>
                    <a:pt x="9072" y="18274"/>
                    <a:pt x="8452" y="18651"/>
                  </a:cubicBezTo>
                  <a:cubicBezTo>
                    <a:pt x="7214" y="19325"/>
                    <a:pt x="5412" y="19756"/>
                    <a:pt x="4981" y="21101"/>
                  </a:cubicBezTo>
                  <a:cubicBezTo>
                    <a:pt x="4873" y="21371"/>
                    <a:pt x="4845" y="21666"/>
                    <a:pt x="4873" y="22017"/>
                  </a:cubicBezTo>
                  <a:cubicBezTo>
                    <a:pt x="4738" y="22824"/>
                    <a:pt x="4253" y="23524"/>
                    <a:pt x="3661" y="24088"/>
                  </a:cubicBezTo>
                  <a:cubicBezTo>
                    <a:pt x="2692" y="25085"/>
                    <a:pt x="1" y="26026"/>
                    <a:pt x="1023" y="27425"/>
                  </a:cubicBezTo>
                  <a:cubicBezTo>
                    <a:pt x="1185" y="27641"/>
                    <a:pt x="1374" y="27856"/>
                    <a:pt x="1590" y="28071"/>
                  </a:cubicBezTo>
                  <a:cubicBezTo>
                    <a:pt x="4550" y="30548"/>
                    <a:pt x="7349" y="33482"/>
                    <a:pt x="8237" y="37412"/>
                  </a:cubicBezTo>
                  <a:cubicBezTo>
                    <a:pt x="8587" y="38891"/>
                    <a:pt x="6488" y="38758"/>
                    <a:pt x="5627" y="39483"/>
                  </a:cubicBezTo>
                  <a:cubicBezTo>
                    <a:pt x="5384" y="39699"/>
                    <a:pt x="5196" y="39968"/>
                    <a:pt x="5089" y="40265"/>
                  </a:cubicBezTo>
                  <a:cubicBezTo>
                    <a:pt x="4953" y="40534"/>
                    <a:pt x="4899" y="40857"/>
                    <a:pt x="4899" y="41152"/>
                  </a:cubicBezTo>
                  <a:cubicBezTo>
                    <a:pt x="5142" y="43333"/>
                    <a:pt x="2989" y="43871"/>
                    <a:pt x="1669" y="44948"/>
                  </a:cubicBezTo>
                  <a:cubicBezTo>
                    <a:pt x="1428" y="45109"/>
                    <a:pt x="1454" y="45404"/>
                    <a:pt x="1482" y="45702"/>
                  </a:cubicBezTo>
                  <a:cubicBezTo>
                    <a:pt x="1482" y="45702"/>
                    <a:pt x="1859" y="45755"/>
                    <a:pt x="2236" y="45781"/>
                  </a:cubicBezTo>
                  <a:cubicBezTo>
                    <a:pt x="2391" y="45801"/>
                    <a:pt x="2574" y="45876"/>
                    <a:pt x="2734" y="45876"/>
                  </a:cubicBezTo>
                  <a:cubicBezTo>
                    <a:pt x="2796" y="45876"/>
                    <a:pt x="2855" y="45865"/>
                    <a:pt x="2907" y="45835"/>
                  </a:cubicBezTo>
                  <a:cubicBezTo>
                    <a:pt x="3097" y="45781"/>
                    <a:pt x="3123" y="45486"/>
                    <a:pt x="3312" y="45379"/>
                  </a:cubicBezTo>
                  <a:cubicBezTo>
                    <a:pt x="4873" y="44679"/>
                    <a:pt x="6191" y="43413"/>
                    <a:pt x="5950" y="41583"/>
                  </a:cubicBezTo>
                  <a:cubicBezTo>
                    <a:pt x="5950" y="41234"/>
                    <a:pt x="6057" y="40937"/>
                    <a:pt x="6219" y="40667"/>
                  </a:cubicBezTo>
                  <a:cubicBezTo>
                    <a:pt x="6703" y="39942"/>
                    <a:pt x="7752" y="39591"/>
                    <a:pt x="8480" y="39134"/>
                  </a:cubicBezTo>
                  <a:cubicBezTo>
                    <a:pt x="8882" y="38919"/>
                    <a:pt x="9180" y="38542"/>
                    <a:pt x="9072" y="38112"/>
                  </a:cubicBezTo>
                  <a:cubicBezTo>
                    <a:pt x="8290" y="34344"/>
                    <a:pt x="6004" y="31114"/>
                    <a:pt x="3338" y="28530"/>
                  </a:cubicBezTo>
                  <a:cubicBezTo>
                    <a:pt x="3123" y="28340"/>
                    <a:pt x="2907" y="28125"/>
                    <a:pt x="2720" y="27910"/>
                  </a:cubicBezTo>
                  <a:cubicBezTo>
                    <a:pt x="2505" y="27695"/>
                    <a:pt x="2315" y="27453"/>
                    <a:pt x="2154" y="27238"/>
                  </a:cubicBezTo>
                  <a:cubicBezTo>
                    <a:pt x="1938" y="26861"/>
                    <a:pt x="2154" y="26431"/>
                    <a:pt x="2451" y="26108"/>
                  </a:cubicBezTo>
                  <a:cubicBezTo>
                    <a:pt x="3715" y="24816"/>
                    <a:pt x="5896" y="23954"/>
                    <a:pt x="5922" y="21909"/>
                  </a:cubicBezTo>
                  <a:cubicBezTo>
                    <a:pt x="5922" y="21612"/>
                    <a:pt x="5976" y="21343"/>
                    <a:pt x="6083" y="21127"/>
                  </a:cubicBezTo>
                  <a:cubicBezTo>
                    <a:pt x="6622" y="19971"/>
                    <a:pt x="8264" y="19620"/>
                    <a:pt x="9341" y="19028"/>
                  </a:cubicBezTo>
                  <a:cubicBezTo>
                    <a:pt x="9690" y="18813"/>
                    <a:pt x="9879" y="18410"/>
                    <a:pt x="9664" y="18113"/>
                  </a:cubicBezTo>
                  <a:cubicBezTo>
                    <a:pt x="8075" y="15449"/>
                    <a:pt x="5114" y="14642"/>
                    <a:pt x="2584" y="13081"/>
                  </a:cubicBezTo>
                  <a:cubicBezTo>
                    <a:pt x="2236" y="12838"/>
                    <a:pt x="1859" y="12543"/>
                    <a:pt x="1938" y="12138"/>
                  </a:cubicBezTo>
                  <a:cubicBezTo>
                    <a:pt x="1966" y="11305"/>
                    <a:pt x="2907" y="11035"/>
                    <a:pt x="3446" y="10605"/>
                  </a:cubicBezTo>
                  <a:cubicBezTo>
                    <a:pt x="3769" y="10389"/>
                    <a:pt x="4066" y="10200"/>
                    <a:pt x="4361" y="9985"/>
                  </a:cubicBezTo>
                  <a:cubicBezTo>
                    <a:pt x="5222" y="9339"/>
                    <a:pt x="5950" y="8585"/>
                    <a:pt x="6137" y="7401"/>
                  </a:cubicBezTo>
                  <a:cubicBezTo>
                    <a:pt x="6245" y="7185"/>
                    <a:pt x="6406" y="6998"/>
                    <a:pt x="6596" y="6837"/>
                  </a:cubicBezTo>
                  <a:cubicBezTo>
                    <a:pt x="7375" y="6245"/>
                    <a:pt x="8613" y="6029"/>
                    <a:pt x="9449" y="5545"/>
                  </a:cubicBezTo>
                  <a:cubicBezTo>
                    <a:pt x="9826" y="5301"/>
                    <a:pt x="9987" y="4817"/>
                    <a:pt x="9798" y="4414"/>
                  </a:cubicBezTo>
                  <a:cubicBezTo>
                    <a:pt x="8857" y="2718"/>
                    <a:pt x="7834" y="241"/>
                    <a:pt x="5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 rot="3062862">
              <a:off x="-1138134" y="-3013254"/>
              <a:ext cx="1944158" cy="8597242"/>
            </a:xfrm>
            <a:custGeom>
              <a:avLst/>
              <a:gdLst/>
              <a:ahLst/>
              <a:cxnLst/>
              <a:rect l="l" t="t" r="r" b="b"/>
              <a:pathLst>
                <a:path w="10418" h="46068" extrusionOk="0">
                  <a:moveTo>
                    <a:pt x="5707" y="0"/>
                  </a:moveTo>
                  <a:cubicBezTo>
                    <a:pt x="5581" y="0"/>
                    <a:pt x="5451" y="15"/>
                    <a:pt x="5329" y="43"/>
                  </a:cubicBezTo>
                  <a:cubicBezTo>
                    <a:pt x="6406" y="1174"/>
                    <a:pt x="7698" y="2169"/>
                    <a:pt x="8426" y="3596"/>
                  </a:cubicBezTo>
                  <a:cubicBezTo>
                    <a:pt x="8721" y="4242"/>
                    <a:pt x="8318" y="4834"/>
                    <a:pt x="7726" y="5103"/>
                  </a:cubicBezTo>
                  <a:cubicBezTo>
                    <a:pt x="6783" y="5506"/>
                    <a:pt x="5545" y="5965"/>
                    <a:pt x="4873" y="6772"/>
                  </a:cubicBezTo>
                  <a:cubicBezTo>
                    <a:pt x="4683" y="6959"/>
                    <a:pt x="4550" y="7175"/>
                    <a:pt x="4468" y="7444"/>
                  </a:cubicBezTo>
                  <a:cubicBezTo>
                    <a:pt x="4253" y="8359"/>
                    <a:pt x="3689" y="9059"/>
                    <a:pt x="2989" y="9705"/>
                  </a:cubicBezTo>
                  <a:cubicBezTo>
                    <a:pt x="2799" y="9866"/>
                    <a:pt x="2584" y="10028"/>
                    <a:pt x="2343" y="10189"/>
                  </a:cubicBezTo>
                  <a:cubicBezTo>
                    <a:pt x="2099" y="10351"/>
                    <a:pt x="1830" y="10512"/>
                    <a:pt x="1561" y="10674"/>
                  </a:cubicBezTo>
                  <a:cubicBezTo>
                    <a:pt x="1077" y="11025"/>
                    <a:pt x="351" y="11320"/>
                    <a:pt x="269" y="12019"/>
                  </a:cubicBezTo>
                  <a:cubicBezTo>
                    <a:pt x="190" y="12424"/>
                    <a:pt x="538" y="12693"/>
                    <a:pt x="861" y="12909"/>
                  </a:cubicBezTo>
                  <a:cubicBezTo>
                    <a:pt x="3258" y="14416"/>
                    <a:pt x="5949" y="15088"/>
                    <a:pt x="7967" y="17026"/>
                  </a:cubicBezTo>
                  <a:cubicBezTo>
                    <a:pt x="8505" y="17564"/>
                    <a:pt x="8372" y="18371"/>
                    <a:pt x="7618" y="18641"/>
                  </a:cubicBezTo>
                  <a:cubicBezTo>
                    <a:pt x="6567" y="19099"/>
                    <a:pt x="5250" y="19556"/>
                    <a:pt x="4629" y="20578"/>
                  </a:cubicBezTo>
                  <a:cubicBezTo>
                    <a:pt x="4522" y="20768"/>
                    <a:pt x="4414" y="20983"/>
                    <a:pt x="4360" y="21252"/>
                  </a:cubicBezTo>
                  <a:cubicBezTo>
                    <a:pt x="4496" y="23647"/>
                    <a:pt x="2074" y="24805"/>
                    <a:pt x="566" y="26177"/>
                  </a:cubicBezTo>
                  <a:cubicBezTo>
                    <a:pt x="351" y="26392"/>
                    <a:pt x="162" y="26661"/>
                    <a:pt x="82" y="26958"/>
                  </a:cubicBezTo>
                  <a:cubicBezTo>
                    <a:pt x="0" y="27227"/>
                    <a:pt x="54" y="27522"/>
                    <a:pt x="323" y="27766"/>
                  </a:cubicBezTo>
                  <a:cubicBezTo>
                    <a:pt x="1669" y="28842"/>
                    <a:pt x="3284" y="29568"/>
                    <a:pt x="4334" y="31021"/>
                  </a:cubicBezTo>
                  <a:cubicBezTo>
                    <a:pt x="5734" y="32959"/>
                    <a:pt x="9043" y="35651"/>
                    <a:pt x="7429" y="37750"/>
                  </a:cubicBezTo>
                  <a:cubicBezTo>
                    <a:pt x="6757" y="38585"/>
                    <a:pt x="5034" y="38801"/>
                    <a:pt x="4496" y="39903"/>
                  </a:cubicBezTo>
                  <a:cubicBezTo>
                    <a:pt x="4388" y="40147"/>
                    <a:pt x="4334" y="40388"/>
                    <a:pt x="4334" y="40711"/>
                  </a:cubicBezTo>
                  <a:cubicBezTo>
                    <a:pt x="4496" y="42677"/>
                    <a:pt x="2504" y="43322"/>
                    <a:pt x="1105" y="44184"/>
                  </a:cubicBezTo>
                  <a:cubicBezTo>
                    <a:pt x="323" y="44640"/>
                    <a:pt x="836" y="45476"/>
                    <a:pt x="1105" y="46068"/>
                  </a:cubicBezTo>
                  <a:lnTo>
                    <a:pt x="1966" y="45799"/>
                  </a:lnTo>
                  <a:cubicBezTo>
                    <a:pt x="1804" y="45179"/>
                    <a:pt x="2289" y="44640"/>
                    <a:pt x="2853" y="44453"/>
                  </a:cubicBezTo>
                  <a:cubicBezTo>
                    <a:pt x="4281" y="44022"/>
                    <a:pt x="5545" y="42838"/>
                    <a:pt x="5383" y="41249"/>
                  </a:cubicBezTo>
                  <a:cubicBezTo>
                    <a:pt x="5383" y="40872"/>
                    <a:pt x="5465" y="40469"/>
                    <a:pt x="5652" y="40147"/>
                  </a:cubicBezTo>
                  <a:cubicBezTo>
                    <a:pt x="5842" y="39824"/>
                    <a:pt x="6111" y="39526"/>
                    <a:pt x="6488" y="39365"/>
                  </a:cubicBezTo>
                  <a:cubicBezTo>
                    <a:pt x="7321" y="38908"/>
                    <a:pt x="8856" y="38855"/>
                    <a:pt x="8721" y="37778"/>
                  </a:cubicBezTo>
                  <a:cubicBezTo>
                    <a:pt x="8156" y="33633"/>
                    <a:pt x="5006" y="30806"/>
                    <a:pt x="2099" y="28196"/>
                  </a:cubicBezTo>
                  <a:cubicBezTo>
                    <a:pt x="1912" y="27981"/>
                    <a:pt x="1723" y="27766"/>
                    <a:pt x="1561" y="27522"/>
                  </a:cubicBezTo>
                  <a:cubicBezTo>
                    <a:pt x="459" y="25882"/>
                    <a:pt x="3689" y="25074"/>
                    <a:pt x="4629" y="23728"/>
                  </a:cubicBezTo>
                  <a:cubicBezTo>
                    <a:pt x="5006" y="23216"/>
                    <a:pt x="5275" y="22678"/>
                    <a:pt x="5357" y="22114"/>
                  </a:cubicBezTo>
                  <a:cubicBezTo>
                    <a:pt x="5329" y="21737"/>
                    <a:pt x="5383" y="21414"/>
                    <a:pt x="5491" y="21145"/>
                  </a:cubicBezTo>
                  <a:cubicBezTo>
                    <a:pt x="6029" y="19799"/>
                    <a:pt x="8182" y="19556"/>
                    <a:pt x="8990" y="18425"/>
                  </a:cubicBezTo>
                  <a:cubicBezTo>
                    <a:pt x="9797" y="17349"/>
                    <a:pt x="7967" y="16354"/>
                    <a:pt x="6972" y="15734"/>
                  </a:cubicBezTo>
                  <a:cubicBezTo>
                    <a:pt x="5411" y="14685"/>
                    <a:pt x="3742" y="14039"/>
                    <a:pt x="2099" y="13150"/>
                  </a:cubicBezTo>
                  <a:cubicBezTo>
                    <a:pt x="1159" y="12665"/>
                    <a:pt x="1346" y="11563"/>
                    <a:pt x="2153" y="11079"/>
                  </a:cubicBezTo>
                  <a:cubicBezTo>
                    <a:pt x="2422" y="10863"/>
                    <a:pt x="2692" y="10674"/>
                    <a:pt x="2989" y="10458"/>
                  </a:cubicBezTo>
                  <a:cubicBezTo>
                    <a:pt x="4119" y="9651"/>
                    <a:pt x="5250" y="8872"/>
                    <a:pt x="5573" y="7418"/>
                  </a:cubicBezTo>
                  <a:cubicBezTo>
                    <a:pt x="5706" y="7175"/>
                    <a:pt x="5896" y="6987"/>
                    <a:pt x="6111" y="6798"/>
                  </a:cubicBezTo>
                  <a:cubicBezTo>
                    <a:pt x="6944" y="6098"/>
                    <a:pt x="8318" y="5803"/>
                    <a:pt x="8964" y="5075"/>
                  </a:cubicBezTo>
                  <a:cubicBezTo>
                    <a:pt x="10417" y="3489"/>
                    <a:pt x="7482" y="1497"/>
                    <a:pt x="6272" y="177"/>
                  </a:cubicBezTo>
                  <a:cubicBezTo>
                    <a:pt x="6167" y="54"/>
                    <a:pt x="5946" y="0"/>
                    <a:pt x="5707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 rot="3062862">
              <a:off x="-1284565" y="-3243980"/>
              <a:ext cx="1833681" cy="8699884"/>
            </a:xfrm>
            <a:custGeom>
              <a:avLst/>
              <a:gdLst/>
              <a:ahLst/>
              <a:cxnLst/>
              <a:rect l="l" t="t" r="r" b="b"/>
              <a:pathLst>
                <a:path w="9826" h="46618" extrusionOk="0">
                  <a:moveTo>
                    <a:pt x="5384" y="1"/>
                  </a:moveTo>
                  <a:lnTo>
                    <a:pt x="5384" y="1"/>
                  </a:lnTo>
                  <a:cubicBezTo>
                    <a:pt x="6434" y="1374"/>
                    <a:pt x="9503" y="2559"/>
                    <a:pt x="8318" y="4281"/>
                  </a:cubicBezTo>
                  <a:cubicBezTo>
                    <a:pt x="7672" y="5276"/>
                    <a:pt x="6191" y="5735"/>
                    <a:pt x="5250" y="6596"/>
                  </a:cubicBezTo>
                  <a:cubicBezTo>
                    <a:pt x="5035" y="6811"/>
                    <a:pt x="4820" y="7052"/>
                    <a:pt x="4684" y="7321"/>
                  </a:cubicBezTo>
                  <a:cubicBezTo>
                    <a:pt x="4199" y="8775"/>
                    <a:pt x="3097" y="9636"/>
                    <a:pt x="1967" y="10525"/>
                  </a:cubicBezTo>
                  <a:cubicBezTo>
                    <a:pt x="1669" y="10741"/>
                    <a:pt x="1400" y="10956"/>
                    <a:pt x="1131" y="11171"/>
                  </a:cubicBezTo>
                  <a:cubicBezTo>
                    <a:pt x="862" y="11466"/>
                    <a:pt x="513" y="11656"/>
                    <a:pt x="352" y="12033"/>
                  </a:cubicBezTo>
                  <a:cubicBezTo>
                    <a:pt x="108" y="12597"/>
                    <a:pt x="675" y="13055"/>
                    <a:pt x="1159" y="13243"/>
                  </a:cubicBezTo>
                  <a:cubicBezTo>
                    <a:pt x="3366" y="14186"/>
                    <a:pt x="5599" y="14858"/>
                    <a:pt x="7565" y="16311"/>
                  </a:cubicBezTo>
                  <a:cubicBezTo>
                    <a:pt x="8103" y="16716"/>
                    <a:pt x="8964" y="17469"/>
                    <a:pt x="8237" y="18062"/>
                  </a:cubicBezTo>
                  <a:cubicBezTo>
                    <a:pt x="7188" y="18949"/>
                    <a:pt x="5412" y="19246"/>
                    <a:pt x="4712" y="20430"/>
                  </a:cubicBezTo>
                  <a:cubicBezTo>
                    <a:pt x="4576" y="20671"/>
                    <a:pt x="4469" y="20968"/>
                    <a:pt x="4443" y="21291"/>
                  </a:cubicBezTo>
                  <a:cubicBezTo>
                    <a:pt x="4550" y="23821"/>
                    <a:pt x="1805" y="24898"/>
                    <a:pt x="352" y="26620"/>
                  </a:cubicBezTo>
                  <a:cubicBezTo>
                    <a:pt x="162" y="26836"/>
                    <a:pt x="108" y="27105"/>
                    <a:pt x="136" y="27374"/>
                  </a:cubicBezTo>
                  <a:cubicBezTo>
                    <a:pt x="190" y="27536"/>
                    <a:pt x="136" y="27697"/>
                    <a:pt x="270" y="27831"/>
                  </a:cubicBezTo>
                  <a:cubicBezTo>
                    <a:pt x="2397" y="29338"/>
                    <a:pt x="4658" y="30389"/>
                    <a:pt x="6058" y="32675"/>
                  </a:cubicBezTo>
                  <a:cubicBezTo>
                    <a:pt x="6945" y="34021"/>
                    <a:pt x="8829" y="35502"/>
                    <a:pt x="7914" y="36928"/>
                  </a:cubicBezTo>
                  <a:cubicBezTo>
                    <a:pt x="7188" y="38058"/>
                    <a:pt x="5168" y="38140"/>
                    <a:pt x="4576" y="39378"/>
                  </a:cubicBezTo>
                  <a:cubicBezTo>
                    <a:pt x="4469" y="39647"/>
                    <a:pt x="4415" y="39942"/>
                    <a:pt x="4415" y="40293"/>
                  </a:cubicBezTo>
                  <a:cubicBezTo>
                    <a:pt x="4443" y="42203"/>
                    <a:pt x="2369" y="42688"/>
                    <a:pt x="1131" y="43656"/>
                  </a:cubicBezTo>
                  <a:cubicBezTo>
                    <a:pt x="1" y="44492"/>
                    <a:pt x="1346" y="45784"/>
                    <a:pt x="1859" y="46617"/>
                  </a:cubicBezTo>
                  <a:lnTo>
                    <a:pt x="2236" y="46107"/>
                  </a:lnTo>
                  <a:cubicBezTo>
                    <a:pt x="916" y="44277"/>
                    <a:pt x="3366" y="43684"/>
                    <a:pt x="4550" y="42849"/>
                  </a:cubicBezTo>
                  <a:cubicBezTo>
                    <a:pt x="5250" y="42418"/>
                    <a:pt x="5465" y="41531"/>
                    <a:pt x="5465" y="40750"/>
                  </a:cubicBezTo>
                  <a:cubicBezTo>
                    <a:pt x="5465" y="40427"/>
                    <a:pt x="5491" y="40158"/>
                    <a:pt x="5599" y="39942"/>
                  </a:cubicBezTo>
                  <a:cubicBezTo>
                    <a:pt x="6058" y="38786"/>
                    <a:pt x="7619" y="38463"/>
                    <a:pt x="8721" y="37871"/>
                  </a:cubicBezTo>
                  <a:cubicBezTo>
                    <a:pt x="9313" y="37548"/>
                    <a:pt x="9152" y="36848"/>
                    <a:pt x="8964" y="36310"/>
                  </a:cubicBezTo>
                  <a:cubicBezTo>
                    <a:pt x="7403" y="32729"/>
                    <a:pt x="4712" y="29850"/>
                    <a:pt x="1454" y="27805"/>
                  </a:cubicBezTo>
                  <a:cubicBezTo>
                    <a:pt x="1185" y="27561"/>
                    <a:pt x="1131" y="27266"/>
                    <a:pt x="1213" y="26997"/>
                  </a:cubicBezTo>
                  <a:cubicBezTo>
                    <a:pt x="1293" y="26700"/>
                    <a:pt x="1482" y="26431"/>
                    <a:pt x="1697" y="26216"/>
                  </a:cubicBezTo>
                  <a:cubicBezTo>
                    <a:pt x="3230" y="24816"/>
                    <a:pt x="5627" y="23686"/>
                    <a:pt x="5491" y="21291"/>
                  </a:cubicBezTo>
                  <a:cubicBezTo>
                    <a:pt x="5545" y="20968"/>
                    <a:pt x="5681" y="20725"/>
                    <a:pt x="5868" y="20484"/>
                  </a:cubicBezTo>
                  <a:cubicBezTo>
                    <a:pt x="6811" y="19379"/>
                    <a:pt x="8883" y="19246"/>
                    <a:pt x="9018" y="18141"/>
                  </a:cubicBezTo>
                  <a:cubicBezTo>
                    <a:pt x="9421" y="15181"/>
                    <a:pt x="4550" y="14616"/>
                    <a:pt x="2074" y="13135"/>
                  </a:cubicBezTo>
                  <a:cubicBezTo>
                    <a:pt x="1669" y="12866"/>
                    <a:pt x="1131" y="12463"/>
                    <a:pt x="1400" y="12005"/>
                  </a:cubicBezTo>
                  <a:cubicBezTo>
                    <a:pt x="1723" y="11333"/>
                    <a:pt x="2369" y="10956"/>
                    <a:pt x="2961" y="10525"/>
                  </a:cubicBezTo>
                  <a:cubicBezTo>
                    <a:pt x="3258" y="10336"/>
                    <a:pt x="3553" y="10121"/>
                    <a:pt x="3851" y="9905"/>
                  </a:cubicBezTo>
                  <a:cubicBezTo>
                    <a:pt x="4684" y="9259"/>
                    <a:pt x="5384" y="8534"/>
                    <a:pt x="5599" y="7403"/>
                  </a:cubicBezTo>
                  <a:cubicBezTo>
                    <a:pt x="5707" y="7134"/>
                    <a:pt x="5868" y="6919"/>
                    <a:pt x="6083" y="6703"/>
                  </a:cubicBezTo>
                  <a:cubicBezTo>
                    <a:pt x="6865" y="5896"/>
                    <a:pt x="8237" y="5491"/>
                    <a:pt x="9180" y="4953"/>
                  </a:cubicBezTo>
                  <a:cubicBezTo>
                    <a:pt x="9664" y="4684"/>
                    <a:pt x="9826" y="4092"/>
                    <a:pt x="9529" y="3661"/>
                  </a:cubicBezTo>
                  <a:cubicBezTo>
                    <a:pt x="8480" y="2074"/>
                    <a:pt x="7350" y="82"/>
                    <a:pt x="53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 rot="3062862">
              <a:off x="-1507806" y="-3412988"/>
              <a:ext cx="1964312" cy="8815215"/>
            </a:xfrm>
            <a:custGeom>
              <a:avLst/>
              <a:gdLst/>
              <a:ahLst/>
              <a:cxnLst/>
              <a:rect l="l" t="t" r="r" b="b"/>
              <a:pathLst>
                <a:path w="10526" h="47236" extrusionOk="0">
                  <a:moveTo>
                    <a:pt x="5681" y="1"/>
                  </a:moveTo>
                  <a:lnTo>
                    <a:pt x="5681" y="1"/>
                  </a:lnTo>
                  <a:cubicBezTo>
                    <a:pt x="6704" y="1347"/>
                    <a:pt x="9690" y="2315"/>
                    <a:pt x="8749" y="3984"/>
                  </a:cubicBezTo>
                  <a:cubicBezTo>
                    <a:pt x="8103" y="5087"/>
                    <a:pt x="6596" y="5625"/>
                    <a:pt x="5599" y="6540"/>
                  </a:cubicBezTo>
                  <a:cubicBezTo>
                    <a:pt x="5358" y="6783"/>
                    <a:pt x="5169" y="7024"/>
                    <a:pt x="5007" y="7322"/>
                  </a:cubicBezTo>
                  <a:cubicBezTo>
                    <a:pt x="4469" y="8667"/>
                    <a:pt x="3420" y="9582"/>
                    <a:pt x="2344" y="10498"/>
                  </a:cubicBezTo>
                  <a:lnTo>
                    <a:pt x="1698" y="11062"/>
                  </a:lnTo>
                  <a:cubicBezTo>
                    <a:pt x="1159" y="11600"/>
                    <a:pt x="1" y="12543"/>
                    <a:pt x="1052" y="13107"/>
                  </a:cubicBezTo>
                  <a:cubicBezTo>
                    <a:pt x="3636" y="14481"/>
                    <a:pt x="6837" y="14722"/>
                    <a:pt x="8749" y="17037"/>
                  </a:cubicBezTo>
                  <a:cubicBezTo>
                    <a:pt x="9044" y="17334"/>
                    <a:pt x="8775" y="17818"/>
                    <a:pt x="8452" y="18006"/>
                  </a:cubicBezTo>
                  <a:cubicBezTo>
                    <a:pt x="7242" y="18759"/>
                    <a:pt x="5599" y="19218"/>
                    <a:pt x="4981" y="20456"/>
                  </a:cubicBezTo>
                  <a:cubicBezTo>
                    <a:pt x="4846" y="20725"/>
                    <a:pt x="4766" y="20994"/>
                    <a:pt x="4738" y="21317"/>
                  </a:cubicBezTo>
                  <a:cubicBezTo>
                    <a:pt x="4792" y="23819"/>
                    <a:pt x="2208" y="25004"/>
                    <a:pt x="729" y="26672"/>
                  </a:cubicBezTo>
                  <a:cubicBezTo>
                    <a:pt x="513" y="26941"/>
                    <a:pt x="406" y="27239"/>
                    <a:pt x="432" y="27534"/>
                  </a:cubicBezTo>
                  <a:cubicBezTo>
                    <a:pt x="460" y="27749"/>
                    <a:pt x="539" y="27910"/>
                    <a:pt x="675" y="27992"/>
                  </a:cubicBezTo>
                  <a:cubicBezTo>
                    <a:pt x="3959" y="29848"/>
                    <a:pt x="7027" y="32001"/>
                    <a:pt x="8560" y="35528"/>
                  </a:cubicBezTo>
                  <a:cubicBezTo>
                    <a:pt x="8749" y="35985"/>
                    <a:pt x="8642" y="36551"/>
                    <a:pt x="8183" y="36820"/>
                  </a:cubicBezTo>
                  <a:cubicBezTo>
                    <a:pt x="7081" y="37412"/>
                    <a:pt x="5492" y="37628"/>
                    <a:pt x="4927" y="38758"/>
                  </a:cubicBezTo>
                  <a:cubicBezTo>
                    <a:pt x="4820" y="38973"/>
                    <a:pt x="4766" y="39243"/>
                    <a:pt x="4738" y="39538"/>
                  </a:cubicBezTo>
                  <a:cubicBezTo>
                    <a:pt x="4766" y="40453"/>
                    <a:pt x="4361" y="41342"/>
                    <a:pt x="3554" y="41880"/>
                  </a:cubicBezTo>
                  <a:cubicBezTo>
                    <a:pt x="2667" y="42472"/>
                    <a:pt x="1293" y="42580"/>
                    <a:pt x="1024" y="43657"/>
                  </a:cubicBezTo>
                  <a:cubicBezTo>
                    <a:pt x="729" y="45110"/>
                    <a:pt x="2262" y="46051"/>
                    <a:pt x="2908" y="47235"/>
                  </a:cubicBezTo>
                  <a:lnTo>
                    <a:pt x="3205" y="46643"/>
                  </a:lnTo>
                  <a:cubicBezTo>
                    <a:pt x="2692" y="45810"/>
                    <a:pt x="1347" y="44518"/>
                    <a:pt x="2477" y="43682"/>
                  </a:cubicBezTo>
                  <a:cubicBezTo>
                    <a:pt x="3715" y="42714"/>
                    <a:pt x="5789" y="42229"/>
                    <a:pt x="5761" y="40319"/>
                  </a:cubicBezTo>
                  <a:cubicBezTo>
                    <a:pt x="5761" y="39996"/>
                    <a:pt x="5815" y="39727"/>
                    <a:pt x="5922" y="39484"/>
                  </a:cubicBezTo>
                  <a:cubicBezTo>
                    <a:pt x="6435" y="38299"/>
                    <a:pt x="8291" y="38084"/>
                    <a:pt x="8990" y="37169"/>
                  </a:cubicBezTo>
                  <a:cubicBezTo>
                    <a:pt x="10526" y="34936"/>
                    <a:pt x="6973" y="32191"/>
                    <a:pt x="5330" y="30415"/>
                  </a:cubicBezTo>
                  <a:cubicBezTo>
                    <a:pt x="4281" y="29310"/>
                    <a:pt x="2774" y="28853"/>
                    <a:pt x="1616" y="27857"/>
                  </a:cubicBezTo>
                  <a:cubicBezTo>
                    <a:pt x="1482" y="27723"/>
                    <a:pt x="1536" y="27562"/>
                    <a:pt x="1482" y="27400"/>
                  </a:cubicBezTo>
                  <a:cubicBezTo>
                    <a:pt x="1454" y="27131"/>
                    <a:pt x="1508" y="26862"/>
                    <a:pt x="1698" y="26646"/>
                  </a:cubicBezTo>
                  <a:cubicBezTo>
                    <a:pt x="3151" y="24924"/>
                    <a:pt x="5896" y="23847"/>
                    <a:pt x="5789" y="21317"/>
                  </a:cubicBezTo>
                  <a:cubicBezTo>
                    <a:pt x="5815" y="20994"/>
                    <a:pt x="5922" y="20725"/>
                    <a:pt x="6058" y="20482"/>
                  </a:cubicBezTo>
                  <a:cubicBezTo>
                    <a:pt x="6704" y="19298"/>
                    <a:pt x="8373" y="18975"/>
                    <a:pt x="9529" y="18221"/>
                  </a:cubicBezTo>
                  <a:cubicBezTo>
                    <a:pt x="9798" y="18006"/>
                    <a:pt x="9987" y="17603"/>
                    <a:pt x="9798" y="17334"/>
                  </a:cubicBezTo>
                  <a:cubicBezTo>
                    <a:pt x="8157" y="15019"/>
                    <a:pt x="5222" y="14507"/>
                    <a:pt x="2800" y="13430"/>
                  </a:cubicBezTo>
                  <a:cubicBezTo>
                    <a:pt x="2397" y="13243"/>
                    <a:pt x="1939" y="13028"/>
                    <a:pt x="1724" y="12569"/>
                  </a:cubicBezTo>
                  <a:cubicBezTo>
                    <a:pt x="1454" y="12031"/>
                    <a:pt x="2074" y="11546"/>
                    <a:pt x="2451" y="11223"/>
                  </a:cubicBezTo>
                  <a:lnTo>
                    <a:pt x="3259" y="10577"/>
                  </a:lnTo>
                  <a:cubicBezTo>
                    <a:pt x="4361" y="9744"/>
                    <a:pt x="5492" y="8909"/>
                    <a:pt x="5922" y="7509"/>
                  </a:cubicBezTo>
                  <a:cubicBezTo>
                    <a:pt x="6030" y="7268"/>
                    <a:pt x="6166" y="7052"/>
                    <a:pt x="6327" y="6837"/>
                  </a:cubicBezTo>
                  <a:cubicBezTo>
                    <a:pt x="6973" y="5976"/>
                    <a:pt x="8050" y="5438"/>
                    <a:pt x="9018" y="5007"/>
                  </a:cubicBezTo>
                  <a:cubicBezTo>
                    <a:pt x="9557" y="4738"/>
                    <a:pt x="10336" y="4225"/>
                    <a:pt x="9959" y="3579"/>
                  </a:cubicBezTo>
                  <a:cubicBezTo>
                    <a:pt x="9098" y="1965"/>
                    <a:pt x="7537" y="108"/>
                    <a:pt x="5681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3062862">
              <a:off x="-1616241" y="-3580676"/>
              <a:ext cx="1878656" cy="8911138"/>
            </a:xfrm>
            <a:custGeom>
              <a:avLst/>
              <a:gdLst/>
              <a:ahLst/>
              <a:cxnLst/>
              <a:rect l="l" t="t" r="r" b="b"/>
              <a:pathLst>
                <a:path w="10067" h="47750" extrusionOk="0">
                  <a:moveTo>
                    <a:pt x="5472" y="0"/>
                  </a:moveTo>
                  <a:cubicBezTo>
                    <a:pt x="5434" y="0"/>
                    <a:pt x="5395" y="1"/>
                    <a:pt x="5355" y="3"/>
                  </a:cubicBezTo>
                  <a:cubicBezTo>
                    <a:pt x="6299" y="1402"/>
                    <a:pt x="9636" y="2238"/>
                    <a:pt x="8452" y="3960"/>
                  </a:cubicBezTo>
                  <a:cubicBezTo>
                    <a:pt x="7724" y="5009"/>
                    <a:pt x="6352" y="5655"/>
                    <a:pt x="5409" y="6598"/>
                  </a:cubicBezTo>
                  <a:cubicBezTo>
                    <a:pt x="5194" y="6839"/>
                    <a:pt x="4979" y="7082"/>
                    <a:pt x="4791" y="7377"/>
                  </a:cubicBezTo>
                  <a:cubicBezTo>
                    <a:pt x="4145" y="8697"/>
                    <a:pt x="3123" y="9692"/>
                    <a:pt x="2072" y="10689"/>
                  </a:cubicBezTo>
                  <a:cubicBezTo>
                    <a:pt x="1831" y="10930"/>
                    <a:pt x="1562" y="11174"/>
                    <a:pt x="1292" y="11415"/>
                  </a:cubicBezTo>
                  <a:cubicBezTo>
                    <a:pt x="1023" y="11712"/>
                    <a:pt x="726" y="11953"/>
                    <a:pt x="485" y="12330"/>
                  </a:cubicBezTo>
                  <a:cubicBezTo>
                    <a:pt x="162" y="12922"/>
                    <a:pt x="726" y="13381"/>
                    <a:pt x="1264" y="13568"/>
                  </a:cubicBezTo>
                  <a:cubicBezTo>
                    <a:pt x="3794" y="14483"/>
                    <a:pt x="6945" y="14619"/>
                    <a:pt x="8613" y="17041"/>
                  </a:cubicBezTo>
                  <a:cubicBezTo>
                    <a:pt x="8801" y="17256"/>
                    <a:pt x="8531" y="17605"/>
                    <a:pt x="8262" y="17795"/>
                  </a:cubicBezTo>
                  <a:cubicBezTo>
                    <a:pt x="6998" y="18548"/>
                    <a:pt x="5383" y="19140"/>
                    <a:pt x="4738" y="20458"/>
                  </a:cubicBezTo>
                  <a:cubicBezTo>
                    <a:pt x="4602" y="20727"/>
                    <a:pt x="4522" y="21024"/>
                    <a:pt x="4468" y="21347"/>
                  </a:cubicBezTo>
                  <a:cubicBezTo>
                    <a:pt x="4548" y="23931"/>
                    <a:pt x="1831" y="25087"/>
                    <a:pt x="431" y="26918"/>
                  </a:cubicBezTo>
                  <a:cubicBezTo>
                    <a:pt x="162" y="27241"/>
                    <a:pt x="1" y="27753"/>
                    <a:pt x="323" y="28130"/>
                  </a:cubicBezTo>
                  <a:cubicBezTo>
                    <a:pt x="565" y="28317"/>
                    <a:pt x="862" y="28560"/>
                    <a:pt x="1157" y="28722"/>
                  </a:cubicBezTo>
                  <a:cubicBezTo>
                    <a:pt x="4253" y="30147"/>
                    <a:pt x="7752" y="32167"/>
                    <a:pt x="8398" y="35827"/>
                  </a:cubicBezTo>
                  <a:cubicBezTo>
                    <a:pt x="8424" y="36258"/>
                    <a:pt x="7860" y="36499"/>
                    <a:pt x="7455" y="36635"/>
                  </a:cubicBezTo>
                  <a:cubicBezTo>
                    <a:pt x="6486" y="36904"/>
                    <a:pt x="5355" y="37335"/>
                    <a:pt x="4791" y="38114"/>
                  </a:cubicBezTo>
                  <a:cubicBezTo>
                    <a:pt x="4656" y="38304"/>
                    <a:pt x="4548" y="38519"/>
                    <a:pt x="4494" y="38760"/>
                  </a:cubicBezTo>
                  <a:cubicBezTo>
                    <a:pt x="4871" y="41236"/>
                    <a:pt x="2046" y="41775"/>
                    <a:pt x="700" y="43120"/>
                  </a:cubicBezTo>
                  <a:cubicBezTo>
                    <a:pt x="377" y="43417"/>
                    <a:pt x="565" y="43928"/>
                    <a:pt x="754" y="44251"/>
                  </a:cubicBezTo>
                  <a:cubicBezTo>
                    <a:pt x="1587" y="45489"/>
                    <a:pt x="2610" y="46512"/>
                    <a:pt x="3338" y="47750"/>
                  </a:cubicBezTo>
                  <a:lnTo>
                    <a:pt x="3687" y="47265"/>
                  </a:lnTo>
                  <a:cubicBezTo>
                    <a:pt x="3123" y="46001"/>
                    <a:pt x="780" y="44412"/>
                    <a:pt x="2126" y="43202"/>
                  </a:cubicBezTo>
                  <a:cubicBezTo>
                    <a:pt x="3392" y="42179"/>
                    <a:pt x="5678" y="41641"/>
                    <a:pt x="5517" y="39568"/>
                  </a:cubicBezTo>
                  <a:cubicBezTo>
                    <a:pt x="5545" y="39273"/>
                    <a:pt x="5599" y="39003"/>
                    <a:pt x="5706" y="38788"/>
                  </a:cubicBezTo>
                  <a:cubicBezTo>
                    <a:pt x="6271" y="37658"/>
                    <a:pt x="7860" y="37442"/>
                    <a:pt x="8962" y="36850"/>
                  </a:cubicBezTo>
                  <a:cubicBezTo>
                    <a:pt x="9231" y="36661"/>
                    <a:pt x="9500" y="36392"/>
                    <a:pt x="9393" y="36097"/>
                  </a:cubicBezTo>
                  <a:cubicBezTo>
                    <a:pt x="8262" y="32193"/>
                    <a:pt x="4791" y="30014"/>
                    <a:pt x="1454" y="28022"/>
                  </a:cubicBezTo>
                  <a:cubicBezTo>
                    <a:pt x="1318" y="27940"/>
                    <a:pt x="1239" y="27779"/>
                    <a:pt x="1211" y="27564"/>
                  </a:cubicBezTo>
                  <a:cubicBezTo>
                    <a:pt x="1185" y="27269"/>
                    <a:pt x="1292" y="26971"/>
                    <a:pt x="1508" y="26702"/>
                  </a:cubicBezTo>
                  <a:cubicBezTo>
                    <a:pt x="2987" y="25034"/>
                    <a:pt x="5571" y="23849"/>
                    <a:pt x="5517" y="21347"/>
                  </a:cubicBezTo>
                  <a:cubicBezTo>
                    <a:pt x="5545" y="21024"/>
                    <a:pt x="5625" y="20727"/>
                    <a:pt x="5760" y="20458"/>
                  </a:cubicBezTo>
                  <a:cubicBezTo>
                    <a:pt x="6378" y="19194"/>
                    <a:pt x="8047" y="18763"/>
                    <a:pt x="9259" y="18010"/>
                  </a:cubicBezTo>
                  <a:cubicBezTo>
                    <a:pt x="9744" y="17741"/>
                    <a:pt x="9744" y="17121"/>
                    <a:pt x="9393" y="16798"/>
                  </a:cubicBezTo>
                  <a:cubicBezTo>
                    <a:pt x="7347" y="14806"/>
                    <a:pt x="4468" y="14349"/>
                    <a:pt x="1938" y="13245"/>
                  </a:cubicBezTo>
                  <a:cubicBezTo>
                    <a:pt x="916" y="12760"/>
                    <a:pt x="1641" y="11658"/>
                    <a:pt x="2341" y="11253"/>
                  </a:cubicBezTo>
                  <a:cubicBezTo>
                    <a:pt x="2584" y="11038"/>
                    <a:pt x="2853" y="10797"/>
                    <a:pt x="3123" y="10581"/>
                  </a:cubicBezTo>
                  <a:cubicBezTo>
                    <a:pt x="4199" y="9638"/>
                    <a:pt x="5276" y="8723"/>
                    <a:pt x="5760" y="7324"/>
                  </a:cubicBezTo>
                  <a:cubicBezTo>
                    <a:pt x="5922" y="7029"/>
                    <a:pt x="6109" y="6785"/>
                    <a:pt x="6352" y="6544"/>
                  </a:cubicBezTo>
                  <a:cubicBezTo>
                    <a:pt x="7267" y="5575"/>
                    <a:pt x="8775" y="5037"/>
                    <a:pt x="9662" y="4094"/>
                  </a:cubicBezTo>
                  <a:cubicBezTo>
                    <a:pt x="10067" y="3691"/>
                    <a:pt x="9769" y="3045"/>
                    <a:pt x="9393" y="2748"/>
                  </a:cubicBezTo>
                  <a:cubicBezTo>
                    <a:pt x="8235" y="1670"/>
                    <a:pt x="7156" y="0"/>
                    <a:pt x="5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5_1_2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13"/>
          <p:cNvGrpSpPr/>
          <p:nvPr/>
        </p:nvGrpSpPr>
        <p:grpSpPr>
          <a:xfrm>
            <a:off x="7173901" y="-1607644"/>
            <a:ext cx="4925844" cy="8216438"/>
            <a:chOff x="7173901" y="-1607644"/>
            <a:chExt cx="4925844" cy="8216438"/>
          </a:xfrm>
        </p:grpSpPr>
        <p:sp>
          <p:nvSpPr>
            <p:cNvPr id="334" name="Google Shape;334;p13"/>
            <p:cNvSpPr/>
            <p:nvPr/>
          </p:nvSpPr>
          <p:spPr>
            <a:xfrm rot="759989">
              <a:off x="7996451" y="-1531195"/>
              <a:ext cx="1549051" cy="7674350"/>
            </a:xfrm>
            <a:custGeom>
              <a:avLst/>
              <a:gdLst/>
              <a:ahLst/>
              <a:cxnLst/>
              <a:rect l="l" t="t" r="r" b="b"/>
              <a:pathLst>
                <a:path w="11251" h="55740" extrusionOk="0">
                  <a:moveTo>
                    <a:pt x="7670" y="0"/>
                  </a:moveTo>
                  <a:cubicBezTo>
                    <a:pt x="7670" y="0"/>
                    <a:pt x="7239" y="26"/>
                    <a:pt x="6837" y="26"/>
                  </a:cubicBezTo>
                  <a:cubicBezTo>
                    <a:pt x="6776" y="38"/>
                    <a:pt x="6715" y="42"/>
                    <a:pt x="6654" y="42"/>
                  </a:cubicBezTo>
                  <a:cubicBezTo>
                    <a:pt x="6545" y="42"/>
                    <a:pt x="6436" y="30"/>
                    <a:pt x="6327" y="30"/>
                  </a:cubicBezTo>
                  <a:cubicBezTo>
                    <a:pt x="6228" y="30"/>
                    <a:pt x="6129" y="40"/>
                    <a:pt x="6029" y="80"/>
                  </a:cubicBezTo>
                  <a:cubicBezTo>
                    <a:pt x="7132" y="969"/>
                    <a:pt x="8639" y="1318"/>
                    <a:pt x="9636" y="2395"/>
                  </a:cubicBezTo>
                  <a:cubicBezTo>
                    <a:pt x="10282" y="3041"/>
                    <a:pt x="9528" y="3876"/>
                    <a:pt x="8990" y="4333"/>
                  </a:cubicBezTo>
                  <a:cubicBezTo>
                    <a:pt x="6729" y="6460"/>
                    <a:pt x="5114" y="8990"/>
                    <a:pt x="3256" y="11412"/>
                  </a:cubicBezTo>
                  <a:cubicBezTo>
                    <a:pt x="3015" y="11707"/>
                    <a:pt x="2771" y="11976"/>
                    <a:pt x="2530" y="12273"/>
                  </a:cubicBezTo>
                  <a:cubicBezTo>
                    <a:pt x="1802" y="13107"/>
                    <a:pt x="1049" y="13968"/>
                    <a:pt x="485" y="14911"/>
                  </a:cubicBezTo>
                  <a:cubicBezTo>
                    <a:pt x="188" y="15449"/>
                    <a:pt x="538" y="16014"/>
                    <a:pt x="1103" y="16203"/>
                  </a:cubicBezTo>
                  <a:cubicBezTo>
                    <a:pt x="3902" y="17090"/>
                    <a:pt x="7724" y="16067"/>
                    <a:pt x="9715" y="18382"/>
                  </a:cubicBezTo>
                  <a:cubicBezTo>
                    <a:pt x="9715" y="18679"/>
                    <a:pt x="9582" y="19002"/>
                    <a:pt x="9367" y="19243"/>
                  </a:cubicBezTo>
                  <a:cubicBezTo>
                    <a:pt x="7052" y="21694"/>
                    <a:pt x="4440" y="23847"/>
                    <a:pt x="2825" y="26861"/>
                  </a:cubicBezTo>
                  <a:cubicBezTo>
                    <a:pt x="2584" y="27264"/>
                    <a:pt x="2369" y="27641"/>
                    <a:pt x="2153" y="28018"/>
                  </a:cubicBezTo>
                  <a:cubicBezTo>
                    <a:pt x="1695" y="28799"/>
                    <a:pt x="1264" y="29579"/>
                    <a:pt x="915" y="30386"/>
                  </a:cubicBezTo>
                  <a:cubicBezTo>
                    <a:pt x="403" y="31570"/>
                    <a:pt x="1561" y="32190"/>
                    <a:pt x="2556" y="32432"/>
                  </a:cubicBezTo>
                  <a:cubicBezTo>
                    <a:pt x="4171" y="32808"/>
                    <a:pt x="5706" y="32890"/>
                    <a:pt x="7185" y="33454"/>
                  </a:cubicBezTo>
                  <a:cubicBezTo>
                    <a:pt x="7536" y="33616"/>
                    <a:pt x="7859" y="33751"/>
                    <a:pt x="8182" y="33913"/>
                  </a:cubicBezTo>
                  <a:cubicBezTo>
                    <a:pt x="8477" y="34074"/>
                    <a:pt x="8774" y="34208"/>
                    <a:pt x="9069" y="34369"/>
                  </a:cubicBezTo>
                  <a:cubicBezTo>
                    <a:pt x="9984" y="34908"/>
                    <a:pt x="9554" y="36038"/>
                    <a:pt x="8990" y="36684"/>
                  </a:cubicBezTo>
                  <a:cubicBezTo>
                    <a:pt x="7052" y="38676"/>
                    <a:pt x="5437" y="40990"/>
                    <a:pt x="4440" y="43548"/>
                  </a:cubicBezTo>
                  <a:cubicBezTo>
                    <a:pt x="4307" y="43843"/>
                    <a:pt x="4145" y="44113"/>
                    <a:pt x="3956" y="44382"/>
                  </a:cubicBezTo>
                  <a:cubicBezTo>
                    <a:pt x="3094" y="45727"/>
                    <a:pt x="1830" y="46858"/>
                    <a:pt x="808" y="48096"/>
                  </a:cubicBezTo>
                  <a:cubicBezTo>
                    <a:pt x="457" y="48527"/>
                    <a:pt x="0" y="49065"/>
                    <a:pt x="295" y="49603"/>
                  </a:cubicBezTo>
                  <a:cubicBezTo>
                    <a:pt x="1103" y="50949"/>
                    <a:pt x="2799" y="51085"/>
                    <a:pt x="3956" y="52000"/>
                  </a:cubicBezTo>
                  <a:cubicBezTo>
                    <a:pt x="4522" y="52510"/>
                    <a:pt x="4953" y="53238"/>
                    <a:pt x="4978" y="54017"/>
                  </a:cubicBezTo>
                  <a:lnTo>
                    <a:pt x="4978" y="55283"/>
                  </a:lnTo>
                  <a:lnTo>
                    <a:pt x="4978" y="55740"/>
                  </a:lnTo>
                  <a:lnTo>
                    <a:pt x="6244" y="55740"/>
                  </a:lnTo>
                  <a:lnTo>
                    <a:pt x="6244" y="55283"/>
                  </a:lnTo>
                  <a:lnTo>
                    <a:pt x="6244" y="54017"/>
                  </a:lnTo>
                  <a:cubicBezTo>
                    <a:pt x="6514" y="51515"/>
                    <a:pt x="3794" y="50869"/>
                    <a:pt x="2018" y="49793"/>
                  </a:cubicBezTo>
                  <a:cubicBezTo>
                    <a:pt x="995" y="49119"/>
                    <a:pt x="1802" y="48016"/>
                    <a:pt x="2369" y="47370"/>
                  </a:cubicBezTo>
                  <a:cubicBezTo>
                    <a:pt x="3417" y="46132"/>
                    <a:pt x="4655" y="44920"/>
                    <a:pt x="5437" y="43495"/>
                  </a:cubicBezTo>
                  <a:cubicBezTo>
                    <a:pt x="5598" y="43225"/>
                    <a:pt x="5760" y="42928"/>
                    <a:pt x="5893" y="42633"/>
                  </a:cubicBezTo>
                  <a:cubicBezTo>
                    <a:pt x="6837" y="39996"/>
                    <a:pt x="8746" y="38004"/>
                    <a:pt x="10551" y="35877"/>
                  </a:cubicBezTo>
                  <a:cubicBezTo>
                    <a:pt x="10981" y="35392"/>
                    <a:pt x="11143" y="34613"/>
                    <a:pt x="10469" y="34182"/>
                  </a:cubicBezTo>
                  <a:cubicBezTo>
                    <a:pt x="10174" y="33993"/>
                    <a:pt x="9851" y="33805"/>
                    <a:pt x="9528" y="33616"/>
                  </a:cubicBezTo>
                  <a:cubicBezTo>
                    <a:pt x="9177" y="33428"/>
                    <a:pt x="8854" y="33239"/>
                    <a:pt x="8505" y="33052"/>
                  </a:cubicBezTo>
                  <a:cubicBezTo>
                    <a:pt x="6675" y="31921"/>
                    <a:pt x="4414" y="32109"/>
                    <a:pt x="2502" y="31032"/>
                  </a:cubicBezTo>
                  <a:cubicBezTo>
                    <a:pt x="1964" y="30737"/>
                    <a:pt x="1964" y="30037"/>
                    <a:pt x="2153" y="29553"/>
                  </a:cubicBezTo>
                  <a:cubicBezTo>
                    <a:pt x="2315" y="29148"/>
                    <a:pt x="2502" y="28771"/>
                    <a:pt x="2692" y="28394"/>
                  </a:cubicBezTo>
                  <a:cubicBezTo>
                    <a:pt x="2879" y="28018"/>
                    <a:pt x="3094" y="27641"/>
                    <a:pt x="3338" y="27264"/>
                  </a:cubicBezTo>
                  <a:cubicBezTo>
                    <a:pt x="5032" y="23980"/>
                    <a:pt x="7939" y="21666"/>
                    <a:pt x="10469" y="19056"/>
                  </a:cubicBezTo>
                  <a:cubicBezTo>
                    <a:pt x="10684" y="18867"/>
                    <a:pt x="10874" y="18625"/>
                    <a:pt x="10953" y="18356"/>
                  </a:cubicBezTo>
                  <a:cubicBezTo>
                    <a:pt x="11007" y="18059"/>
                    <a:pt x="11061" y="17710"/>
                    <a:pt x="10738" y="17549"/>
                  </a:cubicBezTo>
                  <a:cubicBezTo>
                    <a:pt x="8290" y="16095"/>
                    <a:pt x="5491" y="16526"/>
                    <a:pt x="2692" y="15880"/>
                  </a:cubicBezTo>
                  <a:cubicBezTo>
                    <a:pt x="1723" y="15665"/>
                    <a:pt x="1346" y="14829"/>
                    <a:pt x="1910" y="14022"/>
                  </a:cubicBezTo>
                  <a:cubicBezTo>
                    <a:pt x="2530" y="13214"/>
                    <a:pt x="3256" y="12461"/>
                    <a:pt x="3930" y="11707"/>
                  </a:cubicBezTo>
                  <a:cubicBezTo>
                    <a:pt x="4171" y="11438"/>
                    <a:pt x="4386" y="11169"/>
                    <a:pt x="4602" y="10928"/>
                  </a:cubicBezTo>
                  <a:cubicBezTo>
                    <a:pt x="6298" y="8344"/>
                    <a:pt x="8208" y="5947"/>
                    <a:pt x="10443" y="3794"/>
                  </a:cubicBezTo>
                  <a:cubicBezTo>
                    <a:pt x="10874" y="3471"/>
                    <a:pt x="11251" y="2933"/>
                    <a:pt x="11007" y="2395"/>
                  </a:cubicBezTo>
                  <a:cubicBezTo>
                    <a:pt x="10415" y="995"/>
                    <a:pt x="8721" y="834"/>
                    <a:pt x="7670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 rot="759989">
              <a:off x="8030336" y="-1502794"/>
              <a:ext cx="1801008" cy="7681784"/>
            </a:xfrm>
            <a:custGeom>
              <a:avLst/>
              <a:gdLst/>
              <a:ahLst/>
              <a:cxnLst/>
              <a:rect l="l" t="t" r="r" b="b"/>
              <a:pathLst>
                <a:path w="13081" h="55794" extrusionOk="0">
                  <a:moveTo>
                    <a:pt x="9098" y="0"/>
                  </a:moveTo>
                  <a:cubicBezTo>
                    <a:pt x="9098" y="0"/>
                    <a:pt x="8639" y="0"/>
                    <a:pt x="8236" y="26"/>
                  </a:cubicBezTo>
                  <a:cubicBezTo>
                    <a:pt x="8089" y="43"/>
                    <a:pt x="7932" y="70"/>
                    <a:pt x="7759" y="70"/>
                  </a:cubicBezTo>
                  <a:cubicBezTo>
                    <a:pt x="7647" y="70"/>
                    <a:pt x="7528" y="59"/>
                    <a:pt x="7401" y="26"/>
                  </a:cubicBezTo>
                  <a:lnTo>
                    <a:pt x="7401" y="26"/>
                  </a:lnTo>
                  <a:cubicBezTo>
                    <a:pt x="8452" y="1049"/>
                    <a:pt x="11330" y="1400"/>
                    <a:pt x="10551" y="2933"/>
                  </a:cubicBezTo>
                  <a:cubicBezTo>
                    <a:pt x="8990" y="5976"/>
                    <a:pt x="6055" y="7967"/>
                    <a:pt x="4333" y="10928"/>
                  </a:cubicBezTo>
                  <a:cubicBezTo>
                    <a:pt x="4117" y="11197"/>
                    <a:pt x="3902" y="11466"/>
                    <a:pt x="3661" y="11707"/>
                  </a:cubicBezTo>
                  <a:cubicBezTo>
                    <a:pt x="2987" y="12489"/>
                    <a:pt x="2287" y="13268"/>
                    <a:pt x="1723" y="14158"/>
                  </a:cubicBezTo>
                  <a:cubicBezTo>
                    <a:pt x="1533" y="14427"/>
                    <a:pt x="1264" y="14696"/>
                    <a:pt x="1346" y="15073"/>
                  </a:cubicBezTo>
                  <a:cubicBezTo>
                    <a:pt x="1561" y="15852"/>
                    <a:pt x="2449" y="15880"/>
                    <a:pt x="3094" y="16068"/>
                  </a:cubicBezTo>
                  <a:cubicBezTo>
                    <a:pt x="5491" y="16767"/>
                    <a:pt x="9797" y="15773"/>
                    <a:pt x="10684" y="18410"/>
                  </a:cubicBezTo>
                  <a:cubicBezTo>
                    <a:pt x="10605" y="18679"/>
                    <a:pt x="10415" y="18921"/>
                    <a:pt x="10200" y="19110"/>
                  </a:cubicBezTo>
                  <a:cubicBezTo>
                    <a:pt x="7670" y="21720"/>
                    <a:pt x="4763" y="24034"/>
                    <a:pt x="3069" y="27318"/>
                  </a:cubicBezTo>
                  <a:cubicBezTo>
                    <a:pt x="2825" y="27695"/>
                    <a:pt x="2610" y="28072"/>
                    <a:pt x="2423" y="28448"/>
                  </a:cubicBezTo>
                  <a:cubicBezTo>
                    <a:pt x="2233" y="28825"/>
                    <a:pt x="2046" y="29202"/>
                    <a:pt x="1884" y="29607"/>
                  </a:cubicBezTo>
                  <a:cubicBezTo>
                    <a:pt x="1372" y="30709"/>
                    <a:pt x="2530" y="31409"/>
                    <a:pt x="3445" y="31624"/>
                  </a:cubicBezTo>
                  <a:cubicBezTo>
                    <a:pt x="5060" y="32029"/>
                    <a:pt x="6647" y="32352"/>
                    <a:pt x="8101" y="33052"/>
                  </a:cubicBezTo>
                  <a:cubicBezTo>
                    <a:pt x="8505" y="33213"/>
                    <a:pt x="8936" y="33401"/>
                    <a:pt x="9313" y="33616"/>
                  </a:cubicBezTo>
                  <a:cubicBezTo>
                    <a:pt x="9715" y="33831"/>
                    <a:pt x="10066" y="34075"/>
                    <a:pt x="10361" y="34398"/>
                  </a:cubicBezTo>
                  <a:cubicBezTo>
                    <a:pt x="11061" y="35097"/>
                    <a:pt x="10282" y="36012"/>
                    <a:pt x="9743" y="36551"/>
                  </a:cubicBezTo>
                  <a:cubicBezTo>
                    <a:pt x="7993" y="38381"/>
                    <a:pt x="6486" y="40427"/>
                    <a:pt x="5571" y="42795"/>
                  </a:cubicBezTo>
                  <a:cubicBezTo>
                    <a:pt x="5409" y="43090"/>
                    <a:pt x="5276" y="43413"/>
                    <a:pt x="5086" y="43710"/>
                  </a:cubicBezTo>
                  <a:cubicBezTo>
                    <a:pt x="4199" y="45164"/>
                    <a:pt x="2853" y="46455"/>
                    <a:pt x="1803" y="47801"/>
                  </a:cubicBezTo>
                  <a:cubicBezTo>
                    <a:pt x="0" y="50223"/>
                    <a:pt x="4063" y="50518"/>
                    <a:pt x="5301" y="51918"/>
                  </a:cubicBezTo>
                  <a:cubicBezTo>
                    <a:pt x="5840" y="52538"/>
                    <a:pt x="6029" y="53264"/>
                    <a:pt x="5975" y="54071"/>
                  </a:cubicBezTo>
                  <a:lnTo>
                    <a:pt x="5975" y="55337"/>
                  </a:lnTo>
                  <a:lnTo>
                    <a:pt x="5975" y="55794"/>
                  </a:lnTo>
                  <a:lnTo>
                    <a:pt x="7267" y="55794"/>
                  </a:lnTo>
                  <a:lnTo>
                    <a:pt x="7267" y="54071"/>
                  </a:lnTo>
                  <a:cubicBezTo>
                    <a:pt x="7267" y="53802"/>
                    <a:pt x="7267" y="53507"/>
                    <a:pt x="7239" y="53156"/>
                  </a:cubicBezTo>
                  <a:cubicBezTo>
                    <a:pt x="7186" y="50734"/>
                    <a:pt x="4333" y="50493"/>
                    <a:pt x="2825" y="49147"/>
                  </a:cubicBezTo>
                  <a:cubicBezTo>
                    <a:pt x="2233" y="48609"/>
                    <a:pt x="2799" y="47801"/>
                    <a:pt x="3176" y="47263"/>
                  </a:cubicBezTo>
                  <a:cubicBezTo>
                    <a:pt x="4171" y="45997"/>
                    <a:pt x="5355" y="44813"/>
                    <a:pt x="6191" y="43467"/>
                  </a:cubicBezTo>
                  <a:cubicBezTo>
                    <a:pt x="6352" y="43198"/>
                    <a:pt x="6514" y="42929"/>
                    <a:pt x="6647" y="42634"/>
                  </a:cubicBezTo>
                  <a:cubicBezTo>
                    <a:pt x="7644" y="39888"/>
                    <a:pt x="9608" y="37707"/>
                    <a:pt x="11600" y="35554"/>
                  </a:cubicBezTo>
                  <a:cubicBezTo>
                    <a:pt x="12273" y="34774"/>
                    <a:pt x="11869" y="33885"/>
                    <a:pt x="11061" y="33482"/>
                  </a:cubicBezTo>
                  <a:cubicBezTo>
                    <a:pt x="10792" y="33321"/>
                    <a:pt x="10497" y="33185"/>
                    <a:pt x="10200" y="33024"/>
                  </a:cubicBezTo>
                  <a:cubicBezTo>
                    <a:pt x="9905" y="32890"/>
                    <a:pt x="9608" y="32729"/>
                    <a:pt x="9339" y="32567"/>
                  </a:cubicBezTo>
                  <a:cubicBezTo>
                    <a:pt x="7590" y="31409"/>
                    <a:pt x="5329" y="31517"/>
                    <a:pt x="3768" y="30332"/>
                  </a:cubicBezTo>
                  <a:cubicBezTo>
                    <a:pt x="2664" y="29471"/>
                    <a:pt x="3069" y="28287"/>
                    <a:pt x="3822" y="27077"/>
                  </a:cubicBezTo>
                  <a:cubicBezTo>
                    <a:pt x="4010" y="26780"/>
                    <a:pt x="4225" y="26485"/>
                    <a:pt x="4468" y="26162"/>
                  </a:cubicBezTo>
                  <a:cubicBezTo>
                    <a:pt x="6324" y="23227"/>
                    <a:pt x="9205" y="21181"/>
                    <a:pt x="11628" y="18679"/>
                  </a:cubicBezTo>
                  <a:cubicBezTo>
                    <a:pt x="11950" y="18382"/>
                    <a:pt x="12058" y="18005"/>
                    <a:pt x="12004" y="17657"/>
                  </a:cubicBezTo>
                  <a:cubicBezTo>
                    <a:pt x="9985" y="15583"/>
                    <a:pt x="6568" y="16391"/>
                    <a:pt x="3902" y="15583"/>
                  </a:cubicBezTo>
                  <a:cubicBezTo>
                    <a:pt x="3338" y="15396"/>
                    <a:pt x="2261" y="15073"/>
                    <a:pt x="2638" y="14319"/>
                  </a:cubicBezTo>
                  <a:cubicBezTo>
                    <a:pt x="3148" y="13268"/>
                    <a:pt x="3956" y="12381"/>
                    <a:pt x="4737" y="11492"/>
                  </a:cubicBezTo>
                  <a:cubicBezTo>
                    <a:pt x="5006" y="11197"/>
                    <a:pt x="5248" y="10900"/>
                    <a:pt x="5517" y="10605"/>
                  </a:cubicBezTo>
                  <a:cubicBezTo>
                    <a:pt x="7375" y="7967"/>
                    <a:pt x="9636" y="5625"/>
                    <a:pt x="11735" y="3123"/>
                  </a:cubicBezTo>
                  <a:cubicBezTo>
                    <a:pt x="13081" y="1480"/>
                    <a:pt x="10200" y="754"/>
                    <a:pt x="90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 rot="759989">
              <a:off x="8333387" y="-1463166"/>
              <a:ext cx="1649283" cy="7693074"/>
            </a:xfrm>
            <a:custGeom>
              <a:avLst/>
              <a:gdLst/>
              <a:ahLst/>
              <a:cxnLst/>
              <a:rect l="l" t="t" r="r" b="b"/>
              <a:pathLst>
                <a:path w="11979" h="55876" extrusionOk="0">
                  <a:moveTo>
                    <a:pt x="8505" y="1"/>
                  </a:moveTo>
                  <a:cubicBezTo>
                    <a:pt x="8505" y="1"/>
                    <a:pt x="8075" y="29"/>
                    <a:pt x="7672" y="54"/>
                  </a:cubicBezTo>
                  <a:cubicBezTo>
                    <a:pt x="7632" y="51"/>
                    <a:pt x="7592" y="49"/>
                    <a:pt x="7552" y="49"/>
                  </a:cubicBezTo>
                  <a:cubicBezTo>
                    <a:pt x="7389" y="49"/>
                    <a:pt x="7219" y="74"/>
                    <a:pt x="7055" y="74"/>
                  </a:cubicBezTo>
                  <a:cubicBezTo>
                    <a:pt x="6981" y="74"/>
                    <a:pt x="6908" y="69"/>
                    <a:pt x="6837" y="54"/>
                  </a:cubicBezTo>
                  <a:lnTo>
                    <a:pt x="6837" y="54"/>
                  </a:lnTo>
                  <a:cubicBezTo>
                    <a:pt x="7967" y="836"/>
                    <a:pt x="10848" y="1562"/>
                    <a:pt x="9502" y="3205"/>
                  </a:cubicBezTo>
                  <a:cubicBezTo>
                    <a:pt x="7403" y="5707"/>
                    <a:pt x="5142" y="8049"/>
                    <a:pt x="3284" y="10687"/>
                  </a:cubicBezTo>
                  <a:cubicBezTo>
                    <a:pt x="3015" y="10982"/>
                    <a:pt x="2773" y="11279"/>
                    <a:pt x="2504" y="11574"/>
                  </a:cubicBezTo>
                  <a:cubicBezTo>
                    <a:pt x="1723" y="12463"/>
                    <a:pt x="915" y="13350"/>
                    <a:pt x="405" y="14401"/>
                  </a:cubicBezTo>
                  <a:cubicBezTo>
                    <a:pt x="0" y="15262"/>
                    <a:pt x="1374" y="15585"/>
                    <a:pt x="2074" y="15747"/>
                  </a:cubicBezTo>
                  <a:cubicBezTo>
                    <a:pt x="4604" y="16501"/>
                    <a:pt x="7913" y="15747"/>
                    <a:pt x="9743" y="17739"/>
                  </a:cubicBezTo>
                  <a:cubicBezTo>
                    <a:pt x="9797" y="18087"/>
                    <a:pt x="9689" y="18438"/>
                    <a:pt x="9395" y="18761"/>
                  </a:cubicBezTo>
                  <a:cubicBezTo>
                    <a:pt x="6944" y="21291"/>
                    <a:pt x="3958" y="23309"/>
                    <a:pt x="2181" y="26459"/>
                  </a:cubicBezTo>
                  <a:cubicBezTo>
                    <a:pt x="1966" y="26782"/>
                    <a:pt x="1777" y="27105"/>
                    <a:pt x="1589" y="27428"/>
                  </a:cubicBezTo>
                  <a:cubicBezTo>
                    <a:pt x="1400" y="27751"/>
                    <a:pt x="1238" y="28074"/>
                    <a:pt x="1051" y="28397"/>
                  </a:cubicBezTo>
                  <a:cubicBezTo>
                    <a:pt x="754" y="29097"/>
                    <a:pt x="459" y="30173"/>
                    <a:pt x="1400" y="30522"/>
                  </a:cubicBezTo>
                  <a:cubicBezTo>
                    <a:pt x="3284" y="31250"/>
                    <a:pt x="5411" y="31519"/>
                    <a:pt x="7106" y="32649"/>
                  </a:cubicBezTo>
                  <a:cubicBezTo>
                    <a:pt x="7403" y="32837"/>
                    <a:pt x="7698" y="32972"/>
                    <a:pt x="7967" y="33134"/>
                  </a:cubicBezTo>
                  <a:cubicBezTo>
                    <a:pt x="8264" y="33267"/>
                    <a:pt x="8559" y="33429"/>
                    <a:pt x="8828" y="33564"/>
                  </a:cubicBezTo>
                  <a:cubicBezTo>
                    <a:pt x="9743" y="34021"/>
                    <a:pt x="9987" y="35098"/>
                    <a:pt x="9205" y="35851"/>
                  </a:cubicBezTo>
                  <a:cubicBezTo>
                    <a:pt x="7213" y="37871"/>
                    <a:pt x="5411" y="40050"/>
                    <a:pt x="4414" y="42716"/>
                  </a:cubicBezTo>
                  <a:cubicBezTo>
                    <a:pt x="4281" y="43011"/>
                    <a:pt x="4119" y="43280"/>
                    <a:pt x="3958" y="43549"/>
                  </a:cubicBezTo>
                  <a:cubicBezTo>
                    <a:pt x="3122" y="44923"/>
                    <a:pt x="1966" y="46107"/>
                    <a:pt x="943" y="47345"/>
                  </a:cubicBezTo>
                  <a:cubicBezTo>
                    <a:pt x="216" y="48152"/>
                    <a:pt x="136" y="49390"/>
                    <a:pt x="1320" y="49793"/>
                  </a:cubicBezTo>
                  <a:cubicBezTo>
                    <a:pt x="2907" y="50467"/>
                    <a:pt x="4953" y="51274"/>
                    <a:pt x="5006" y="53238"/>
                  </a:cubicBezTo>
                  <a:cubicBezTo>
                    <a:pt x="5034" y="53589"/>
                    <a:pt x="5034" y="53884"/>
                    <a:pt x="5034" y="54153"/>
                  </a:cubicBezTo>
                  <a:lnTo>
                    <a:pt x="5034" y="55876"/>
                  </a:lnTo>
                  <a:lnTo>
                    <a:pt x="6298" y="55876"/>
                  </a:lnTo>
                  <a:lnTo>
                    <a:pt x="6298" y="54153"/>
                  </a:lnTo>
                  <a:lnTo>
                    <a:pt x="6298" y="53238"/>
                  </a:lnTo>
                  <a:cubicBezTo>
                    <a:pt x="6595" y="50467"/>
                    <a:pt x="3419" y="50116"/>
                    <a:pt x="1830" y="48691"/>
                  </a:cubicBezTo>
                  <a:cubicBezTo>
                    <a:pt x="1535" y="48447"/>
                    <a:pt x="1589" y="47991"/>
                    <a:pt x="1805" y="47722"/>
                  </a:cubicBezTo>
                  <a:cubicBezTo>
                    <a:pt x="2692" y="46025"/>
                    <a:pt x="4173" y="44625"/>
                    <a:pt x="5196" y="43038"/>
                  </a:cubicBezTo>
                  <a:cubicBezTo>
                    <a:pt x="5411" y="42741"/>
                    <a:pt x="5598" y="42418"/>
                    <a:pt x="5760" y="42070"/>
                  </a:cubicBezTo>
                  <a:cubicBezTo>
                    <a:pt x="6757" y="39081"/>
                    <a:pt x="9179" y="37279"/>
                    <a:pt x="10981" y="34856"/>
                  </a:cubicBezTo>
                  <a:cubicBezTo>
                    <a:pt x="11279" y="34480"/>
                    <a:pt x="11009" y="33913"/>
                    <a:pt x="10579" y="33564"/>
                  </a:cubicBezTo>
                  <a:cubicBezTo>
                    <a:pt x="10066" y="33160"/>
                    <a:pt x="9474" y="32865"/>
                    <a:pt x="8882" y="32514"/>
                  </a:cubicBezTo>
                  <a:cubicBezTo>
                    <a:pt x="8587" y="32352"/>
                    <a:pt x="8290" y="32191"/>
                    <a:pt x="8021" y="32003"/>
                  </a:cubicBezTo>
                  <a:cubicBezTo>
                    <a:pt x="6326" y="30819"/>
                    <a:pt x="4335" y="30442"/>
                    <a:pt x="2451" y="29635"/>
                  </a:cubicBezTo>
                  <a:cubicBezTo>
                    <a:pt x="1669" y="29338"/>
                    <a:pt x="1912" y="28558"/>
                    <a:pt x="2128" y="27938"/>
                  </a:cubicBezTo>
                  <a:cubicBezTo>
                    <a:pt x="2289" y="27589"/>
                    <a:pt x="2476" y="27238"/>
                    <a:pt x="2666" y="26890"/>
                  </a:cubicBezTo>
                  <a:cubicBezTo>
                    <a:pt x="2853" y="26539"/>
                    <a:pt x="3068" y="26190"/>
                    <a:pt x="3312" y="25867"/>
                  </a:cubicBezTo>
                  <a:cubicBezTo>
                    <a:pt x="5168" y="22852"/>
                    <a:pt x="8236" y="20915"/>
                    <a:pt x="10740" y="18492"/>
                  </a:cubicBezTo>
                  <a:cubicBezTo>
                    <a:pt x="11063" y="18195"/>
                    <a:pt x="11143" y="17818"/>
                    <a:pt x="11063" y="17469"/>
                  </a:cubicBezTo>
                  <a:cubicBezTo>
                    <a:pt x="9179" y="15316"/>
                    <a:pt x="5706" y="16150"/>
                    <a:pt x="3068" y="15262"/>
                  </a:cubicBezTo>
                  <a:cubicBezTo>
                    <a:pt x="2476" y="15073"/>
                    <a:pt x="1751" y="14965"/>
                    <a:pt x="1561" y="14319"/>
                  </a:cubicBezTo>
                  <a:cubicBezTo>
                    <a:pt x="1482" y="13917"/>
                    <a:pt x="1805" y="13620"/>
                    <a:pt x="1992" y="13271"/>
                  </a:cubicBezTo>
                  <a:cubicBezTo>
                    <a:pt x="2612" y="12435"/>
                    <a:pt x="3366" y="11628"/>
                    <a:pt x="4091" y="10848"/>
                  </a:cubicBezTo>
                  <a:cubicBezTo>
                    <a:pt x="4335" y="10579"/>
                    <a:pt x="4576" y="10282"/>
                    <a:pt x="4791" y="10013"/>
                  </a:cubicBezTo>
                  <a:cubicBezTo>
                    <a:pt x="6514" y="7296"/>
                    <a:pt x="9018" y="5330"/>
                    <a:pt x="10928" y="2720"/>
                  </a:cubicBezTo>
                  <a:cubicBezTo>
                    <a:pt x="11978" y="1374"/>
                    <a:pt x="9474" y="728"/>
                    <a:pt x="8505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 rot="759989">
              <a:off x="8485458" y="-1431519"/>
              <a:ext cx="1693754" cy="7700509"/>
            </a:xfrm>
            <a:custGeom>
              <a:avLst/>
              <a:gdLst/>
              <a:ahLst/>
              <a:cxnLst/>
              <a:rect l="l" t="t" r="r" b="b"/>
              <a:pathLst>
                <a:path w="12302" h="55930" extrusionOk="0">
                  <a:moveTo>
                    <a:pt x="9018" y="1"/>
                  </a:moveTo>
                  <a:cubicBezTo>
                    <a:pt x="9018" y="1"/>
                    <a:pt x="8587" y="29"/>
                    <a:pt x="8183" y="29"/>
                  </a:cubicBezTo>
                  <a:cubicBezTo>
                    <a:pt x="8035" y="56"/>
                    <a:pt x="7914" y="56"/>
                    <a:pt x="7796" y="56"/>
                  </a:cubicBezTo>
                  <a:cubicBezTo>
                    <a:pt x="7678" y="56"/>
                    <a:pt x="7564" y="56"/>
                    <a:pt x="7429" y="83"/>
                  </a:cubicBezTo>
                  <a:cubicBezTo>
                    <a:pt x="8426" y="782"/>
                    <a:pt x="10794" y="1454"/>
                    <a:pt x="9851" y="2800"/>
                  </a:cubicBezTo>
                  <a:cubicBezTo>
                    <a:pt x="7888" y="5384"/>
                    <a:pt x="5384" y="7350"/>
                    <a:pt x="3661" y="10067"/>
                  </a:cubicBezTo>
                  <a:cubicBezTo>
                    <a:pt x="3446" y="10336"/>
                    <a:pt x="3205" y="10633"/>
                    <a:pt x="2961" y="10902"/>
                  </a:cubicBezTo>
                  <a:cubicBezTo>
                    <a:pt x="2236" y="11682"/>
                    <a:pt x="1482" y="12489"/>
                    <a:pt x="862" y="13325"/>
                  </a:cubicBezTo>
                  <a:cubicBezTo>
                    <a:pt x="675" y="13674"/>
                    <a:pt x="352" y="13971"/>
                    <a:pt x="431" y="14373"/>
                  </a:cubicBezTo>
                  <a:cubicBezTo>
                    <a:pt x="621" y="15019"/>
                    <a:pt x="1346" y="15127"/>
                    <a:pt x="1938" y="15316"/>
                  </a:cubicBezTo>
                  <a:cubicBezTo>
                    <a:pt x="4576" y="16204"/>
                    <a:pt x="8049" y="15370"/>
                    <a:pt x="9933" y="17523"/>
                  </a:cubicBezTo>
                  <a:cubicBezTo>
                    <a:pt x="10013" y="17872"/>
                    <a:pt x="9933" y="18249"/>
                    <a:pt x="9610" y="18546"/>
                  </a:cubicBezTo>
                  <a:cubicBezTo>
                    <a:pt x="6998" y="21076"/>
                    <a:pt x="3850" y="23094"/>
                    <a:pt x="1913" y="26244"/>
                  </a:cubicBezTo>
                  <a:cubicBezTo>
                    <a:pt x="1723" y="26513"/>
                    <a:pt x="1562" y="26836"/>
                    <a:pt x="1400" y="27131"/>
                  </a:cubicBezTo>
                  <a:cubicBezTo>
                    <a:pt x="1131" y="27751"/>
                    <a:pt x="916" y="28397"/>
                    <a:pt x="808" y="29123"/>
                  </a:cubicBezTo>
                  <a:cubicBezTo>
                    <a:pt x="782" y="29392"/>
                    <a:pt x="1159" y="29689"/>
                    <a:pt x="1482" y="29850"/>
                  </a:cubicBezTo>
                  <a:cubicBezTo>
                    <a:pt x="3420" y="30496"/>
                    <a:pt x="5384" y="31007"/>
                    <a:pt x="7052" y="32191"/>
                  </a:cubicBezTo>
                  <a:cubicBezTo>
                    <a:pt x="7375" y="32380"/>
                    <a:pt x="7698" y="32542"/>
                    <a:pt x="8021" y="32729"/>
                  </a:cubicBezTo>
                  <a:cubicBezTo>
                    <a:pt x="8641" y="33080"/>
                    <a:pt x="9287" y="33429"/>
                    <a:pt x="9772" y="33913"/>
                  </a:cubicBezTo>
                  <a:cubicBezTo>
                    <a:pt x="10041" y="34264"/>
                    <a:pt x="10067" y="34775"/>
                    <a:pt x="9772" y="35072"/>
                  </a:cubicBezTo>
                  <a:cubicBezTo>
                    <a:pt x="7888" y="37333"/>
                    <a:pt x="5627" y="39296"/>
                    <a:pt x="4630" y="42124"/>
                  </a:cubicBezTo>
                  <a:cubicBezTo>
                    <a:pt x="4468" y="42472"/>
                    <a:pt x="4253" y="42795"/>
                    <a:pt x="4066" y="43118"/>
                  </a:cubicBezTo>
                  <a:cubicBezTo>
                    <a:pt x="3015" y="44707"/>
                    <a:pt x="1482" y="46079"/>
                    <a:pt x="728" y="47776"/>
                  </a:cubicBezTo>
                  <a:cubicBezTo>
                    <a:pt x="1" y="49524"/>
                    <a:pt x="2666" y="49714"/>
                    <a:pt x="3823" y="50467"/>
                  </a:cubicBezTo>
                  <a:cubicBezTo>
                    <a:pt x="4738" y="51167"/>
                    <a:pt x="5276" y="52162"/>
                    <a:pt x="5168" y="53292"/>
                  </a:cubicBezTo>
                  <a:lnTo>
                    <a:pt x="5168" y="54207"/>
                  </a:lnTo>
                  <a:lnTo>
                    <a:pt x="5168" y="55930"/>
                  </a:lnTo>
                  <a:lnTo>
                    <a:pt x="6434" y="55930"/>
                  </a:lnTo>
                  <a:lnTo>
                    <a:pt x="6434" y="53292"/>
                  </a:lnTo>
                  <a:cubicBezTo>
                    <a:pt x="6434" y="52969"/>
                    <a:pt x="6434" y="52620"/>
                    <a:pt x="6406" y="52216"/>
                  </a:cubicBezTo>
                  <a:cubicBezTo>
                    <a:pt x="6380" y="51354"/>
                    <a:pt x="5896" y="50629"/>
                    <a:pt x="5196" y="50090"/>
                  </a:cubicBezTo>
                  <a:cubicBezTo>
                    <a:pt x="4092" y="49201"/>
                    <a:pt x="1239" y="49040"/>
                    <a:pt x="2046" y="47237"/>
                  </a:cubicBezTo>
                  <a:cubicBezTo>
                    <a:pt x="2800" y="45648"/>
                    <a:pt x="4145" y="44356"/>
                    <a:pt x="5168" y="42877"/>
                  </a:cubicBezTo>
                  <a:cubicBezTo>
                    <a:pt x="5358" y="42580"/>
                    <a:pt x="5545" y="42285"/>
                    <a:pt x="5707" y="41962"/>
                  </a:cubicBezTo>
                  <a:cubicBezTo>
                    <a:pt x="6811" y="39271"/>
                    <a:pt x="8803" y="37117"/>
                    <a:pt x="10956" y="35098"/>
                  </a:cubicBezTo>
                  <a:cubicBezTo>
                    <a:pt x="11412" y="34721"/>
                    <a:pt x="11494" y="34021"/>
                    <a:pt x="11036" y="33565"/>
                  </a:cubicBezTo>
                  <a:cubicBezTo>
                    <a:pt x="10472" y="33106"/>
                    <a:pt x="9772" y="32703"/>
                    <a:pt x="9098" y="32327"/>
                  </a:cubicBezTo>
                  <a:cubicBezTo>
                    <a:pt x="8749" y="32111"/>
                    <a:pt x="8426" y="31896"/>
                    <a:pt x="8103" y="31681"/>
                  </a:cubicBezTo>
                  <a:cubicBezTo>
                    <a:pt x="6514" y="30335"/>
                    <a:pt x="4468" y="29850"/>
                    <a:pt x="2612" y="29069"/>
                  </a:cubicBezTo>
                  <a:cubicBezTo>
                    <a:pt x="1669" y="28720"/>
                    <a:pt x="2020" y="27697"/>
                    <a:pt x="2343" y="26969"/>
                  </a:cubicBezTo>
                  <a:cubicBezTo>
                    <a:pt x="2505" y="26646"/>
                    <a:pt x="2692" y="26351"/>
                    <a:pt x="2882" y="26054"/>
                  </a:cubicBezTo>
                  <a:cubicBezTo>
                    <a:pt x="3069" y="25759"/>
                    <a:pt x="3258" y="25462"/>
                    <a:pt x="3474" y="25193"/>
                  </a:cubicBezTo>
                  <a:cubicBezTo>
                    <a:pt x="5491" y="22368"/>
                    <a:pt x="8587" y="20671"/>
                    <a:pt x="10956" y="18195"/>
                  </a:cubicBezTo>
                  <a:cubicBezTo>
                    <a:pt x="11251" y="17818"/>
                    <a:pt x="11466" y="17254"/>
                    <a:pt x="11036" y="16877"/>
                  </a:cubicBezTo>
                  <a:cubicBezTo>
                    <a:pt x="8857" y="15316"/>
                    <a:pt x="6004" y="15639"/>
                    <a:pt x="3392" y="15019"/>
                  </a:cubicBezTo>
                  <a:cubicBezTo>
                    <a:pt x="2666" y="14832"/>
                    <a:pt x="1321" y="14481"/>
                    <a:pt x="1777" y="13566"/>
                  </a:cubicBezTo>
                  <a:cubicBezTo>
                    <a:pt x="2505" y="12220"/>
                    <a:pt x="3715" y="11090"/>
                    <a:pt x="4712" y="9880"/>
                  </a:cubicBezTo>
                  <a:cubicBezTo>
                    <a:pt x="4953" y="9582"/>
                    <a:pt x="5196" y="9288"/>
                    <a:pt x="5437" y="8965"/>
                  </a:cubicBezTo>
                  <a:cubicBezTo>
                    <a:pt x="6919" y="6811"/>
                    <a:pt x="8857" y="4953"/>
                    <a:pt x="10767" y="3177"/>
                  </a:cubicBezTo>
                  <a:cubicBezTo>
                    <a:pt x="12302" y="1805"/>
                    <a:pt x="10202" y="621"/>
                    <a:pt x="90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 rot="759989">
              <a:off x="8652472" y="-1400532"/>
              <a:ext cx="1667732" cy="7704089"/>
            </a:xfrm>
            <a:custGeom>
              <a:avLst/>
              <a:gdLst/>
              <a:ahLst/>
              <a:cxnLst/>
              <a:rect l="l" t="t" r="r" b="b"/>
              <a:pathLst>
                <a:path w="12113" h="55956" extrusionOk="0">
                  <a:moveTo>
                    <a:pt x="9395" y="1"/>
                  </a:moveTo>
                  <a:cubicBezTo>
                    <a:pt x="9395" y="1"/>
                    <a:pt x="8990" y="1"/>
                    <a:pt x="8588" y="27"/>
                  </a:cubicBezTo>
                  <a:cubicBezTo>
                    <a:pt x="8468" y="27"/>
                    <a:pt x="8343" y="21"/>
                    <a:pt x="8218" y="21"/>
                  </a:cubicBezTo>
                  <a:cubicBezTo>
                    <a:pt x="8087" y="21"/>
                    <a:pt x="7957" y="27"/>
                    <a:pt x="7834" y="55"/>
                  </a:cubicBezTo>
                  <a:cubicBezTo>
                    <a:pt x="8803" y="647"/>
                    <a:pt x="10874" y="1562"/>
                    <a:pt x="9772" y="2826"/>
                  </a:cubicBezTo>
                  <a:cubicBezTo>
                    <a:pt x="7942" y="4953"/>
                    <a:pt x="5735" y="6622"/>
                    <a:pt x="4092" y="8937"/>
                  </a:cubicBezTo>
                  <a:cubicBezTo>
                    <a:pt x="3823" y="9260"/>
                    <a:pt x="3581" y="9555"/>
                    <a:pt x="3312" y="9852"/>
                  </a:cubicBezTo>
                  <a:cubicBezTo>
                    <a:pt x="2290" y="11036"/>
                    <a:pt x="1159" y="12166"/>
                    <a:pt x="808" y="13620"/>
                  </a:cubicBezTo>
                  <a:cubicBezTo>
                    <a:pt x="352" y="15853"/>
                    <a:pt x="4604" y="15045"/>
                    <a:pt x="6542" y="15665"/>
                  </a:cubicBezTo>
                  <a:cubicBezTo>
                    <a:pt x="7672" y="15960"/>
                    <a:pt x="8883" y="16150"/>
                    <a:pt x="9772" y="16929"/>
                  </a:cubicBezTo>
                  <a:cubicBezTo>
                    <a:pt x="10121" y="17280"/>
                    <a:pt x="10067" y="17711"/>
                    <a:pt x="9826" y="18088"/>
                  </a:cubicBezTo>
                  <a:cubicBezTo>
                    <a:pt x="9610" y="18465"/>
                    <a:pt x="9234" y="18813"/>
                    <a:pt x="8911" y="19029"/>
                  </a:cubicBezTo>
                  <a:cubicBezTo>
                    <a:pt x="6568" y="20995"/>
                    <a:pt x="4120" y="22771"/>
                    <a:pt x="2236" y="25219"/>
                  </a:cubicBezTo>
                  <a:cubicBezTo>
                    <a:pt x="2020" y="25488"/>
                    <a:pt x="1831" y="25785"/>
                    <a:pt x="1644" y="26080"/>
                  </a:cubicBezTo>
                  <a:cubicBezTo>
                    <a:pt x="1454" y="26377"/>
                    <a:pt x="1267" y="26672"/>
                    <a:pt x="1105" y="26995"/>
                  </a:cubicBezTo>
                  <a:cubicBezTo>
                    <a:pt x="782" y="27723"/>
                    <a:pt x="431" y="28746"/>
                    <a:pt x="1374" y="29095"/>
                  </a:cubicBezTo>
                  <a:cubicBezTo>
                    <a:pt x="3230" y="29876"/>
                    <a:pt x="5276" y="30361"/>
                    <a:pt x="6865" y="31707"/>
                  </a:cubicBezTo>
                  <a:cubicBezTo>
                    <a:pt x="7188" y="31922"/>
                    <a:pt x="7511" y="32137"/>
                    <a:pt x="7860" y="32353"/>
                  </a:cubicBezTo>
                  <a:cubicBezTo>
                    <a:pt x="8534" y="32729"/>
                    <a:pt x="9234" y="33132"/>
                    <a:pt x="9798" y="33591"/>
                  </a:cubicBezTo>
                  <a:cubicBezTo>
                    <a:pt x="10256" y="34047"/>
                    <a:pt x="10174" y="34747"/>
                    <a:pt x="9718" y="35124"/>
                  </a:cubicBezTo>
                  <a:cubicBezTo>
                    <a:pt x="7565" y="37143"/>
                    <a:pt x="5573" y="39297"/>
                    <a:pt x="4469" y="41988"/>
                  </a:cubicBezTo>
                  <a:cubicBezTo>
                    <a:pt x="4307" y="42311"/>
                    <a:pt x="4120" y="42606"/>
                    <a:pt x="3930" y="42903"/>
                  </a:cubicBezTo>
                  <a:cubicBezTo>
                    <a:pt x="2907" y="44382"/>
                    <a:pt x="1562" y="45674"/>
                    <a:pt x="808" y="47263"/>
                  </a:cubicBezTo>
                  <a:cubicBezTo>
                    <a:pt x="1" y="49066"/>
                    <a:pt x="2854" y="49227"/>
                    <a:pt x="3958" y="50116"/>
                  </a:cubicBezTo>
                  <a:cubicBezTo>
                    <a:pt x="4658" y="50655"/>
                    <a:pt x="5142" y="51380"/>
                    <a:pt x="5168" y="52242"/>
                  </a:cubicBezTo>
                  <a:cubicBezTo>
                    <a:pt x="5196" y="52646"/>
                    <a:pt x="5196" y="52995"/>
                    <a:pt x="5196" y="53318"/>
                  </a:cubicBezTo>
                  <a:lnTo>
                    <a:pt x="5196" y="55956"/>
                  </a:lnTo>
                  <a:lnTo>
                    <a:pt x="6460" y="55956"/>
                  </a:lnTo>
                  <a:lnTo>
                    <a:pt x="6460" y="53318"/>
                  </a:lnTo>
                  <a:lnTo>
                    <a:pt x="6460" y="52242"/>
                  </a:lnTo>
                  <a:cubicBezTo>
                    <a:pt x="6676" y="49604"/>
                    <a:pt x="3797" y="49201"/>
                    <a:pt x="2182" y="47963"/>
                  </a:cubicBezTo>
                  <a:cubicBezTo>
                    <a:pt x="1723" y="47666"/>
                    <a:pt x="1805" y="47128"/>
                    <a:pt x="2046" y="46671"/>
                  </a:cubicBezTo>
                  <a:cubicBezTo>
                    <a:pt x="2989" y="45028"/>
                    <a:pt x="4443" y="43657"/>
                    <a:pt x="5412" y="42096"/>
                  </a:cubicBezTo>
                  <a:cubicBezTo>
                    <a:pt x="5599" y="41773"/>
                    <a:pt x="5788" y="41450"/>
                    <a:pt x="5950" y="41127"/>
                  </a:cubicBezTo>
                  <a:cubicBezTo>
                    <a:pt x="6460" y="39943"/>
                    <a:pt x="7106" y="38892"/>
                    <a:pt x="7914" y="37869"/>
                  </a:cubicBezTo>
                  <a:cubicBezTo>
                    <a:pt x="8964" y="36605"/>
                    <a:pt x="10633" y="35985"/>
                    <a:pt x="11333" y="34452"/>
                  </a:cubicBezTo>
                  <a:cubicBezTo>
                    <a:pt x="11682" y="33644"/>
                    <a:pt x="10687" y="33024"/>
                    <a:pt x="10013" y="32594"/>
                  </a:cubicBezTo>
                  <a:cubicBezTo>
                    <a:pt x="9556" y="32299"/>
                    <a:pt x="9044" y="32030"/>
                    <a:pt x="8560" y="31732"/>
                  </a:cubicBezTo>
                  <a:cubicBezTo>
                    <a:pt x="8318" y="31571"/>
                    <a:pt x="8103" y="31409"/>
                    <a:pt x="7860" y="31248"/>
                  </a:cubicBezTo>
                  <a:cubicBezTo>
                    <a:pt x="6273" y="29769"/>
                    <a:pt x="3689" y="29553"/>
                    <a:pt x="2505" y="28072"/>
                  </a:cubicBezTo>
                  <a:cubicBezTo>
                    <a:pt x="1992" y="27426"/>
                    <a:pt x="2046" y="26780"/>
                    <a:pt x="2397" y="26080"/>
                  </a:cubicBezTo>
                  <a:cubicBezTo>
                    <a:pt x="2559" y="25732"/>
                    <a:pt x="2800" y="25381"/>
                    <a:pt x="3069" y="25032"/>
                  </a:cubicBezTo>
                  <a:cubicBezTo>
                    <a:pt x="5114" y="22609"/>
                    <a:pt x="7726" y="20833"/>
                    <a:pt x="10256" y="18841"/>
                  </a:cubicBezTo>
                  <a:cubicBezTo>
                    <a:pt x="10633" y="18544"/>
                    <a:pt x="11036" y="18088"/>
                    <a:pt x="11225" y="17629"/>
                  </a:cubicBezTo>
                  <a:cubicBezTo>
                    <a:pt x="11305" y="17414"/>
                    <a:pt x="11333" y="17173"/>
                    <a:pt x="11251" y="16957"/>
                  </a:cubicBezTo>
                  <a:cubicBezTo>
                    <a:pt x="10497" y="15691"/>
                    <a:pt x="8883" y="15773"/>
                    <a:pt x="7644" y="15314"/>
                  </a:cubicBezTo>
                  <a:cubicBezTo>
                    <a:pt x="5735" y="14696"/>
                    <a:pt x="1913" y="15504"/>
                    <a:pt x="1967" y="13405"/>
                  </a:cubicBezTo>
                  <a:cubicBezTo>
                    <a:pt x="2020" y="12059"/>
                    <a:pt x="3123" y="11116"/>
                    <a:pt x="4199" y="10039"/>
                  </a:cubicBezTo>
                  <a:cubicBezTo>
                    <a:pt x="4469" y="9770"/>
                    <a:pt x="4738" y="9501"/>
                    <a:pt x="4981" y="9232"/>
                  </a:cubicBezTo>
                  <a:cubicBezTo>
                    <a:pt x="6757" y="6891"/>
                    <a:pt x="8749" y="4818"/>
                    <a:pt x="10874" y="2800"/>
                  </a:cubicBezTo>
                  <a:cubicBezTo>
                    <a:pt x="12112" y="1642"/>
                    <a:pt x="10364" y="539"/>
                    <a:pt x="9395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3"/>
            <p:cNvSpPr/>
            <p:nvPr/>
          </p:nvSpPr>
          <p:spPr>
            <a:xfrm rot="759989">
              <a:off x="8845387" y="-1367205"/>
              <a:ext cx="1611971" cy="7707806"/>
            </a:xfrm>
            <a:custGeom>
              <a:avLst/>
              <a:gdLst/>
              <a:ahLst/>
              <a:cxnLst/>
              <a:rect l="l" t="t" r="r" b="b"/>
              <a:pathLst>
                <a:path w="11708" h="55983" extrusionOk="0">
                  <a:moveTo>
                    <a:pt x="9554" y="0"/>
                  </a:moveTo>
                  <a:cubicBezTo>
                    <a:pt x="9554" y="0"/>
                    <a:pt x="9151" y="28"/>
                    <a:pt x="8746" y="28"/>
                  </a:cubicBezTo>
                  <a:cubicBezTo>
                    <a:pt x="8567" y="28"/>
                    <a:pt x="8388" y="39"/>
                    <a:pt x="8208" y="39"/>
                  </a:cubicBezTo>
                  <a:cubicBezTo>
                    <a:pt x="8118" y="39"/>
                    <a:pt x="8029" y="37"/>
                    <a:pt x="7939" y="28"/>
                  </a:cubicBezTo>
                  <a:lnTo>
                    <a:pt x="7939" y="28"/>
                  </a:lnTo>
                  <a:cubicBezTo>
                    <a:pt x="8800" y="566"/>
                    <a:pt x="10551" y="1400"/>
                    <a:pt x="9636" y="2476"/>
                  </a:cubicBezTo>
                  <a:cubicBezTo>
                    <a:pt x="7806" y="4791"/>
                    <a:pt x="5437" y="6595"/>
                    <a:pt x="3740" y="8936"/>
                  </a:cubicBezTo>
                  <a:cubicBezTo>
                    <a:pt x="3499" y="9259"/>
                    <a:pt x="3256" y="9528"/>
                    <a:pt x="2987" y="9825"/>
                  </a:cubicBezTo>
                  <a:cubicBezTo>
                    <a:pt x="1992" y="10981"/>
                    <a:pt x="887" y="12086"/>
                    <a:pt x="349" y="13457"/>
                  </a:cubicBezTo>
                  <a:cubicBezTo>
                    <a:pt x="0" y="14347"/>
                    <a:pt x="1454" y="14562"/>
                    <a:pt x="2233" y="14803"/>
                  </a:cubicBezTo>
                  <a:cubicBezTo>
                    <a:pt x="4763" y="15503"/>
                    <a:pt x="8021" y="14831"/>
                    <a:pt x="9743" y="17038"/>
                  </a:cubicBezTo>
                  <a:cubicBezTo>
                    <a:pt x="9959" y="17523"/>
                    <a:pt x="9769" y="17925"/>
                    <a:pt x="9446" y="18302"/>
                  </a:cubicBezTo>
                  <a:cubicBezTo>
                    <a:pt x="9123" y="18653"/>
                    <a:pt x="8667" y="18976"/>
                    <a:pt x="8290" y="19271"/>
                  </a:cubicBezTo>
                  <a:cubicBezTo>
                    <a:pt x="5947" y="21209"/>
                    <a:pt x="3256" y="22824"/>
                    <a:pt x="1561" y="25354"/>
                  </a:cubicBezTo>
                  <a:cubicBezTo>
                    <a:pt x="1454" y="25597"/>
                    <a:pt x="1264" y="25838"/>
                    <a:pt x="1103" y="26082"/>
                  </a:cubicBezTo>
                  <a:cubicBezTo>
                    <a:pt x="618" y="26835"/>
                    <a:pt x="134" y="27668"/>
                    <a:pt x="887" y="28127"/>
                  </a:cubicBezTo>
                  <a:cubicBezTo>
                    <a:pt x="2907" y="29473"/>
                    <a:pt x="5222" y="30091"/>
                    <a:pt x="6998" y="31680"/>
                  </a:cubicBezTo>
                  <a:cubicBezTo>
                    <a:pt x="7293" y="31867"/>
                    <a:pt x="7616" y="32057"/>
                    <a:pt x="7913" y="32244"/>
                  </a:cubicBezTo>
                  <a:cubicBezTo>
                    <a:pt x="8559" y="32621"/>
                    <a:pt x="9177" y="32998"/>
                    <a:pt x="9662" y="33482"/>
                  </a:cubicBezTo>
                  <a:cubicBezTo>
                    <a:pt x="10200" y="34020"/>
                    <a:pt x="9985" y="34774"/>
                    <a:pt x="9474" y="35205"/>
                  </a:cubicBezTo>
                  <a:cubicBezTo>
                    <a:pt x="7483" y="36901"/>
                    <a:pt x="5437" y="38624"/>
                    <a:pt x="4494" y="41154"/>
                  </a:cubicBezTo>
                  <a:cubicBezTo>
                    <a:pt x="4332" y="41477"/>
                    <a:pt x="4171" y="41800"/>
                    <a:pt x="3956" y="42123"/>
                  </a:cubicBezTo>
                  <a:cubicBezTo>
                    <a:pt x="2987" y="43684"/>
                    <a:pt x="1533" y="45055"/>
                    <a:pt x="618" y="46698"/>
                  </a:cubicBezTo>
                  <a:cubicBezTo>
                    <a:pt x="377" y="47155"/>
                    <a:pt x="295" y="47693"/>
                    <a:pt x="754" y="47990"/>
                  </a:cubicBezTo>
                  <a:cubicBezTo>
                    <a:pt x="2369" y="49228"/>
                    <a:pt x="5248" y="49631"/>
                    <a:pt x="5032" y="52269"/>
                  </a:cubicBezTo>
                  <a:lnTo>
                    <a:pt x="5032" y="53345"/>
                  </a:lnTo>
                  <a:lnTo>
                    <a:pt x="5032" y="55983"/>
                  </a:lnTo>
                  <a:lnTo>
                    <a:pt x="6298" y="55983"/>
                  </a:lnTo>
                  <a:lnTo>
                    <a:pt x="6298" y="52269"/>
                  </a:lnTo>
                  <a:cubicBezTo>
                    <a:pt x="6298" y="51892"/>
                    <a:pt x="6298" y="51461"/>
                    <a:pt x="6270" y="51058"/>
                  </a:cubicBezTo>
                  <a:cubicBezTo>
                    <a:pt x="5975" y="48905"/>
                    <a:pt x="3579" y="48636"/>
                    <a:pt x="2100" y="47560"/>
                  </a:cubicBezTo>
                  <a:cubicBezTo>
                    <a:pt x="1533" y="47155"/>
                    <a:pt x="1695" y="46455"/>
                    <a:pt x="2018" y="45891"/>
                  </a:cubicBezTo>
                  <a:cubicBezTo>
                    <a:pt x="2907" y="44599"/>
                    <a:pt x="4009" y="43415"/>
                    <a:pt x="4871" y="42177"/>
                  </a:cubicBezTo>
                  <a:cubicBezTo>
                    <a:pt x="5114" y="41854"/>
                    <a:pt x="5301" y="41531"/>
                    <a:pt x="5491" y="41208"/>
                  </a:cubicBezTo>
                  <a:cubicBezTo>
                    <a:pt x="6514" y="38785"/>
                    <a:pt x="8290" y="36847"/>
                    <a:pt x="10523" y="35312"/>
                  </a:cubicBezTo>
                  <a:cubicBezTo>
                    <a:pt x="11520" y="34612"/>
                    <a:pt x="11438" y="33482"/>
                    <a:pt x="10443" y="32864"/>
                  </a:cubicBezTo>
                  <a:cubicBezTo>
                    <a:pt x="9851" y="32459"/>
                    <a:pt x="9205" y="32110"/>
                    <a:pt x="8585" y="31706"/>
                  </a:cubicBezTo>
                  <a:cubicBezTo>
                    <a:pt x="8262" y="31490"/>
                    <a:pt x="7967" y="31275"/>
                    <a:pt x="7698" y="31060"/>
                  </a:cubicBezTo>
                  <a:cubicBezTo>
                    <a:pt x="6191" y="29742"/>
                    <a:pt x="4522" y="28719"/>
                    <a:pt x="2556" y="28045"/>
                  </a:cubicBezTo>
                  <a:cubicBezTo>
                    <a:pt x="2179" y="27912"/>
                    <a:pt x="1749" y="27643"/>
                    <a:pt x="1830" y="27184"/>
                  </a:cubicBezTo>
                  <a:cubicBezTo>
                    <a:pt x="1884" y="26727"/>
                    <a:pt x="1992" y="26351"/>
                    <a:pt x="2125" y="25974"/>
                  </a:cubicBezTo>
                  <a:cubicBezTo>
                    <a:pt x="2287" y="25597"/>
                    <a:pt x="2476" y="25246"/>
                    <a:pt x="2718" y="24923"/>
                  </a:cubicBezTo>
                  <a:cubicBezTo>
                    <a:pt x="4899" y="22098"/>
                    <a:pt x="8182" y="20537"/>
                    <a:pt x="10712" y="18141"/>
                  </a:cubicBezTo>
                  <a:cubicBezTo>
                    <a:pt x="11169" y="17710"/>
                    <a:pt x="11223" y="17253"/>
                    <a:pt x="11061" y="16795"/>
                  </a:cubicBezTo>
                  <a:cubicBezTo>
                    <a:pt x="8990" y="14508"/>
                    <a:pt x="5383" y="15046"/>
                    <a:pt x="2530" y="14185"/>
                  </a:cubicBezTo>
                  <a:cubicBezTo>
                    <a:pt x="1372" y="13888"/>
                    <a:pt x="1346" y="12839"/>
                    <a:pt x="2018" y="12004"/>
                  </a:cubicBezTo>
                  <a:cubicBezTo>
                    <a:pt x="2638" y="11304"/>
                    <a:pt x="3364" y="10604"/>
                    <a:pt x="4037" y="9879"/>
                  </a:cubicBezTo>
                  <a:cubicBezTo>
                    <a:pt x="4279" y="9635"/>
                    <a:pt x="4494" y="9394"/>
                    <a:pt x="4683" y="9125"/>
                  </a:cubicBezTo>
                  <a:cubicBezTo>
                    <a:pt x="6406" y="6621"/>
                    <a:pt x="8721" y="4711"/>
                    <a:pt x="10792" y="2476"/>
                  </a:cubicBezTo>
                  <a:cubicBezTo>
                    <a:pt x="11707" y="1481"/>
                    <a:pt x="10415" y="566"/>
                    <a:pt x="95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3"/>
            <p:cNvSpPr/>
            <p:nvPr/>
          </p:nvSpPr>
          <p:spPr>
            <a:xfrm rot="759989">
              <a:off x="8978234" y="-1329825"/>
              <a:ext cx="1645428" cy="7704089"/>
            </a:xfrm>
            <a:custGeom>
              <a:avLst/>
              <a:gdLst/>
              <a:ahLst/>
              <a:cxnLst/>
              <a:rect l="l" t="t" r="r" b="b"/>
              <a:pathLst>
                <a:path w="11951" h="55956" extrusionOk="0">
                  <a:moveTo>
                    <a:pt x="8559" y="1"/>
                  </a:moveTo>
                  <a:cubicBezTo>
                    <a:pt x="9420" y="539"/>
                    <a:pt x="10712" y="1454"/>
                    <a:pt x="9797" y="2449"/>
                  </a:cubicBezTo>
                  <a:cubicBezTo>
                    <a:pt x="7941" y="4523"/>
                    <a:pt x="5734" y="6217"/>
                    <a:pt x="4173" y="8452"/>
                  </a:cubicBezTo>
                  <a:cubicBezTo>
                    <a:pt x="3930" y="8747"/>
                    <a:pt x="3714" y="9016"/>
                    <a:pt x="3473" y="9286"/>
                  </a:cubicBezTo>
                  <a:cubicBezTo>
                    <a:pt x="2558" y="10362"/>
                    <a:pt x="1453" y="11359"/>
                    <a:pt x="700" y="12543"/>
                  </a:cubicBezTo>
                  <a:cubicBezTo>
                    <a:pt x="0" y="13620"/>
                    <a:pt x="1266" y="14130"/>
                    <a:pt x="2099" y="14346"/>
                  </a:cubicBezTo>
                  <a:cubicBezTo>
                    <a:pt x="4765" y="15073"/>
                    <a:pt x="9071" y="14399"/>
                    <a:pt x="10040" y="17306"/>
                  </a:cubicBezTo>
                  <a:cubicBezTo>
                    <a:pt x="10012" y="17629"/>
                    <a:pt x="9879" y="17926"/>
                    <a:pt x="9663" y="18221"/>
                  </a:cubicBezTo>
                  <a:cubicBezTo>
                    <a:pt x="9474" y="18490"/>
                    <a:pt x="9205" y="18760"/>
                    <a:pt x="8882" y="18975"/>
                  </a:cubicBezTo>
                  <a:cubicBezTo>
                    <a:pt x="6137" y="20779"/>
                    <a:pt x="3660" y="22502"/>
                    <a:pt x="1697" y="25004"/>
                  </a:cubicBezTo>
                  <a:cubicBezTo>
                    <a:pt x="1507" y="25219"/>
                    <a:pt x="1320" y="25488"/>
                    <a:pt x="1184" y="25785"/>
                  </a:cubicBezTo>
                  <a:cubicBezTo>
                    <a:pt x="700" y="26647"/>
                    <a:pt x="484" y="27616"/>
                    <a:pt x="1615" y="27992"/>
                  </a:cubicBezTo>
                  <a:cubicBezTo>
                    <a:pt x="3499" y="28718"/>
                    <a:pt x="5196" y="29715"/>
                    <a:pt x="6703" y="31033"/>
                  </a:cubicBezTo>
                  <a:cubicBezTo>
                    <a:pt x="6972" y="31248"/>
                    <a:pt x="7267" y="31463"/>
                    <a:pt x="7590" y="31679"/>
                  </a:cubicBezTo>
                  <a:cubicBezTo>
                    <a:pt x="8210" y="32083"/>
                    <a:pt x="8856" y="32432"/>
                    <a:pt x="9448" y="32837"/>
                  </a:cubicBezTo>
                  <a:cubicBezTo>
                    <a:pt x="10443" y="33455"/>
                    <a:pt x="10525" y="34585"/>
                    <a:pt x="9528" y="35285"/>
                  </a:cubicBezTo>
                  <a:cubicBezTo>
                    <a:pt x="7295" y="36820"/>
                    <a:pt x="5519" y="38758"/>
                    <a:pt x="4496" y="41181"/>
                  </a:cubicBezTo>
                  <a:cubicBezTo>
                    <a:pt x="4306" y="41504"/>
                    <a:pt x="4119" y="41827"/>
                    <a:pt x="3876" y="42150"/>
                  </a:cubicBezTo>
                  <a:cubicBezTo>
                    <a:pt x="3014" y="43388"/>
                    <a:pt x="1912" y="44572"/>
                    <a:pt x="1023" y="45864"/>
                  </a:cubicBezTo>
                  <a:cubicBezTo>
                    <a:pt x="700" y="46428"/>
                    <a:pt x="538" y="47128"/>
                    <a:pt x="1105" y="47533"/>
                  </a:cubicBezTo>
                  <a:cubicBezTo>
                    <a:pt x="2584" y="48609"/>
                    <a:pt x="4980" y="48878"/>
                    <a:pt x="5275" y="51031"/>
                  </a:cubicBezTo>
                  <a:cubicBezTo>
                    <a:pt x="5303" y="51434"/>
                    <a:pt x="5303" y="51865"/>
                    <a:pt x="5303" y="52242"/>
                  </a:cubicBezTo>
                  <a:lnTo>
                    <a:pt x="5303" y="55956"/>
                  </a:lnTo>
                  <a:lnTo>
                    <a:pt x="6567" y="55956"/>
                  </a:lnTo>
                  <a:lnTo>
                    <a:pt x="6567" y="52242"/>
                  </a:lnTo>
                  <a:lnTo>
                    <a:pt x="6567" y="51003"/>
                  </a:lnTo>
                  <a:cubicBezTo>
                    <a:pt x="6675" y="48663"/>
                    <a:pt x="4145" y="48125"/>
                    <a:pt x="2504" y="47235"/>
                  </a:cubicBezTo>
                  <a:cubicBezTo>
                    <a:pt x="1912" y="46887"/>
                    <a:pt x="1830" y="46133"/>
                    <a:pt x="2181" y="45541"/>
                  </a:cubicBezTo>
                  <a:cubicBezTo>
                    <a:pt x="2989" y="44249"/>
                    <a:pt x="4037" y="43144"/>
                    <a:pt x="4926" y="41934"/>
                  </a:cubicBezTo>
                  <a:cubicBezTo>
                    <a:pt x="5142" y="41637"/>
                    <a:pt x="5357" y="41342"/>
                    <a:pt x="5544" y="41019"/>
                  </a:cubicBezTo>
                  <a:cubicBezTo>
                    <a:pt x="6757" y="38435"/>
                    <a:pt x="8882" y="36551"/>
                    <a:pt x="11171" y="34855"/>
                  </a:cubicBezTo>
                  <a:cubicBezTo>
                    <a:pt x="11950" y="34262"/>
                    <a:pt x="11520" y="33375"/>
                    <a:pt x="10820" y="32837"/>
                  </a:cubicBezTo>
                  <a:cubicBezTo>
                    <a:pt x="10281" y="32406"/>
                    <a:pt x="9663" y="32002"/>
                    <a:pt x="9043" y="31599"/>
                  </a:cubicBezTo>
                  <a:cubicBezTo>
                    <a:pt x="8748" y="31384"/>
                    <a:pt x="8425" y="31168"/>
                    <a:pt x="8156" y="30953"/>
                  </a:cubicBezTo>
                  <a:cubicBezTo>
                    <a:pt x="6488" y="29500"/>
                    <a:pt x="4388" y="28531"/>
                    <a:pt x="2691" y="27211"/>
                  </a:cubicBezTo>
                  <a:cubicBezTo>
                    <a:pt x="1966" y="26647"/>
                    <a:pt x="1938" y="26027"/>
                    <a:pt x="2261" y="25381"/>
                  </a:cubicBezTo>
                  <a:cubicBezTo>
                    <a:pt x="2422" y="25058"/>
                    <a:pt x="2691" y="24735"/>
                    <a:pt x="2989" y="24412"/>
                  </a:cubicBezTo>
                  <a:cubicBezTo>
                    <a:pt x="5196" y="22179"/>
                    <a:pt x="7751" y="20618"/>
                    <a:pt x="10228" y="18706"/>
                  </a:cubicBezTo>
                  <a:cubicBezTo>
                    <a:pt x="10579" y="18411"/>
                    <a:pt x="11009" y="18006"/>
                    <a:pt x="11250" y="17575"/>
                  </a:cubicBezTo>
                  <a:cubicBezTo>
                    <a:pt x="11494" y="17145"/>
                    <a:pt x="11520" y="16688"/>
                    <a:pt x="11089" y="16283"/>
                  </a:cubicBezTo>
                  <a:cubicBezTo>
                    <a:pt x="8936" y="14589"/>
                    <a:pt x="6137" y="14615"/>
                    <a:pt x="3499" y="13969"/>
                  </a:cubicBezTo>
                  <a:cubicBezTo>
                    <a:pt x="2719" y="13728"/>
                    <a:pt x="1346" y="13430"/>
                    <a:pt x="1884" y="12436"/>
                  </a:cubicBezTo>
                  <a:cubicBezTo>
                    <a:pt x="2422" y="11413"/>
                    <a:pt x="3230" y="10552"/>
                    <a:pt x="4037" y="9690"/>
                  </a:cubicBezTo>
                  <a:cubicBezTo>
                    <a:pt x="4281" y="9393"/>
                    <a:pt x="4550" y="9124"/>
                    <a:pt x="4791" y="8829"/>
                  </a:cubicBezTo>
                  <a:cubicBezTo>
                    <a:pt x="6595" y="6407"/>
                    <a:pt x="8936" y="4441"/>
                    <a:pt x="11063" y="2342"/>
                  </a:cubicBezTo>
                  <a:cubicBezTo>
                    <a:pt x="11950" y="1454"/>
                    <a:pt x="10955" y="457"/>
                    <a:pt x="10120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3"/>
            <p:cNvSpPr/>
            <p:nvPr/>
          </p:nvSpPr>
          <p:spPr>
            <a:xfrm rot="759989">
              <a:off x="9150846" y="-1283527"/>
              <a:ext cx="1712203" cy="7704089"/>
            </a:xfrm>
            <a:custGeom>
              <a:avLst/>
              <a:gdLst/>
              <a:ahLst/>
              <a:cxnLst/>
              <a:rect l="l" t="t" r="r" b="b"/>
              <a:pathLst>
                <a:path w="12436" h="55956" extrusionOk="0">
                  <a:moveTo>
                    <a:pt x="8803" y="1"/>
                  </a:moveTo>
                  <a:lnTo>
                    <a:pt x="8803" y="1"/>
                  </a:lnTo>
                  <a:cubicBezTo>
                    <a:pt x="9664" y="457"/>
                    <a:pt x="10659" y="1454"/>
                    <a:pt x="9772" y="2342"/>
                  </a:cubicBezTo>
                  <a:cubicBezTo>
                    <a:pt x="7645" y="4441"/>
                    <a:pt x="5304" y="6407"/>
                    <a:pt x="3474" y="8829"/>
                  </a:cubicBezTo>
                  <a:cubicBezTo>
                    <a:pt x="3231" y="9124"/>
                    <a:pt x="2962" y="9393"/>
                    <a:pt x="2692" y="9690"/>
                  </a:cubicBezTo>
                  <a:cubicBezTo>
                    <a:pt x="1913" y="10552"/>
                    <a:pt x="1106" y="11413"/>
                    <a:pt x="593" y="12436"/>
                  </a:cubicBezTo>
                  <a:cubicBezTo>
                    <a:pt x="1" y="13620"/>
                    <a:pt x="1831" y="13889"/>
                    <a:pt x="2692" y="14076"/>
                  </a:cubicBezTo>
                  <a:cubicBezTo>
                    <a:pt x="5197" y="14589"/>
                    <a:pt x="7806" y="14750"/>
                    <a:pt x="9798" y="16283"/>
                  </a:cubicBezTo>
                  <a:cubicBezTo>
                    <a:pt x="10067" y="16553"/>
                    <a:pt x="10175" y="16850"/>
                    <a:pt x="10149" y="17119"/>
                  </a:cubicBezTo>
                  <a:cubicBezTo>
                    <a:pt x="10095" y="17926"/>
                    <a:pt x="8965" y="18652"/>
                    <a:pt x="8237" y="19164"/>
                  </a:cubicBezTo>
                  <a:cubicBezTo>
                    <a:pt x="5922" y="20833"/>
                    <a:pt x="3689" y="22448"/>
                    <a:pt x="1698" y="24412"/>
                  </a:cubicBezTo>
                  <a:cubicBezTo>
                    <a:pt x="1400" y="24735"/>
                    <a:pt x="1131" y="25058"/>
                    <a:pt x="970" y="25381"/>
                  </a:cubicBezTo>
                  <a:cubicBezTo>
                    <a:pt x="647" y="26027"/>
                    <a:pt x="675" y="26647"/>
                    <a:pt x="1400" y="27211"/>
                  </a:cubicBezTo>
                  <a:cubicBezTo>
                    <a:pt x="3097" y="28531"/>
                    <a:pt x="5197" y="29500"/>
                    <a:pt x="6837" y="30979"/>
                  </a:cubicBezTo>
                  <a:lnTo>
                    <a:pt x="7727" y="31625"/>
                  </a:lnTo>
                  <a:cubicBezTo>
                    <a:pt x="8344" y="32030"/>
                    <a:pt x="8990" y="32406"/>
                    <a:pt x="9529" y="32837"/>
                  </a:cubicBezTo>
                  <a:cubicBezTo>
                    <a:pt x="10336" y="33401"/>
                    <a:pt x="10659" y="34398"/>
                    <a:pt x="9744" y="35016"/>
                  </a:cubicBezTo>
                  <a:cubicBezTo>
                    <a:pt x="7350" y="36631"/>
                    <a:pt x="5438" y="38489"/>
                    <a:pt x="4253" y="41019"/>
                  </a:cubicBezTo>
                  <a:cubicBezTo>
                    <a:pt x="4066" y="41342"/>
                    <a:pt x="3851" y="41637"/>
                    <a:pt x="3635" y="41934"/>
                  </a:cubicBezTo>
                  <a:cubicBezTo>
                    <a:pt x="2746" y="43144"/>
                    <a:pt x="1698" y="44249"/>
                    <a:pt x="890" y="45541"/>
                  </a:cubicBezTo>
                  <a:cubicBezTo>
                    <a:pt x="539" y="46133"/>
                    <a:pt x="621" y="46887"/>
                    <a:pt x="1213" y="47235"/>
                  </a:cubicBezTo>
                  <a:cubicBezTo>
                    <a:pt x="2854" y="48125"/>
                    <a:pt x="5384" y="48663"/>
                    <a:pt x="5276" y="51003"/>
                  </a:cubicBezTo>
                  <a:lnTo>
                    <a:pt x="5276" y="52242"/>
                  </a:lnTo>
                  <a:lnTo>
                    <a:pt x="5276" y="55956"/>
                  </a:lnTo>
                  <a:lnTo>
                    <a:pt x="6542" y="55956"/>
                  </a:lnTo>
                  <a:lnTo>
                    <a:pt x="6542" y="52242"/>
                  </a:lnTo>
                  <a:lnTo>
                    <a:pt x="6542" y="51003"/>
                  </a:lnTo>
                  <a:cubicBezTo>
                    <a:pt x="6999" y="48420"/>
                    <a:pt x="4200" y="47612"/>
                    <a:pt x="2397" y="46671"/>
                  </a:cubicBezTo>
                  <a:cubicBezTo>
                    <a:pt x="1400" y="46133"/>
                    <a:pt x="2100" y="44975"/>
                    <a:pt x="2585" y="44303"/>
                  </a:cubicBezTo>
                  <a:cubicBezTo>
                    <a:pt x="3338" y="43306"/>
                    <a:pt x="4228" y="42365"/>
                    <a:pt x="4981" y="41342"/>
                  </a:cubicBezTo>
                  <a:cubicBezTo>
                    <a:pt x="5250" y="40991"/>
                    <a:pt x="5492" y="40668"/>
                    <a:pt x="5681" y="40291"/>
                  </a:cubicBezTo>
                  <a:cubicBezTo>
                    <a:pt x="6837" y="37897"/>
                    <a:pt x="9206" y="36551"/>
                    <a:pt x="11036" y="34801"/>
                  </a:cubicBezTo>
                  <a:cubicBezTo>
                    <a:pt x="12436" y="33455"/>
                    <a:pt x="10310" y="32406"/>
                    <a:pt x="8911" y="31437"/>
                  </a:cubicBezTo>
                  <a:cubicBezTo>
                    <a:pt x="8642" y="31248"/>
                    <a:pt x="8372" y="31061"/>
                    <a:pt x="8183" y="30871"/>
                  </a:cubicBezTo>
                  <a:cubicBezTo>
                    <a:pt x="6650" y="29500"/>
                    <a:pt x="5089" y="28072"/>
                    <a:pt x="3123" y="27346"/>
                  </a:cubicBezTo>
                  <a:cubicBezTo>
                    <a:pt x="1831" y="26888"/>
                    <a:pt x="1590" y="25570"/>
                    <a:pt x="2477" y="24519"/>
                  </a:cubicBezTo>
                  <a:lnTo>
                    <a:pt x="3259" y="23740"/>
                  </a:lnTo>
                  <a:cubicBezTo>
                    <a:pt x="5358" y="21963"/>
                    <a:pt x="7591" y="20428"/>
                    <a:pt x="9852" y="18760"/>
                  </a:cubicBezTo>
                  <a:cubicBezTo>
                    <a:pt x="10444" y="18329"/>
                    <a:pt x="11413" y="17737"/>
                    <a:pt x="11441" y="17011"/>
                  </a:cubicBezTo>
                  <a:cubicBezTo>
                    <a:pt x="11467" y="16768"/>
                    <a:pt x="11387" y="16499"/>
                    <a:pt x="11144" y="16230"/>
                  </a:cubicBezTo>
                  <a:cubicBezTo>
                    <a:pt x="8803" y="14130"/>
                    <a:pt x="5438" y="14266"/>
                    <a:pt x="2559" y="13323"/>
                  </a:cubicBezTo>
                  <a:cubicBezTo>
                    <a:pt x="1562" y="13000"/>
                    <a:pt x="1670" y="12059"/>
                    <a:pt x="2208" y="11359"/>
                  </a:cubicBezTo>
                  <a:cubicBezTo>
                    <a:pt x="2800" y="10577"/>
                    <a:pt x="3528" y="9852"/>
                    <a:pt x="4253" y="9098"/>
                  </a:cubicBezTo>
                  <a:cubicBezTo>
                    <a:pt x="4497" y="8855"/>
                    <a:pt x="4712" y="8614"/>
                    <a:pt x="4927" y="8345"/>
                  </a:cubicBezTo>
                  <a:cubicBezTo>
                    <a:pt x="6622" y="6407"/>
                    <a:pt x="8157" y="4495"/>
                    <a:pt x="10336" y="2987"/>
                  </a:cubicBezTo>
                  <a:cubicBezTo>
                    <a:pt x="11467" y="2180"/>
                    <a:pt x="11736" y="673"/>
                    <a:pt x="10364" y="55"/>
                  </a:cubicBezTo>
                  <a:cubicBezTo>
                    <a:pt x="10364" y="55"/>
                    <a:pt x="9987" y="27"/>
                    <a:pt x="9583" y="27"/>
                  </a:cubicBezTo>
                  <a:cubicBezTo>
                    <a:pt x="9511" y="35"/>
                    <a:pt x="9438" y="38"/>
                    <a:pt x="9362" y="38"/>
                  </a:cubicBezTo>
                  <a:cubicBezTo>
                    <a:pt x="9182" y="38"/>
                    <a:pt x="8993" y="19"/>
                    <a:pt x="88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 rot="759989">
              <a:off x="9342853" y="-1242022"/>
              <a:ext cx="1630558" cy="7696654"/>
            </a:xfrm>
            <a:custGeom>
              <a:avLst/>
              <a:gdLst/>
              <a:ahLst/>
              <a:cxnLst/>
              <a:rect l="l" t="t" r="r" b="b"/>
              <a:pathLst>
                <a:path w="11843" h="55902" extrusionOk="0">
                  <a:moveTo>
                    <a:pt x="8936" y="1"/>
                  </a:moveTo>
                  <a:lnTo>
                    <a:pt x="8936" y="1"/>
                  </a:lnTo>
                  <a:cubicBezTo>
                    <a:pt x="9528" y="403"/>
                    <a:pt x="10308" y="1157"/>
                    <a:pt x="9797" y="1803"/>
                  </a:cubicBezTo>
                  <a:cubicBezTo>
                    <a:pt x="7806" y="4118"/>
                    <a:pt x="5355" y="5894"/>
                    <a:pt x="3499" y="8291"/>
                  </a:cubicBezTo>
                  <a:cubicBezTo>
                    <a:pt x="3284" y="8560"/>
                    <a:pt x="3069" y="8801"/>
                    <a:pt x="2825" y="9044"/>
                  </a:cubicBezTo>
                  <a:cubicBezTo>
                    <a:pt x="2100" y="9798"/>
                    <a:pt x="1372" y="10523"/>
                    <a:pt x="780" y="11305"/>
                  </a:cubicBezTo>
                  <a:cubicBezTo>
                    <a:pt x="242" y="12005"/>
                    <a:pt x="134" y="12946"/>
                    <a:pt x="1131" y="13269"/>
                  </a:cubicBezTo>
                  <a:cubicBezTo>
                    <a:pt x="4010" y="14212"/>
                    <a:pt x="7375" y="14076"/>
                    <a:pt x="9716" y="16176"/>
                  </a:cubicBezTo>
                  <a:cubicBezTo>
                    <a:pt x="9959" y="16445"/>
                    <a:pt x="10039" y="16714"/>
                    <a:pt x="10013" y="16957"/>
                  </a:cubicBezTo>
                  <a:cubicBezTo>
                    <a:pt x="9985" y="17683"/>
                    <a:pt x="9016" y="18275"/>
                    <a:pt x="8424" y="18706"/>
                  </a:cubicBezTo>
                  <a:cubicBezTo>
                    <a:pt x="6191" y="20402"/>
                    <a:pt x="3930" y="21828"/>
                    <a:pt x="1831" y="23686"/>
                  </a:cubicBezTo>
                  <a:cubicBezTo>
                    <a:pt x="1562" y="23955"/>
                    <a:pt x="1318" y="24224"/>
                    <a:pt x="1077" y="24519"/>
                  </a:cubicBezTo>
                  <a:cubicBezTo>
                    <a:pt x="618" y="25139"/>
                    <a:pt x="0" y="26216"/>
                    <a:pt x="862" y="26754"/>
                  </a:cubicBezTo>
                  <a:cubicBezTo>
                    <a:pt x="2879" y="27938"/>
                    <a:pt x="4871" y="28933"/>
                    <a:pt x="6540" y="30630"/>
                  </a:cubicBezTo>
                  <a:cubicBezTo>
                    <a:pt x="6783" y="30845"/>
                    <a:pt x="7024" y="31033"/>
                    <a:pt x="7293" y="31222"/>
                  </a:cubicBezTo>
                  <a:cubicBezTo>
                    <a:pt x="7806" y="31599"/>
                    <a:pt x="8370" y="31948"/>
                    <a:pt x="8882" y="32324"/>
                  </a:cubicBezTo>
                  <a:cubicBezTo>
                    <a:pt x="9690" y="32891"/>
                    <a:pt x="10792" y="33993"/>
                    <a:pt x="9690" y="34801"/>
                  </a:cubicBezTo>
                  <a:cubicBezTo>
                    <a:pt x="7537" y="36415"/>
                    <a:pt x="5383" y="37951"/>
                    <a:pt x="4199" y="40373"/>
                  </a:cubicBezTo>
                  <a:cubicBezTo>
                    <a:pt x="4010" y="40696"/>
                    <a:pt x="3822" y="40991"/>
                    <a:pt x="3607" y="41260"/>
                  </a:cubicBezTo>
                  <a:cubicBezTo>
                    <a:pt x="2556" y="42660"/>
                    <a:pt x="1239" y="43818"/>
                    <a:pt x="511" y="45459"/>
                  </a:cubicBezTo>
                  <a:cubicBezTo>
                    <a:pt x="242" y="46105"/>
                    <a:pt x="862" y="46725"/>
                    <a:pt x="1454" y="46940"/>
                  </a:cubicBezTo>
                  <a:cubicBezTo>
                    <a:pt x="3310" y="47558"/>
                    <a:pt x="5571" y="48689"/>
                    <a:pt x="5114" y="50949"/>
                  </a:cubicBezTo>
                  <a:lnTo>
                    <a:pt x="5114" y="52188"/>
                  </a:lnTo>
                  <a:lnTo>
                    <a:pt x="5114" y="55902"/>
                  </a:lnTo>
                  <a:lnTo>
                    <a:pt x="6378" y="55902"/>
                  </a:lnTo>
                  <a:lnTo>
                    <a:pt x="6378" y="50949"/>
                  </a:lnTo>
                  <a:lnTo>
                    <a:pt x="6378" y="49578"/>
                  </a:lnTo>
                  <a:cubicBezTo>
                    <a:pt x="6163" y="47263"/>
                    <a:pt x="3041" y="47451"/>
                    <a:pt x="2154" y="45864"/>
                  </a:cubicBezTo>
                  <a:cubicBezTo>
                    <a:pt x="1157" y="44167"/>
                    <a:pt x="3176" y="42714"/>
                    <a:pt x="4656" y="41073"/>
                  </a:cubicBezTo>
                  <a:cubicBezTo>
                    <a:pt x="4899" y="40804"/>
                    <a:pt x="5140" y="40535"/>
                    <a:pt x="5330" y="40265"/>
                  </a:cubicBezTo>
                  <a:cubicBezTo>
                    <a:pt x="6460" y="38192"/>
                    <a:pt x="8262" y="36605"/>
                    <a:pt x="10336" y="35393"/>
                  </a:cubicBezTo>
                  <a:cubicBezTo>
                    <a:pt x="11061" y="34962"/>
                    <a:pt x="11843" y="34047"/>
                    <a:pt x="11115" y="33240"/>
                  </a:cubicBezTo>
                  <a:cubicBezTo>
                    <a:pt x="10497" y="32540"/>
                    <a:pt x="9636" y="31948"/>
                    <a:pt x="8829" y="31330"/>
                  </a:cubicBezTo>
                  <a:cubicBezTo>
                    <a:pt x="8559" y="31114"/>
                    <a:pt x="8316" y="30925"/>
                    <a:pt x="8047" y="30710"/>
                  </a:cubicBezTo>
                  <a:cubicBezTo>
                    <a:pt x="6271" y="29015"/>
                    <a:pt x="4010" y="27964"/>
                    <a:pt x="2261" y="26403"/>
                  </a:cubicBezTo>
                  <a:cubicBezTo>
                    <a:pt x="1587" y="25785"/>
                    <a:pt x="1615" y="25139"/>
                    <a:pt x="1992" y="24519"/>
                  </a:cubicBezTo>
                  <a:cubicBezTo>
                    <a:pt x="2179" y="24224"/>
                    <a:pt x="2449" y="23901"/>
                    <a:pt x="2772" y="23604"/>
                  </a:cubicBezTo>
                  <a:cubicBezTo>
                    <a:pt x="5383" y="21210"/>
                    <a:pt x="8908" y="19836"/>
                    <a:pt x="11251" y="17252"/>
                  </a:cubicBezTo>
                  <a:cubicBezTo>
                    <a:pt x="11466" y="17037"/>
                    <a:pt x="11384" y="16742"/>
                    <a:pt x="11223" y="16473"/>
                  </a:cubicBezTo>
                  <a:cubicBezTo>
                    <a:pt x="11061" y="16204"/>
                    <a:pt x="10792" y="15960"/>
                    <a:pt x="10605" y="15773"/>
                  </a:cubicBezTo>
                  <a:cubicBezTo>
                    <a:pt x="9421" y="14804"/>
                    <a:pt x="7832" y="14453"/>
                    <a:pt x="6432" y="13943"/>
                  </a:cubicBezTo>
                  <a:cubicBezTo>
                    <a:pt x="4845" y="13376"/>
                    <a:pt x="1723" y="13646"/>
                    <a:pt x="1803" y="11951"/>
                  </a:cubicBezTo>
                  <a:cubicBezTo>
                    <a:pt x="1885" y="10551"/>
                    <a:pt x="2961" y="9608"/>
                    <a:pt x="4064" y="8560"/>
                  </a:cubicBezTo>
                  <a:cubicBezTo>
                    <a:pt x="4333" y="8316"/>
                    <a:pt x="4602" y="8047"/>
                    <a:pt x="4871" y="7778"/>
                  </a:cubicBezTo>
                  <a:cubicBezTo>
                    <a:pt x="6701" y="5384"/>
                    <a:pt x="9582" y="3902"/>
                    <a:pt x="11197" y="1265"/>
                  </a:cubicBezTo>
                  <a:cubicBezTo>
                    <a:pt x="11466" y="862"/>
                    <a:pt x="10792" y="431"/>
                    <a:pt x="10469" y="80"/>
                  </a:cubicBezTo>
                  <a:lnTo>
                    <a:pt x="8936" y="1"/>
                  </a:ln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 rot="759989">
              <a:off x="9518426" y="-1188904"/>
              <a:ext cx="1652863" cy="7685639"/>
            </a:xfrm>
            <a:custGeom>
              <a:avLst/>
              <a:gdLst/>
              <a:ahLst/>
              <a:cxnLst/>
              <a:rect l="l" t="t" r="r" b="b"/>
              <a:pathLst>
                <a:path w="12005" h="55822" extrusionOk="0">
                  <a:moveTo>
                    <a:pt x="9151" y="0"/>
                  </a:moveTo>
                  <a:lnTo>
                    <a:pt x="9151" y="0"/>
                  </a:lnTo>
                  <a:cubicBezTo>
                    <a:pt x="9718" y="431"/>
                    <a:pt x="10256" y="1185"/>
                    <a:pt x="9664" y="1777"/>
                  </a:cubicBezTo>
                  <a:cubicBezTo>
                    <a:pt x="7590" y="3850"/>
                    <a:pt x="5250" y="5573"/>
                    <a:pt x="3445" y="7888"/>
                  </a:cubicBezTo>
                  <a:cubicBezTo>
                    <a:pt x="3230" y="8129"/>
                    <a:pt x="2989" y="8372"/>
                    <a:pt x="2774" y="8613"/>
                  </a:cubicBezTo>
                  <a:cubicBezTo>
                    <a:pt x="2100" y="9313"/>
                    <a:pt x="1374" y="10013"/>
                    <a:pt x="754" y="10766"/>
                  </a:cubicBezTo>
                  <a:cubicBezTo>
                    <a:pt x="216" y="11466"/>
                    <a:pt x="0" y="12463"/>
                    <a:pt x="1023" y="12786"/>
                  </a:cubicBezTo>
                  <a:cubicBezTo>
                    <a:pt x="3796" y="13809"/>
                    <a:pt x="6918" y="13917"/>
                    <a:pt x="9287" y="15693"/>
                  </a:cubicBezTo>
                  <a:cubicBezTo>
                    <a:pt x="9556" y="15908"/>
                    <a:pt x="9851" y="16231"/>
                    <a:pt x="9987" y="16580"/>
                  </a:cubicBezTo>
                  <a:cubicBezTo>
                    <a:pt x="10120" y="16903"/>
                    <a:pt x="10094" y="17254"/>
                    <a:pt x="9743" y="17523"/>
                  </a:cubicBezTo>
                  <a:cubicBezTo>
                    <a:pt x="7188" y="19702"/>
                    <a:pt x="4065" y="21209"/>
                    <a:pt x="1561" y="23498"/>
                  </a:cubicBezTo>
                  <a:cubicBezTo>
                    <a:pt x="1266" y="23793"/>
                    <a:pt x="969" y="24090"/>
                    <a:pt x="728" y="24385"/>
                  </a:cubicBezTo>
                  <a:cubicBezTo>
                    <a:pt x="190" y="25005"/>
                    <a:pt x="28" y="25946"/>
                    <a:pt x="836" y="26431"/>
                  </a:cubicBezTo>
                  <a:cubicBezTo>
                    <a:pt x="2827" y="27589"/>
                    <a:pt x="4765" y="28745"/>
                    <a:pt x="6352" y="30360"/>
                  </a:cubicBezTo>
                  <a:cubicBezTo>
                    <a:pt x="6567" y="30550"/>
                    <a:pt x="6783" y="30737"/>
                    <a:pt x="7026" y="30899"/>
                  </a:cubicBezTo>
                  <a:cubicBezTo>
                    <a:pt x="8156" y="31760"/>
                    <a:pt x="9582" y="32352"/>
                    <a:pt x="10013" y="33780"/>
                  </a:cubicBezTo>
                  <a:cubicBezTo>
                    <a:pt x="10256" y="34451"/>
                    <a:pt x="9528" y="34964"/>
                    <a:pt x="8990" y="35259"/>
                  </a:cubicBezTo>
                  <a:cubicBezTo>
                    <a:pt x="6998" y="36497"/>
                    <a:pt x="5329" y="38004"/>
                    <a:pt x="4091" y="39942"/>
                  </a:cubicBezTo>
                  <a:cubicBezTo>
                    <a:pt x="3904" y="40265"/>
                    <a:pt x="3661" y="40562"/>
                    <a:pt x="3445" y="40885"/>
                  </a:cubicBezTo>
                  <a:cubicBezTo>
                    <a:pt x="2504" y="42095"/>
                    <a:pt x="1346" y="43226"/>
                    <a:pt x="567" y="44518"/>
                  </a:cubicBezTo>
                  <a:cubicBezTo>
                    <a:pt x="351" y="44976"/>
                    <a:pt x="190" y="45594"/>
                    <a:pt x="646" y="45917"/>
                  </a:cubicBezTo>
                  <a:cubicBezTo>
                    <a:pt x="2153" y="47101"/>
                    <a:pt x="4845" y="47183"/>
                    <a:pt x="5060" y="49498"/>
                  </a:cubicBezTo>
                  <a:lnTo>
                    <a:pt x="5060" y="50869"/>
                  </a:lnTo>
                  <a:lnTo>
                    <a:pt x="5060" y="55822"/>
                  </a:lnTo>
                  <a:lnTo>
                    <a:pt x="6326" y="55822"/>
                  </a:lnTo>
                  <a:lnTo>
                    <a:pt x="6326" y="50869"/>
                  </a:lnTo>
                  <a:lnTo>
                    <a:pt x="6326" y="49498"/>
                  </a:lnTo>
                  <a:cubicBezTo>
                    <a:pt x="6380" y="48637"/>
                    <a:pt x="5975" y="47801"/>
                    <a:pt x="5304" y="47263"/>
                  </a:cubicBezTo>
                  <a:cubicBezTo>
                    <a:pt x="4091" y="46294"/>
                    <a:pt x="646" y="46132"/>
                    <a:pt x="1912" y="44033"/>
                  </a:cubicBezTo>
                  <a:cubicBezTo>
                    <a:pt x="2638" y="42769"/>
                    <a:pt x="3742" y="41746"/>
                    <a:pt x="4658" y="40616"/>
                  </a:cubicBezTo>
                  <a:cubicBezTo>
                    <a:pt x="4899" y="40319"/>
                    <a:pt x="5114" y="40050"/>
                    <a:pt x="5304" y="39755"/>
                  </a:cubicBezTo>
                  <a:cubicBezTo>
                    <a:pt x="6595" y="37412"/>
                    <a:pt x="9395" y="36525"/>
                    <a:pt x="10902" y="34505"/>
                  </a:cubicBezTo>
                  <a:cubicBezTo>
                    <a:pt x="12004" y="33026"/>
                    <a:pt x="9743" y="32003"/>
                    <a:pt x="8318" y="30927"/>
                  </a:cubicBezTo>
                  <a:cubicBezTo>
                    <a:pt x="8049" y="30711"/>
                    <a:pt x="7780" y="30496"/>
                    <a:pt x="7590" y="30281"/>
                  </a:cubicBezTo>
                  <a:cubicBezTo>
                    <a:pt x="5975" y="28343"/>
                    <a:pt x="3635" y="27400"/>
                    <a:pt x="1723" y="25785"/>
                  </a:cubicBezTo>
                  <a:cubicBezTo>
                    <a:pt x="1346" y="25462"/>
                    <a:pt x="1374" y="24977"/>
                    <a:pt x="1643" y="24547"/>
                  </a:cubicBezTo>
                  <a:cubicBezTo>
                    <a:pt x="1830" y="24278"/>
                    <a:pt x="2046" y="24036"/>
                    <a:pt x="2261" y="23793"/>
                  </a:cubicBezTo>
                  <a:cubicBezTo>
                    <a:pt x="4791" y="21317"/>
                    <a:pt x="8318" y="20025"/>
                    <a:pt x="10794" y="17631"/>
                  </a:cubicBezTo>
                  <a:cubicBezTo>
                    <a:pt x="11332" y="17118"/>
                    <a:pt x="11279" y="16634"/>
                    <a:pt x="10928" y="16149"/>
                  </a:cubicBezTo>
                  <a:cubicBezTo>
                    <a:pt x="10766" y="15908"/>
                    <a:pt x="10525" y="15665"/>
                    <a:pt x="10228" y="15424"/>
                  </a:cubicBezTo>
                  <a:cubicBezTo>
                    <a:pt x="7941" y="13863"/>
                    <a:pt x="5142" y="13458"/>
                    <a:pt x="2504" y="12571"/>
                  </a:cubicBezTo>
                  <a:cubicBezTo>
                    <a:pt x="1615" y="12302"/>
                    <a:pt x="1266" y="11412"/>
                    <a:pt x="1830" y="10687"/>
                  </a:cubicBezTo>
                  <a:cubicBezTo>
                    <a:pt x="2423" y="9905"/>
                    <a:pt x="3122" y="9205"/>
                    <a:pt x="3796" y="8506"/>
                  </a:cubicBezTo>
                  <a:cubicBezTo>
                    <a:pt x="4037" y="8290"/>
                    <a:pt x="4253" y="8049"/>
                    <a:pt x="4468" y="7806"/>
                  </a:cubicBezTo>
                  <a:cubicBezTo>
                    <a:pt x="6191" y="5734"/>
                    <a:pt x="8128" y="4012"/>
                    <a:pt x="10335" y="2423"/>
                  </a:cubicBezTo>
                  <a:cubicBezTo>
                    <a:pt x="11143" y="1859"/>
                    <a:pt x="11602" y="782"/>
                    <a:pt x="10658" y="82"/>
                  </a:cubicBezTo>
                  <a:lnTo>
                    <a:pt x="9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 rot="759989">
              <a:off x="9680679" y="-1147273"/>
              <a:ext cx="1597102" cy="7674350"/>
            </a:xfrm>
            <a:custGeom>
              <a:avLst/>
              <a:gdLst/>
              <a:ahLst/>
              <a:cxnLst/>
              <a:rect l="l" t="t" r="r" b="b"/>
              <a:pathLst>
                <a:path w="11600" h="55740" extrusionOk="0">
                  <a:moveTo>
                    <a:pt x="9446" y="0"/>
                  </a:moveTo>
                  <a:cubicBezTo>
                    <a:pt x="10390" y="700"/>
                    <a:pt x="9931" y="1777"/>
                    <a:pt x="9123" y="2341"/>
                  </a:cubicBezTo>
                  <a:cubicBezTo>
                    <a:pt x="6998" y="3848"/>
                    <a:pt x="5194" y="5491"/>
                    <a:pt x="3553" y="7375"/>
                  </a:cubicBezTo>
                  <a:cubicBezTo>
                    <a:pt x="3310" y="7670"/>
                    <a:pt x="3041" y="7967"/>
                    <a:pt x="2772" y="8236"/>
                  </a:cubicBezTo>
                  <a:cubicBezTo>
                    <a:pt x="2261" y="8800"/>
                    <a:pt x="1695" y="9313"/>
                    <a:pt x="1211" y="9877"/>
                  </a:cubicBezTo>
                  <a:cubicBezTo>
                    <a:pt x="862" y="10308"/>
                    <a:pt x="431" y="10712"/>
                    <a:pt x="323" y="11305"/>
                  </a:cubicBezTo>
                  <a:cubicBezTo>
                    <a:pt x="216" y="11950"/>
                    <a:pt x="754" y="12245"/>
                    <a:pt x="1292" y="12489"/>
                  </a:cubicBezTo>
                  <a:cubicBezTo>
                    <a:pt x="3930" y="13512"/>
                    <a:pt x="6970" y="13645"/>
                    <a:pt x="9177" y="15475"/>
                  </a:cubicBezTo>
                  <a:cubicBezTo>
                    <a:pt x="9393" y="15691"/>
                    <a:pt x="9582" y="15906"/>
                    <a:pt x="9744" y="16149"/>
                  </a:cubicBezTo>
                  <a:cubicBezTo>
                    <a:pt x="9905" y="16390"/>
                    <a:pt x="10013" y="16659"/>
                    <a:pt x="10120" y="16929"/>
                  </a:cubicBezTo>
                  <a:cubicBezTo>
                    <a:pt x="10228" y="17359"/>
                    <a:pt x="9851" y="17736"/>
                    <a:pt x="9474" y="17979"/>
                  </a:cubicBezTo>
                  <a:cubicBezTo>
                    <a:pt x="6460" y="19756"/>
                    <a:pt x="3499" y="21317"/>
                    <a:pt x="1049" y="23711"/>
                  </a:cubicBezTo>
                  <a:cubicBezTo>
                    <a:pt x="834" y="23954"/>
                    <a:pt x="618" y="24196"/>
                    <a:pt x="431" y="24465"/>
                  </a:cubicBezTo>
                  <a:cubicBezTo>
                    <a:pt x="162" y="24895"/>
                    <a:pt x="134" y="25380"/>
                    <a:pt x="511" y="25703"/>
                  </a:cubicBezTo>
                  <a:cubicBezTo>
                    <a:pt x="2287" y="27238"/>
                    <a:pt x="4548" y="28125"/>
                    <a:pt x="6137" y="29902"/>
                  </a:cubicBezTo>
                  <a:cubicBezTo>
                    <a:pt x="6406" y="30145"/>
                    <a:pt x="6647" y="30386"/>
                    <a:pt x="6916" y="30601"/>
                  </a:cubicBezTo>
                  <a:cubicBezTo>
                    <a:pt x="7967" y="31491"/>
                    <a:pt x="9231" y="32270"/>
                    <a:pt x="10013" y="33428"/>
                  </a:cubicBezTo>
                  <a:cubicBezTo>
                    <a:pt x="10228" y="33805"/>
                    <a:pt x="10200" y="34236"/>
                    <a:pt x="9851" y="34505"/>
                  </a:cubicBezTo>
                  <a:cubicBezTo>
                    <a:pt x="7967" y="36146"/>
                    <a:pt x="5625" y="37250"/>
                    <a:pt x="4279" y="39404"/>
                  </a:cubicBezTo>
                  <a:cubicBezTo>
                    <a:pt x="4092" y="39699"/>
                    <a:pt x="3902" y="39942"/>
                    <a:pt x="3687" y="40211"/>
                  </a:cubicBezTo>
                  <a:cubicBezTo>
                    <a:pt x="2879" y="41234"/>
                    <a:pt x="1884" y="42175"/>
                    <a:pt x="1131" y="43225"/>
                  </a:cubicBezTo>
                  <a:cubicBezTo>
                    <a:pt x="700" y="43790"/>
                    <a:pt x="0" y="44571"/>
                    <a:pt x="539" y="45243"/>
                  </a:cubicBezTo>
                  <a:cubicBezTo>
                    <a:pt x="1426" y="46373"/>
                    <a:pt x="2961" y="46373"/>
                    <a:pt x="4092" y="47181"/>
                  </a:cubicBezTo>
                  <a:cubicBezTo>
                    <a:pt x="4817" y="47747"/>
                    <a:pt x="5168" y="48555"/>
                    <a:pt x="5114" y="49416"/>
                  </a:cubicBezTo>
                  <a:lnTo>
                    <a:pt x="5114" y="50787"/>
                  </a:lnTo>
                  <a:lnTo>
                    <a:pt x="5114" y="55740"/>
                  </a:lnTo>
                  <a:lnTo>
                    <a:pt x="6378" y="55740"/>
                  </a:lnTo>
                  <a:lnTo>
                    <a:pt x="6378" y="49416"/>
                  </a:lnTo>
                  <a:lnTo>
                    <a:pt x="6378" y="48662"/>
                  </a:lnTo>
                  <a:cubicBezTo>
                    <a:pt x="6109" y="46455"/>
                    <a:pt x="3553" y="46240"/>
                    <a:pt x="1964" y="45135"/>
                  </a:cubicBezTo>
                  <a:cubicBezTo>
                    <a:pt x="1426" y="44759"/>
                    <a:pt x="1508" y="44141"/>
                    <a:pt x="1777" y="43628"/>
                  </a:cubicBezTo>
                  <a:cubicBezTo>
                    <a:pt x="2502" y="42418"/>
                    <a:pt x="3661" y="41421"/>
                    <a:pt x="4630" y="40373"/>
                  </a:cubicBezTo>
                  <a:cubicBezTo>
                    <a:pt x="4845" y="40103"/>
                    <a:pt x="5086" y="39834"/>
                    <a:pt x="5302" y="39537"/>
                  </a:cubicBezTo>
                  <a:cubicBezTo>
                    <a:pt x="6647" y="37599"/>
                    <a:pt x="8531" y="36335"/>
                    <a:pt x="10605" y="35123"/>
                  </a:cubicBezTo>
                  <a:cubicBezTo>
                    <a:pt x="11330" y="34692"/>
                    <a:pt x="11492" y="33777"/>
                    <a:pt x="10928" y="33106"/>
                  </a:cubicBezTo>
                  <a:cubicBezTo>
                    <a:pt x="10200" y="32270"/>
                    <a:pt x="9205" y="31598"/>
                    <a:pt x="8344" y="30845"/>
                  </a:cubicBezTo>
                  <a:cubicBezTo>
                    <a:pt x="8047" y="30601"/>
                    <a:pt x="7778" y="30332"/>
                    <a:pt x="7537" y="30063"/>
                  </a:cubicBezTo>
                  <a:cubicBezTo>
                    <a:pt x="5922" y="28046"/>
                    <a:pt x="3553" y="27049"/>
                    <a:pt x="1669" y="25380"/>
                  </a:cubicBezTo>
                  <a:cubicBezTo>
                    <a:pt x="1211" y="25003"/>
                    <a:pt x="1508" y="24385"/>
                    <a:pt x="1857" y="24062"/>
                  </a:cubicBezTo>
                  <a:cubicBezTo>
                    <a:pt x="2126" y="23739"/>
                    <a:pt x="2395" y="23442"/>
                    <a:pt x="2718" y="23147"/>
                  </a:cubicBezTo>
                  <a:cubicBezTo>
                    <a:pt x="5032" y="20940"/>
                    <a:pt x="7885" y="19566"/>
                    <a:pt x="10738" y="18087"/>
                  </a:cubicBezTo>
                  <a:cubicBezTo>
                    <a:pt x="11197" y="17872"/>
                    <a:pt x="11600" y="17280"/>
                    <a:pt x="11305" y="16741"/>
                  </a:cubicBezTo>
                  <a:cubicBezTo>
                    <a:pt x="11115" y="16444"/>
                    <a:pt x="10928" y="16175"/>
                    <a:pt x="10713" y="15934"/>
                  </a:cubicBezTo>
                  <a:cubicBezTo>
                    <a:pt x="10497" y="15691"/>
                    <a:pt x="10254" y="15449"/>
                    <a:pt x="10013" y="15234"/>
                  </a:cubicBezTo>
                  <a:cubicBezTo>
                    <a:pt x="7913" y="13512"/>
                    <a:pt x="5248" y="13135"/>
                    <a:pt x="2746" y="12245"/>
                  </a:cubicBezTo>
                  <a:cubicBezTo>
                    <a:pt x="1831" y="11950"/>
                    <a:pt x="1239" y="11061"/>
                    <a:pt x="1938" y="10228"/>
                  </a:cubicBezTo>
                  <a:cubicBezTo>
                    <a:pt x="2369" y="9662"/>
                    <a:pt x="2907" y="9123"/>
                    <a:pt x="3418" y="8585"/>
                  </a:cubicBezTo>
                  <a:lnTo>
                    <a:pt x="4225" y="7778"/>
                  </a:lnTo>
                  <a:cubicBezTo>
                    <a:pt x="6109" y="5329"/>
                    <a:pt x="8962" y="3876"/>
                    <a:pt x="10954" y="1508"/>
                  </a:cubicBezTo>
                  <a:cubicBezTo>
                    <a:pt x="11223" y="1157"/>
                    <a:pt x="11197" y="511"/>
                    <a:pt x="10900" y="54"/>
                  </a:cubicBezTo>
                  <a:lnTo>
                    <a:pt x="9446" y="0"/>
                  </a:ln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13"/>
          <p:cNvGrpSpPr/>
          <p:nvPr/>
        </p:nvGrpSpPr>
        <p:grpSpPr>
          <a:xfrm>
            <a:off x="-3574778" y="-3740360"/>
            <a:ext cx="7409681" cy="8240889"/>
            <a:chOff x="-3574778" y="-3740360"/>
            <a:chExt cx="7409681" cy="8240889"/>
          </a:xfrm>
        </p:grpSpPr>
        <p:sp>
          <p:nvSpPr>
            <p:cNvPr id="346" name="Google Shape;346;p13"/>
            <p:cNvSpPr/>
            <p:nvPr/>
          </p:nvSpPr>
          <p:spPr>
            <a:xfrm rot="-8583677">
              <a:off x="135250" y="-2869227"/>
              <a:ext cx="1549082" cy="7674505"/>
            </a:xfrm>
            <a:custGeom>
              <a:avLst/>
              <a:gdLst/>
              <a:ahLst/>
              <a:cxnLst/>
              <a:rect l="l" t="t" r="r" b="b"/>
              <a:pathLst>
                <a:path w="11251" h="55740" extrusionOk="0">
                  <a:moveTo>
                    <a:pt x="7670" y="0"/>
                  </a:moveTo>
                  <a:cubicBezTo>
                    <a:pt x="7670" y="0"/>
                    <a:pt x="7239" y="26"/>
                    <a:pt x="6837" y="26"/>
                  </a:cubicBezTo>
                  <a:cubicBezTo>
                    <a:pt x="6776" y="38"/>
                    <a:pt x="6715" y="42"/>
                    <a:pt x="6654" y="42"/>
                  </a:cubicBezTo>
                  <a:cubicBezTo>
                    <a:pt x="6545" y="42"/>
                    <a:pt x="6436" y="30"/>
                    <a:pt x="6327" y="30"/>
                  </a:cubicBezTo>
                  <a:cubicBezTo>
                    <a:pt x="6228" y="30"/>
                    <a:pt x="6129" y="40"/>
                    <a:pt x="6029" y="80"/>
                  </a:cubicBezTo>
                  <a:cubicBezTo>
                    <a:pt x="7132" y="969"/>
                    <a:pt x="8639" y="1318"/>
                    <a:pt x="9636" y="2395"/>
                  </a:cubicBezTo>
                  <a:cubicBezTo>
                    <a:pt x="10282" y="3041"/>
                    <a:pt x="9528" y="3876"/>
                    <a:pt x="8990" y="4333"/>
                  </a:cubicBezTo>
                  <a:cubicBezTo>
                    <a:pt x="6729" y="6460"/>
                    <a:pt x="5114" y="8990"/>
                    <a:pt x="3256" y="11412"/>
                  </a:cubicBezTo>
                  <a:cubicBezTo>
                    <a:pt x="3015" y="11707"/>
                    <a:pt x="2771" y="11976"/>
                    <a:pt x="2530" y="12273"/>
                  </a:cubicBezTo>
                  <a:cubicBezTo>
                    <a:pt x="1802" y="13107"/>
                    <a:pt x="1049" y="13968"/>
                    <a:pt x="485" y="14911"/>
                  </a:cubicBezTo>
                  <a:cubicBezTo>
                    <a:pt x="188" y="15449"/>
                    <a:pt x="538" y="16014"/>
                    <a:pt x="1103" y="16203"/>
                  </a:cubicBezTo>
                  <a:cubicBezTo>
                    <a:pt x="3902" y="17090"/>
                    <a:pt x="7724" y="16067"/>
                    <a:pt x="9715" y="18382"/>
                  </a:cubicBezTo>
                  <a:cubicBezTo>
                    <a:pt x="9715" y="18679"/>
                    <a:pt x="9582" y="19002"/>
                    <a:pt x="9367" y="19243"/>
                  </a:cubicBezTo>
                  <a:cubicBezTo>
                    <a:pt x="7052" y="21694"/>
                    <a:pt x="4440" y="23847"/>
                    <a:pt x="2825" y="26861"/>
                  </a:cubicBezTo>
                  <a:cubicBezTo>
                    <a:pt x="2584" y="27264"/>
                    <a:pt x="2369" y="27641"/>
                    <a:pt x="2153" y="28018"/>
                  </a:cubicBezTo>
                  <a:cubicBezTo>
                    <a:pt x="1695" y="28799"/>
                    <a:pt x="1264" y="29579"/>
                    <a:pt x="915" y="30386"/>
                  </a:cubicBezTo>
                  <a:cubicBezTo>
                    <a:pt x="403" y="31570"/>
                    <a:pt x="1561" y="32190"/>
                    <a:pt x="2556" y="32432"/>
                  </a:cubicBezTo>
                  <a:cubicBezTo>
                    <a:pt x="4171" y="32808"/>
                    <a:pt x="5706" y="32890"/>
                    <a:pt x="7185" y="33454"/>
                  </a:cubicBezTo>
                  <a:cubicBezTo>
                    <a:pt x="7536" y="33616"/>
                    <a:pt x="7859" y="33751"/>
                    <a:pt x="8182" y="33913"/>
                  </a:cubicBezTo>
                  <a:cubicBezTo>
                    <a:pt x="8477" y="34074"/>
                    <a:pt x="8774" y="34208"/>
                    <a:pt x="9069" y="34369"/>
                  </a:cubicBezTo>
                  <a:cubicBezTo>
                    <a:pt x="9984" y="34908"/>
                    <a:pt x="9554" y="36038"/>
                    <a:pt x="8990" y="36684"/>
                  </a:cubicBezTo>
                  <a:cubicBezTo>
                    <a:pt x="7052" y="38676"/>
                    <a:pt x="5437" y="40990"/>
                    <a:pt x="4440" y="43548"/>
                  </a:cubicBezTo>
                  <a:cubicBezTo>
                    <a:pt x="4307" y="43843"/>
                    <a:pt x="4145" y="44113"/>
                    <a:pt x="3956" y="44382"/>
                  </a:cubicBezTo>
                  <a:cubicBezTo>
                    <a:pt x="3094" y="45727"/>
                    <a:pt x="1830" y="46858"/>
                    <a:pt x="808" y="48096"/>
                  </a:cubicBezTo>
                  <a:cubicBezTo>
                    <a:pt x="457" y="48527"/>
                    <a:pt x="0" y="49065"/>
                    <a:pt x="295" y="49603"/>
                  </a:cubicBezTo>
                  <a:cubicBezTo>
                    <a:pt x="1103" y="50949"/>
                    <a:pt x="2799" y="51085"/>
                    <a:pt x="3956" y="52000"/>
                  </a:cubicBezTo>
                  <a:cubicBezTo>
                    <a:pt x="4522" y="52510"/>
                    <a:pt x="4953" y="53238"/>
                    <a:pt x="4978" y="54017"/>
                  </a:cubicBezTo>
                  <a:lnTo>
                    <a:pt x="4978" y="55283"/>
                  </a:lnTo>
                  <a:lnTo>
                    <a:pt x="4978" y="55740"/>
                  </a:lnTo>
                  <a:lnTo>
                    <a:pt x="6244" y="55740"/>
                  </a:lnTo>
                  <a:lnTo>
                    <a:pt x="6244" y="55283"/>
                  </a:lnTo>
                  <a:lnTo>
                    <a:pt x="6244" y="54017"/>
                  </a:lnTo>
                  <a:cubicBezTo>
                    <a:pt x="6514" y="51515"/>
                    <a:pt x="3794" y="50869"/>
                    <a:pt x="2018" y="49793"/>
                  </a:cubicBezTo>
                  <a:cubicBezTo>
                    <a:pt x="995" y="49119"/>
                    <a:pt x="1802" y="48016"/>
                    <a:pt x="2369" y="47370"/>
                  </a:cubicBezTo>
                  <a:cubicBezTo>
                    <a:pt x="3417" y="46132"/>
                    <a:pt x="4655" y="44920"/>
                    <a:pt x="5437" y="43495"/>
                  </a:cubicBezTo>
                  <a:cubicBezTo>
                    <a:pt x="5598" y="43225"/>
                    <a:pt x="5760" y="42928"/>
                    <a:pt x="5893" y="42633"/>
                  </a:cubicBezTo>
                  <a:cubicBezTo>
                    <a:pt x="6837" y="39996"/>
                    <a:pt x="8746" y="38004"/>
                    <a:pt x="10551" y="35877"/>
                  </a:cubicBezTo>
                  <a:cubicBezTo>
                    <a:pt x="10981" y="35392"/>
                    <a:pt x="11143" y="34613"/>
                    <a:pt x="10469" y="34182"/>
                  </a:cubicBezTo>
                  <a:cubicBezTo>
                    <a:pt x="10174" y="33993"/>
                    <a:pt x="9851" y="33805"/>
                    <a:pt x="9528" y="33616"/>
                  </a:cubicBezTo>
                  <a:cubicBezTo>
                    <a:pt x="9177" y="33428"/>
                    <a:pt x="8854" y="33239"/>
                    <a:pt x="8505" y="33052"/>
                  </a:cubicBezTo>
                  <a:cubicBezTo>
                    <a:pt x="6675" y="31921"/>
                    <a:pt x="4414" y="32109"/>
                    <a:pt x="2502" y="31032"/>
                  </a:cubicBezTo>
                  <a:cubicBezTo>
                    <a:pt x="1964" y="30737"/>
                    <a:pt x="1964" y="30037"/>
                    <a:pt x="2153" y="29553"/>
                  </a:cubicBezTo>
                  <a:cubicBezTo>
                    <a:pt x="2315" y="29148"/>
                    <a:pt x="2502" y="28771"/>
                    <a:pt x="2692" y="28394"/>
                  </a:cubicBezTo>
                  <a:cubicBezTo>
                    <a:pt x="2879" y="28018"/>
                    <a:pt x="3094" y="27641"/>
                    <a:pt x="3338" y="27264"/>
                  </a:cubicBezTo>
                  <a:cubicBezTo>
                    <a:pt x="5032" y="23980"/>
                    <a:pt x="7939" y="21666"/>
                    <a:pt x="10469" y="19056"/>
                  </a:cubicBezTo>
                  <a:cubicBezTo>
                    <a:pt x="10684" y="18867"/>
                    <a:pt x="10874" y="18625"/>
                    <a:pt x="10953" y="18356"/>
                  </a:cubicBezTo>
                  <a:cubicBezTo>
                    <a:pt x="11007" y="18059"/>
                    <a:pt x="11061" y="17710"/>
                    <a:pt x="10738" y="17549"/>
                  </a:cubicBezTo>
                  <a:cubicBezTo>
                    <a:pt x="8290" y="16095"/>
                    <a:pt x="5491" y="16526"/>
                    <a:pt x="2692" y="15880"/>
                  </a:cubicBezTo>
                  <a:cubicBezTo>
                    <a:pt x="1723" y="15665"/>
                    <a:pt x="1346" y="14829"/>
                    <a:pt x="1910" y="14022"/>
                  </a:cubicBezTo>
                  <a:cubicBezTo>
                    <a:pt x="2530" y="13214"/>
                    <a:pt x="3256" y="12461"/>
                    <a:pt x="3930" y="11707"/>
                  </a:cubicBezTo>
                  <a:cubicBezTo>
                    <a:pt x="4171" y="11438"/>
                    <a:pt x="4386" y="11169"/>
                    <a:pt x="4602" y="10928"/>
                  </a:cubicBezTo>
                  <a:cubicBezTo>
                    <a:pt x="6298" y="8344"/>
                    <a:pt x="8208" y="5947"/>
                    <a:pt x="10443" y="3794"/>
                  </a:cubicBezTo>
                  <a:cubicBezTo>
                    <a:pt x="10874" y="3471"/>
                    <a:pt x="11251" y="2933"/>
                    <a:pt x="11007" y="2395"/>
                  </a:cubicBezTo>
                  <a:cubicBezTo>
                    <a:pt x="10415" y="995"/>
                    <a:pt x="8721" y="834"/>
                    <a:pt x="7670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 rot="-8583677">
              <a:off x="-123262" y="-2967940"/>
              <a:ext cx="1801044" cy="7681940"/>
            </a:xfrm>
            <a:custGeom>
              <a:avLst/>
              <a:gdLst/>
              <a:ahLst/>
              <a:cxnLst/>
              <a:rect l="l" t="t" r="r" b="b"/>
              <a:pathLst>
                <a:path w="13081" h="55794" extrusionOk="0">
                  <a:moveTo>
                    <a:pt x="9098" y="0"/>
                  </a:moveTo>
                  <a:cubicBezTo>
                    <a:pt x="9098" y="0"/>
                    <a:pt x="8639" y="0"/>
                    <a:pt x="8236" y="26"/>
                  </a:cubicBezTo>
                  <a:cubicBezTo>
                    <a:pt x="8089" y="43"/>
                    <a:pt x="7932" y="70"/>
                    <a:pt x="7759" y="70"/>
                  </a:cubicBezTo>
                  <a:cubicBezTo>
                    <a:pt x="7647" y="70"/>
                    <a:pt x="7528" y="59"/>
                    <a:pt x="7401" y="26"/>
                  </a:cubicBezTo>
                  <a:lnTo>
                    <a:pt x="7401" y="26"/>
                  </a:lnTo>
                  <a:cubicBezTo>
                    <a:pt x="8452" y="1049"/>
                    <a:pt x="11330" y="1400"/>
                    <a:pt x="10551" y="2933"/>
                  </a:cubicBezTo>
                  <a:cubicBezTo>
                    <a:pt x="8990" y="5976"/>
                    <a:pt x="6055" y="7967"/>
                    <a:pt x="4333" y="10928"/>
                  </a:cubicBezTo>
                  <a:cubicBezTo>
                    <a:pt x="4117" y="11197"/>
                    <a:pt x="3902" y="11466"/>
                    <a:pt x="3661" y="11707"/>
                  </a:cubicBezTo>
                  <a:cubicBezTo>
                    <a:pt x="2987" y="12489"/>
                    <a:pt x="2287" y="13268"/>
                    <a:pt x="1723" y="14158"/>
                  </a:cubicBezTo>
                  <a:cubicBezTo>
                    <a:pt x="1533" y="14427"/>
                    <a:pt x="1264" y="14696"/>
                    <a:pt x="1346" y="15073"/>
                  </a:cubicBezTo>
                  <a:cubicBezTo>
                    <a:pt x="1561" y="15852"/>
                    <a:pt x="2449" y="15880"/>
                    <a:pt x="3094" y="16068"/>
                  </a:cubicBezTo>
                  <a:cubicBezTo>
                    <a:pt x="5491" y="16767"/>
                    <a:pt x="9797" y="15773"/>
                    <a:pt x="10684" y="18410"/>
                  </a:cubicBezTo>
                  <a:cubicBezTo>
                    <a:pt x="10605" y="18679"/>
                    <a:pt x="10415" y="18921"/>
                    <a:pt x="10200" y="19110"/>
                  </a:cubicBezTo>
                  <a:cubicBezTo>
                    <a:pt x="7670" y="21720"/>
                    <a:pt x="4763" y="24034"/>
                    <a:pt x="3069" y="27318"/>
                  </a:cubicBezTo>
                  <a:cubicBezTo>
                    <a:pt x="2825" y="27695"/>
                    <a:pt x="2610" y="28072"/>
                    <a:pt x="2423" y="28448"/>
                  </a:cubicBezTo>
                  <a:cubicBezTo>
                    <a:pt x="2233" y="28825"/>
                    <a:pt x="2046" y="29202"/>
                    <a:pt x="1884" y="29607"/>
                  </a:cubicBezTo>
                  <a:cubicBezTo>
                    <a:pt x="1372" y="30709"/>
                    <a:pt x="2530" y="31409"/>
                    <a:pt x="3445" y="31624"/>
                  </a:cubicBezTo>
                  <a:cubicBezTo>
                    <a:pt x="5060" y="32029"/>
                    <a:pt x="6647" y="32352"/>
                    <a:pt x="8101" y="33052"/>
                  </a:cubicBezTo>
                  <a:cubicBezTo>
                    <a:pt x="8505" y="33213"/>
                    <a:pt x="8936" y="33401"/>
                    <a:pt x="9313" y="33616"/>
                  </a:cubicBezTo>
                  <a:cubicBezTo>
                    <a:pt x="9715" y="33831"/>
                    <a:pt x="10066" y="34075"/>
                    <a:pt x="10361" y="34398"/>
                  </a:cubicBezTo>
                  <a:cubicBezTo>
                    <a:pt x="11061" y="35097"/>
                    <a:pt x="10282" y="36012"/>
                    <a:pt x="9743" y="36551"/>
                  </a:cubicBezTo>
                  <a:cubicBezTo>
                    <a:pt x="7993" y="38381"/>
                    <a:pt x="6486" y="40427"/>
                    <a:pt x="5571" y="42795"/>
                  </a:cubicBezTo>
                  <a:cubicBezTo>
                    <a:pt x="5409" y="43090"/>
                    <a:pt x="5276" y="43413"/>
                    <a:pt x="5086" y="43710"/>
                  </a:cubicBezTo>
                  <a:cubicBezTo>
                    <a:pt x="4199" y="45164"/>
                    <a:pt x="2853" y="46455"/>
                    <a:pt x="1803" y="47801"/>
                  </a:cubicBezTo>
                  <a:cubicBezTo>
                    <a:pt x="0" y="50223"/>
                    <a:pt x="4063" y="50518"/>
                    <a:pt x="5301" y="51918"/>
                  </a:cubicBezTo>
                  <a:cubicBezTo>
                    <a:pt x="5840" y="52538"/>
                    <a:pt x="6029" y="53264"/>
                    <a:pt x="5975" y="54071"/>
                  </a:cubicBezTo>
                  <a:lnTo>
                    <a:pt x="5975" y="55337"/>
                  </a:lnTo>
                  <a:lnTo>
                    <a:pt x="5975" y="55794"/>
                  </a:lnTo>
                  <a:lnTo>
                    <a:pt x="7267" y="55794"/>
                  </a:lnTo>
                  <a:lnTo>
                    <a:pt x="7267" y="54071"/>
                  </a:lnTo>
                  <a:cubicBezTo>
                    <a:pt x="7267" y="53802"/>
                    <a:pt x="7267" y="53507"/>
                    <a:pt x="7239" y="53156"/>
                  </a:cubicBezTo>
                  <a:cubicBezTo>
                    <a:pt x="7186" y="50734"/>
                    <a:pt x="4333" y="50493"/>
                    <a:pt x="2825" y="49147"/>
                  </a:cubicBezTo>
                  <a:cubicBezTo>
                    <a:pt x="2233" y="48609"/>
                    <a:pt x="2799" y="47801"/>
                    <a:pt x="3176" y="47263"/>
                  </a:cubicBezTo>
                  <a:cubicBezTo>
                    <a:pt x="4171" y="45997"/>
                    <a:pt x="5355" y="44813"/>
                    <a:pt x="6191" y="43467"/>
                  </a:cubicBezTo>
                  <a:cubicBezTo>
                    <a:pt x="6352" y="43198"/>
                    <a:pt x="6514" y="42929"/>
                    <a:pt x="6647" y="42634"/>
                  </a:cubicBezTo>
                  <a:cubicBezTo>
                    <a:pt x="7644" y="39888"/>
                    <a:pt x="9608" y="37707"/>
                    <a:pt x="11600" y="35554"/>
                  </a:cubicBezTo>
                  <a:cubicBezTo>
                    <a:pt x="12273" y="34774"/>
                    <a:pt x="11869" y="33885"/>
                    <a:pt x="11061" y="33482"/>
                  </a:cubicBezTo>
                  <a:cubicBezTo>
                    <a:pt x="10792" y="33321"/>
                    <a:pt x="10497" y="33185"/>
                    <a:pt x="10200" y="33024"/>
                  </a:cubicBezTo>
                  <a:cubicBezTo>
                    <a:pt x="9905" y="32890"/>
                    <a:pt x="9608" y="32729"/>
                    <a:pt x="9339" y="32567"/>
                  </a:cubicBezTo>
                  <a:cubicBezTo>
                    <a:pt x="7590" y="31409"/>
                    <a:pt x="5329" y="31517"/>
                    <a:pt x="3768" y="30332"/>
                  </a:cubicBezTo>
                  <a:cubicBezTo>
                    <a:pt x="2664" y="29471"/>
                    <a:pt x="3069" y="28287"/>
                    <a:pt x="3822" y="27077"/>
                  </a:cubicBezTo>
                  <a:cubicBezTo>
                    <a:pt x="4010" y="26780"/>
                    <a:pt x="4225" y="26485"/>
                    <a:pt x="4468" y="26162"/>
                  </a:cubicBezTo>
                  <a:cubicBezTo>
                    <a:pt x="6324" y="23227"/>
                    <a:pt x="9205" y="21181"/>
                    <a:pt x="11628" y="18679"/>
                  </a:cubicBezTo>
                  <a:cubicBezTo>
                    <a:pt x="11950" y="18382"/>
                    <a:pt x="12058" y="18005"/>
                    <a:pt x="12004" y="17657"/>
                  </a:cubicBezTo>
                  <a:cubicBezTo>
                    <a:pt x="9985" y="15583"/>
                    <a:pt x="6568" y="16391"/>
                    <a:pt x="3902" y="15583"/>
                  </a:cubicBezTo>
                  <a:cubicBezTo>
                    <a:pt x="3338" y="15396"/>
                    <a:pt x="2261" y="15073"/>
                    <a:pt x="2638" y="14319"/>
                  </a:cubicBezTo>
                  <a:cubicBezTo>
                    <a:pt x="3148" y="13268"/>
                    <a:pt x="3956" y="12381"/>
                    <a:pt x="4737" y="11492"/>
                  </a:cubicBezTo>
                  <a:cubicBezTo>
                    <a:pt x="5006" y="11197"/>
                    <a:pt x="5248" y="10900"/>
                    <a:pt x="5517" y="10605"/>
                  </a:cubicBezTo>
                  <a:cubicBezTo>
                    <a:pt x="7375" y="7967"/>
                    <a:pt x="9636" y="5625"/>
                    <a:pt x="11735" y="3123"/>
                  </a:cubicBezTo>
                  <a:cubicBezTo>
                    <a:pt x="13081" y="1480"/>
                    <a:pt x="10200" y="754"/>
                    <a:pt x="90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 rot="-8583677">
              <a:off x="-235897" y="-3108251"/>
              <a:ext cx="1649316" cy="7693230"/>
            </a:xfrm>
            <a:custGeom>
              <a:avLst/>
              <a:gdLst/>
              <a:ahLst/>
              <a:cxnLst/>
              <a:rect l="l" t="t" r="r" b="b"/>
              <a:pathLst>
                <a:path w="11979" h="55876" extrusionOk="0">
                  <a:moveTo>
                    <a:pt x="8505" y="1"/>
                  </a:moveTo>
                  <a:cubicBezTo>
                    <a:pt x="8505" y="1"/>
                    <a:pt x="8075" y="29"/>
                    <a:pt x="7672" y="54"/>
                  </a:cubicBezTo>
                  <a:cubicBezTo>
                    <a:pt x="7632" y="51"/>
                    <a:pt x="7592" y="49"/>
                    <a:pt x="7552" y="49"/>
                  </a:cubicBezTo>
                  <a:cubicBezTo>
                    <a:pt x="7389" y="49"/>
                    <a:pt x="7219" y="74"/>
                    <a:pt x="7055" y="74"/>
                  </a:cubicBezTo>
                  <a:cubicBezTo>
                    <a:pt x="6981" y="74"/>
                    <a:pt x="6908" y="69"/>
                    <a:pt x="6837" y="54"/>
                  </a:cubicBezTo>
                  <a:lnTo>
                    <a:pt x="6837" y="54"/>
                  </a:lnTo>
                  <a:cubicBezTo>
                    <a:pt x="7967" y="836"/>
                    <a:pt x="10848" y="1562"/>
                    <a:pt x="9502" y="3205"/>
                  </a:cubicBezTo>
                  <a:cubicBezTo>
                    <a:pt x="7403" y="5707"/>
                    <a:pt x="5142" y="8049"/>
                    <a:pt x="3284" y="10687"/>
                  </a:cubicBezTo>
                  <a:cubicBezTo>
                    <a:pt x="3015" y="10982"/>
                    <a:pt x="2773" y="11279"/>
                    <a:pt x="2504" y="11574"/>
                  </a:cubicBezTo>
                  <a:cubicBezTo>
                    <a:pt x="1723" y="12463"/>
                    <a:pt x="915" y="13350"/>
                    <a:pt x="405" y="14401"/>
                  </a:cubicBezTo>
                  <a:cubicBezTo>
                    <a:pt x="0" y="15262"/>
                    <a:pt x="1374" y="15585"/>
                    <a:pt x="2074" y="15747"/>
                  </a:cubicBezTo>
                  <a:cubicBezTo>
                    <a:pt x="4604" y="16501"/>
                    <a:pt x="7913" y="15747"/>
                    <a:pt x="9743" y="17739"/>
                  </a:cubicBezTo>
                  <a:cubicBezTo>
                    <a:pt x="9797" y="18087"/>
                    <a:pt x="9689" y="18438"/>
                    <a:pt x="9395" y="18761"/>
                  </a:cubicBezTo>
                  <a:cubicBezTo>
                    <a:pt x="6944" y="21291"/>
                    <a:pt x="3958" y="23309"/>
                    <a:pt x="2181" y="26459"/>
                  </a:cubicBezTo>
                  <a:cubicBezTo>
                    <a:pt x="1966" y="26782"/>
                    <a:pt x="1777" y="27105"/>
                    <a:pt x="1589" y="27428"/>
                  </a:cubicBezTo>
                  <a:cubicBezTo>
                    <a:pt x="1400" y="27751"/>
                    <a:pt x="1238" y="28074"/>
                    <a:pt x="1051" y="28397"/>
                  </a:cubicBezTo>
                  <a:cubicBezTo>
                    <a:pt x="754" y="29097"/>
                    <a:pt x="459" y="30173"/>
                    <a:pt x="1400" y="30522"/>
                  </a:cubicBezTo>
                  <a:cubicBezTo>
                    <a:pt x="3284" y="31250"/>
                    <a:pt x="5411" y="31519"/>
                    <a:pt x="7106" y="32649"/>
                  </a:cubicBezTo>
                  <a:cubicBezTo>
                    <a:pt x="7403" y="32837"/>
                    <a:pt x="7698" y="32972"/>
                    <a:pt x="7967" y="33134"/>
                  </a:cubicBezTo>
                  <a:cubicBezTo>
                    <a:pt x="8264" y="33267"/>
                    <a:pt x="8559" y="33429"/>
                    <a:pt x="8828" y="33564"/>
                  </a:cubicBezTo>
                  <a:cubicBezTo>
                    <a:pt x="9743" y="34021"/>
                    <a:pt x="9987" y="35098"/>
                    <a:pt x="9205" y="35851"/>
                  </a:cubicBezTo>
                  <a:cubicBezTo>
                    <a:pt x="7213" y="37871"/>
                    <a:pt x="5411" y="40050"/>
                    <a:pt x="4414" y="42716"/>
                  </a:cubicBezTo>
                  <a:cubicBezTo>
                    <a:pt x="4281" y="43011"/>
                    <a:pt x="4119" y="43280"/>
                    <a:pt x="3958" y="43549"/>
                  </a:cubicBezTo>
                  <a:cubicBezTo>
                    <a:pt x="3122" y="44923"/>
                    <a:pt x="1966" y="46107"/>
                    <a:pt x="943" y="47345"/>
                  </a:cubicBezTo>
                  <a:cubicBezTo>
                    <a:pt x="216" y="48152"/>
                    <a:pt x="136" y="49390"/>
                    <a:pt x="1320" y="49793"/>
                  </a:cubicBezTo>
                  <a:cubicBezTo>
                    <a:pt x="2907" y="50467"/>
                    <a:pt x="4953" y="51274"/>
                    <a:pt x="5006" y="53238"/>
                  </a:cubicBezTo>
                  <a:cubicBezTo>
                    <a:pt x="5034" y="53589"/>
                    <a:pt x="5034" y="53884"/>
                    <a:pt x="5034" y="54153"/>
                  </a:cubicBezTo>
                  <a:lnTo>
                    <a:pt x="5034" y="55876"/>
                  </a:lnTo>
                  <a:lnTo>
                    <a:pt x="6298" y="55876"/>
                  </a:lnTo>
                  <a:lnTo>
                    <a:pt x="6298" y="54153"/>
                  </a:lnTo>
                  <a:lnTo>
                    <a:pt x="6298" y="53238"/>
                  </a:lnTo>
                  <a:cubicBezTo>
                    <a:pt x="6595" y="50467"/>
                    <a:pt x="3419" y="50116"/>
                    <a:pt x="1830" y="48691"/>
                  </a:cubicBezTo>
                  <a:cubicBezTo>
                    <a:pt x="1535" y="48447"/>
                    <a:pt x="1589" y="47991"/>
                    <a:pt x="1805" y="47722"/>
                  </a:cubicBezTo>
                  <a:cubicBezTo>
                    <a:pt x="2692" y="46025"/>
                    <a:pt x="4173" y="44625"/>
                    <a:pt x="5196" y="43038"/>
                  </a:cubicBezTo>
                  <a:cubicBezTo>
                    <a:pt x="5411" y="42741"/>
                    <a:pt x="5598" y="42418"/>
                    <a:pt x="5760" y="42070"/>
                  </a:cubicBezTo>
                  <a:cubicBezTo>
                    <a:pt x="6757" y="39081"/>
                    <a:pt x="9179" y="37279"/>
                    <a:pt x="10981" y="34856"/>
                  </a:cubicBezTo>
                  <a:cubicBezTo>
                    <a:pt x="11279" y="34480"/>
                    <a:pt x="11009" y="33913"/>
                    <a:pt x="10579" y="33564"/>
                  </a:cubicBezTo>
                  <a:cubicBezTo>
                    <a:pt x="10066" y="33160"/>
                    <a:pt x="9474" y="32865"/>
                    <a:pt x="8882" y="32514"/>
                  </a:cubicBezTo>
                  <a:cubicBezTo>
                    <a:pt x="8587" y="32352"/>
                    <a:pt x="8290" y="32191"/>
                    <a:pt x="8021" y="32003"/>
                  </a:cubicBezTo>
                  <a:cubicBezTo>
                    <a:pt x="6326" y="30819"/>
                    <a:pt x="4335" y="30442"/>
                    <a:pt x="2451" y="29635"/>
                  </a:cubicBezTo>
                  <a:cubicBezTo>
                    <a:pt x="1669" y="29338"/>
                    <a:pt x="1912" y="28558"/>
                    <a:pt x="2128" y="27938"/>
                  </a:cubicBezTo>
                  <a:cubicBezTo>
                    <a:pt x="2289" y="27589"/>
                    <a:pt x="2476" y="27238"/>
                    <a:pt x="2666" y="26890"/>
                  </a:cubicBezTo>
                  <a:cubicBezTo>
                    <a:pt x="2853" y="26539"/>
                    <a:pt x="3068" y="26190"/>
                    <a:pt x="3312" y="25867"/>
                  </a:cubicBezTo>
                  <a:cubicBezTo>
                    <a:pt x="5168" y="22852"/>
                    <a:pt x="8236" y="20915"/>
                    <a:pt x="10740" y="18492"/>
                  </a:cubicBezTo>
                  <a:cubicBezTo>
                    <a:pt x="11063" y="18195"/>
                    <a:pt x="11143" y="17818"/>
                    <a:pt x="11063" y="17469"/>
                  </a:cubicBezTo>
                  <a:cubicBezTo>
                    <a:pt x="9179" y="15316"/>
                    <a:pt x="5706" y="16150"/>
                    <a:pt x="3068" y="15262"/>
                  </a:cubicBezTo>
                  <a:cubicBezTo>
                    <a:pt x="2476" y="15073"/>
                    <a:pt x="1751" y="14965"/>
                    <a:pt x="1561" y="14319"/>
                  </a:cubicBezTo>
                  <a:cubicBezTo>
                    <a:pt x="1482" y="13917"/>
                    <a:pt x="1805" y="13620"/>
                    <a:pt x="1992" y="13271"/>
                  </a:cubicBezTo>
                  <a:cubicBezTo>
                    <a:pt x="2612" y="12435"/>
                    <a:pt x="3366" y="11628"/>
                    <a:pt x="4091" y="10848"/>
                  </a:cubicBezTo>
                  <a:cubicBezTo>
                    <a:pt x="4335" y="10579"/>
                    <a:pt x="4576" y="10282"/>
                    <a:pt x="4791" y="10013"/>
                  </a:cubicBezTo>
                  <a:cubicBezTo>
                    <a:pt x="6514" y="7296"/>
                    <a:pt x="9018" y="5330"/>
                    <a:pt x="10928" y="2720"/>
                  </a:cubicBezTo>
                  <a:cubicBezTo>
                    <a:pt x="11978" y="1374"/>
                    <a:pt x="9474" y="728"/>
                    <a:pt x="8505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 rot="-8583677">
              <a:off x="-402497" y="-3215861"/>
              <a:ext cx="1693788" cy="7700665"/>
            </a:xfrm>
            <a:custGeom>
              <a:avLst/>
              <a:gdLst/>
              <a:ahLst/>
              <a:cxnLst/>
              <a:rect l="l" t="t" r="r" b="b"/>
              <a:pathLst>
                <a:path w="12302" h="55930" extrusionOk="0">
                  <a:moveTo>
                    <a:pt x="9018" y="1"/>
                  </a:moveTo>
                  <a:cubicBezTo>
                    <a:pt x="9018" y="1"/>
                    <a:pt x="8587" y="29"/>
                    <a:pt x="8183" y="29"/>
                  </a:cubicBezTo>
                  <a:cubicBezTo>
                    <a:pt x="8035" y="56"/>
                    <a:pt x="7914" y="56"/>
                    <a:pt x="7796" y="56"/>
                  </a:cubicBezTo>
                  <a:cubicBezTo>
                    <a:pt x="7678" y="56"/>
                    <a:pt x="7564" y="56"/>
                    <a:pt x="7429" y="83"/>
                  </a:cubicBezTo>
                  <a:cubicBezTo>
                    <a:pt x="8426" y="782"/>
                    <a:pt x="10794" y="1454"/>
                    <a:pt x="9851" y="2800"/>
                  </a:cubicBezTo>
                  <a:cubicBezTo>
                    <a:pt x="7888" y="5384"/>
                    <a:pt x="5384" y="7350"/>
                    <a:pt x="3661" y="10067"/>
                  </a:cubicBezTo>
                  <a:cubicBezTo>
                    <a:pt x="3446" y="10336"/>
                    <a:pt x="3205" y="10633"/>
                    <a:pt x="2961" y="10902"/>
                  </a:cubicBezTo>
                  <a:cubicBezTo>
                    <a:pt x="2236" y="11682"/>
                    <a:pt x="1482" y="12489"/>
                    <a:pt x="862" y="13325"/>
                  </a:cubicBezTo>
                  <a:cubicBezTo>
                    <a:pt x="675" y="13674"/>
                    <a:pt x="352" y="13971"/>
                    <a:pt x="431" y="14373"/>
                  </a:cubicBezTo>
                  <a:cubicBezTo>
                    <a:pt x="621" y="15019"/>
                    <a:pt x="1346" y="15127"/>
                    <a:pt x="1938" y="15316"/>
                  </a:cubicBezTo>
                  <a:cubicBezTo>
                    <a:pt x="4576" y="16204"/>
                    <a:pt x="8049" y="15370"/>
                    <a:pt x="9933" y="17523"/>
                  </a:cubicBezTo>
                  <a:cubicBezTo>
                    <a:pt x="10013" y="17872"/>
                    <a:pt x="9933" y="18249"/>
                    <a:pt x="9610" y="18546"/>
                  </a:cubicBezTo>
                  <a:cubicBezTo>
                    <a:pt x="6998" y="21076"/>
                    <a:pt x="3850" y="23094"/>
                    <a:pt x="1913" y="26244"/>
                  </a:cubicBezTo>
                  <a:cubicBezTo>
                    <a:pt x="1723" y="26513"/>
                    <a:pt x="1562" y="26836"/>
                    <a:pt x="1400" y="27131"/>
                  </a:cubicBezTo>
                  <a:cubicBezTo>
                    <a:pt x="1131" y="27751"/>
                    <a:pt x="916" y="28397"/>
                    <a:pt x="808" y="29123"/>
                  </a:cubicBezTo>
                  <a:cubicBezTo>
                    <a:pt x="782" y="29392"/>
                    <a:pt x="1159" y="29689"/>
                    <a:pt x="1482" y="29850"/>
                  </a:cubicBezTo>
                  <a:cubicBezTo>
                    <a:pt x="3420" y="30496"/>
                    <a:pt x="5384" y="31007"/>
                    <a:pt x="7052" y="32191"/>
                  </a:cubicBezTo>
                  <a:cubicBezTo>
                    <a:pt x="7375" y="32380"/>
                    <a:pt x="7698" y="32542"/>
                    <a:pt x="8021" y="32729"/>
                  </a:cubicBezTo>
                  <a:cubicBezTo>
                    <a:pt x="8641" y="33080"/>
                    <a:pt x="9287" y="33429"/>
                    <a:pt x="9772" y="33913"/>
                  </a:cubicBezTo>
                  <a:cubicBezTo>
                    <a:pt x="10041" y="34264"/>
                    <a:pt x="10067" y="34775"/>
                    <a:pt x="9772" y="35072"/>
                  </a:cubicBezTo>
                  <a:cubicBezTo>
                    <a:pt x="7888" y="37333"/>
                    <a:pt x="5627" y="39296"/>
                    <a:pt x="4630" y="42124"/>
                  </a:cubicBezTo>
                  <a:cubicBezTo>
                    <a:pt x="4468" y="42472"/>
                    <a:pt x="4253" y="42795"/>
                    <a:pt x="4066" y="43118"/>
                  </a:cubicBezTo>
                  <a:cubicBezTo>
                    <a:pt x="3015" y="44707"/>
                    <a:pt x="1482" y="46079"/>
                    <a:pt x="728" y="47776"/>
                  </a:cubicBezTo>
                  <a:cubicBezTo>
                    <a:pt x="1" y="49524"/>
                    <a:pt x="2666" y="49714"/>
                    <a:pt x="3823" y="50467"/>
                  </a:cubicBezTo>
                  <a:cubicBezTo>
                    <a:pt x="4738" y="51167"/>
                    <a:pt x="5276" y="52162"/>
                    <a:pt x="5168" y="53292"/>
                  </a:cubicBezTo>
                  <a:lnTo>
                    <a:pt x="5168" y="54207"/>
                  </a:lnTo>
                  <a:lnTo>
                    <a:pt x="5168" y="55930"/>
                  </a:lnTo>
                  <a:lnTo>
                    <a:pt x="6434" y="55930"/>
                  </a:lnTo>
                  <a:lnTo>
                    <a:pt x="6434" y="53292"/>
                  </a:lnTo>
                  <a:cubicBezTo>
                    <a:pt x="6434" y="52969"/>
                    <a:pt x="6434" y="52620"/>
                    <a:pt x="6406" y="52216"/>
                  </a:cubicBezTo>
                  <a:cubicBezTo>
                    <a:pt x="6380" y="51354"/>
                    <a:pt x="5896" y="50629"/>
                    <a:pt x="5196" y="50090"/>
                  </a:cubicBezTo>
                  <a:cubicBezTo>
                    <a:pt x="4092" y="49201"/>
                    <a:pt x="1239" y="49040"/>
                    <a:pt x="2046" y="47237"/>
                  </a:cubicBezTo>
                  <a:cubicBezTo>
                    <a:pt x="2800" y="45648"/>
                    <a:pt x="4145" y="44356"/>
                    <a:pt x="5168" y="42877"/>
                  </a:cubicBezTo>
                  <a:cubicBezTo>
                    <a:pt x="5358" y="42580"/>
                    <a:pt x="5545" y="42285"/>
                    <a:pt x="5707" y="41962"/>
                  </a:cubicBezTo>
                  <a:cubicBezTo>
                    <a:pt x="6811" y="39271"/>
                    <a:pt x="8803" y="37117"/>
                    <a:pt x="10956" y="35098"/>
                  </a:cubicBezTo>
                  <a:cubicBezTo>
                    <a:pt x="11412" y="34721"/>
                    <a:pt x="11494" y="34021"/>
                    <a:pt x="11036" y="33565"/>
                  </a:cubicBezTo>
                  <a:cubicBezTo>
                    <a:pt x="10472" y="33106"/>
                    <a:pt x="9772" y="32703"/>
                    <a:pt x="9098" y="32327"/>
                  </a:cubicBezTo>
                  <a:cubicBezTo>
                    <a:pt x="8749" y="32111"/>
                    <a:pt x="8426" y="31896"/>
                    <a:pt x="8103" y="31681"/>
                  </a:cubicBezTo>
                  <a:cubicBezTo>
                    <a:pt x="6514" y="30335"/>
                    <a:pt x="4468" y="29850"/>
                    <a:pt x="2612" y="29069"/>
                  </a:cubicBezTo>
                  <a:cubicBezTo>
                    <a:pt x="1669" y="28720"/>
                    <a:pt x="2020" y="27697"/>
                    <a:pt x="2343" y="26969"/>
                  </a:cubicBezTo>
                  <a:cubicBezTo>
                    <a:pt x="2505" y="26646"/>
                    <a:pt x="2692" y="26351"/>
                    <a:pt x="2882" y="26054"/>
                  </a:cubicBezTo>
                  <a:cubicBezTo>
                    <a:pt x="3069" y="25759"/>
                    <a:pt x="3258" y="25462"/>
                    <a:pt x="3474" y="25193"/>
                  </a:cubicBezTo>
                  <a:cubicBezTo>
                    <a:pt x="5491" y="22368"/>
                    <a:pt x="8587" y="20671"/>
                    <a:pt x="10956" y="18195"/>
                  </a:cubicBezTo>
                  <a:cubicBezTo>
                    <a:pt x="11251" y="17818"/>
                    <a:pt x="11466" y="17254"/>
                    <a:pt x="11036" y="16877"/>
                  </a:cubicBezTo>
                  <a:cubicBezTo>
                    <a:pt x="8857" y="15316"/>
                    <a:pt x="6004" y="15639"/>
                    <a:pt x="3392" y="15019"/>
                  </a:cubicBezTo>
                  <a:cubicBezTo>
                    <a:pt x="2666" y="14832"/>
                    <a:pt x="1321" y="14481"/>
                    <a:pt x="1777" y="13566"/>
                  </a:cubicBezTo>
                  <a:cubicBezTo>
                    <a:pt x="2505" y="12220"/>
                    <a:pt x="3715" y="11090"/>
                    <a:pt x="4712" y="9880"/>
                  </a:cubicBezTo>
                  <a:cubicBezTo>
                    <a:pt x="4953" y="9582"/>
                    <a:pt x="5196" y="9288"/>
                    <a:pt x="5437" y="8965"/>
                  </a:cubicBezTo>
                  <a:cubicBezTo>
                    <a:pt x="6919" y="6811"/>
                    <a:pt x="8857" y="4953"/>
                    <a:pt x="10767" y="3177"/>
                  </a:cubicBezTo>
                  <a:cubicBezTo>
                    <a:pt x="12302" y="1805"/>
                    <a:pt x="10202" y="621"/>
                    <a:pt x="90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 rot="-8583677">
              <a:off x="-516405" y="-3310839"/>
              <a:ext cx="1667766" cy="7704244"/>
            </a:xfrm>
            <a:custGeom>
              <a:avLst/>
              <a:gdLst/>
              <a:ahLst/>
              <a:cxnLst/>
              <a:rect l="l" t="t" r="r" b="b"/>
              <a:pathLst>
                <a:path w="12113" h="55956" extrusionOk="0">
                  <a:moveTo>
                    <a:pt x="9395" y="1"/>
                  </a:moveTo>
                  <a:cubicBezTo>
                    <a:pt x="9395" y="1"/>
                    <a:pt x="8990" y="1"/>
                    <a:pt x="8588" y="27"/>
                  </a:cubicBezTo>
                  <a:cubicBezTo>
                    <a:pt x="8468" y="27"/>
                    <a:pt x="8343" y="21"/>
                    <a:pt x="8218" y="21"/>
                  </a:cubicBezTo>
                  <a:cubicBezTo>
                    <a:pt x="8087" y="21"/>
                    <a:pt x="7957" y="27"/>
                    <a:pt x="7834" y="55"/>
                  </a:cubicBezTo>
                  <a:cubicBezTo>
                    <a:pt x="8803" y="647"/>
                    <a:pt x="10874" y="1562"/>
                    <a:pt x="9772" y="2826"/>
                  </a:cubicBezTo>
                  <a:cubicBezTo>
                    <a:pt x="7942" y="4953"/>
                    <a:pt x="5735" y="6622"/>
                    <a:pt x="4092" y="8937"/>
                  </a:cubicBezTo>
                  <a:cubicBezTo>
                    <a:pt x="3823" y="9260"/>
                    <a:pt x="3581" y="9555"/>
                    <a:pt x="3312" y="9852"/>
                  </a:cubicBezTo>
                  <a:cubicBezTo>
                    <a:pt x="2290" y="11036"/>
                    <a:pt x="1159" y="12166"/>
                    <a:pt x="808" y="13620"/>
                  </a:cubicBezTo>
                  <a:cubicBezTo>
                    <a:pt x="352" y="15853"/>
                    <a:pt x="4604" y="15045"/>
                    <a:pt x="6542" y="15665"/>
                  </a:cubicBezTo>
                  <a:cubicBezTo>
                    <a:pt x="7672" y="15960"/>
                    <a:pt x="8883" y="16150"/>
                    <a:pt x="9772" y="16929"/>
                  </a:cubicBezTo>
                  <a:cubicBezTo>
                    <a:pt x="10121" y="17280"/>
                    <a:pt x="10067" y="17711"/>
                    <a:pt x="9826" y="18088"/>
                  </a:cubicBezTo>
                  <a:cubicBezTo>
                    <a:pt x="9610" y="18465"/>
                    <a:pt x="9234" y="18813"/>
                    <a:pt x="8911" y="19029"/>
                  </a:cubicBezTo>
                  <a:cubicBezTo>
                    <a:pt x="6568" y="20995"/>
                    <a:pt x="4120" y="22771"/>
                    <a:pt x="2236" y="25219"/>
                  </a:cubicBezTo>
                  <a:cubicBezTo>
                    <a:pt x="2020" y="25488"/>
                    <a:pt x="1831" y="25785"/>
                    <a:pt x="1644" y="26080"/>
                  </a:cubicBezTo>
                  <a:cubicBezTo>
                    <a:pt x="1454" y="26377"/>
                    <a:pt x="1267" y="26672"/>
                    <a:pt x="1105" y="26995"/>
                  </a:cubicBezTo>
                  <a:cubicBezTo>
                    <a:pt x="782" y="27723"/>
                    <a:pt x="431" y="28746"/>
                    <a:pt x="1374" y="29095"/>
                  </a:cubicBezTo>
                  <a:cubicBezTo>
                    <a:pt x="3230" y="29876"/>
                    <a:pt x="5276" y="30361"/>
                    <a:pt x="6865" y="31707"/>
                  </a:cubicBezTo>
                  <a:cubicBezTo>
                    <a:pt x="7188" y="31922"/>
                    <a:pt x="7511" y="32137"/>
                    <a:pt x="7860" y="32353"/>
                  </a:cubicBezTo>
                  <a:cubicBezTo>
                    <a:pt x="8534" y="32729"/>
                    <a:pt x="9234" y="33132"/>
                    <a:pt x="9798" y="33591"/>
                  </a:cubicBezTo>
                  <a:cubicBezTo>
                    <a:pt x="10256" y="34047"/>
                    <a:pt x="10174" y="34747"/>
                    <a:pt x="9718" y="35124"/>
                  </a:cubicBezTo>
                  <a:cubicBezTo>
                    <a:pt x="7565" y="37143"/>
                    <a:pt x="5573" y="39297"/>
                    <a:pt x="4469" y="41988"/>
                  </a:cubicBezTo>
                  <a:cubicBezTo>
                    <a:pt x="4307" y="42311"/>
                    <a:pt x="4120" y="42606"/>
                    <a:pt x="3930" y="42903"/>
                  </a:cubicBezTo>
                  <a:cubicBezTo>
                    <a:pt x="2907" y="44382"/>
                    <a:pt x="1562" y="45674"/>
                    <a:pt x="808" y="47263"/>
                  </a:cubicBezTo>
                  <a:cubicBezTo>
                    <a:pt x="1" y="49066"/>
                    <a:pt x="2854" y="49227"/>
                    <a:pt x="3958" y="50116"/>
                  </a:cubicBezTo>
                  <a:cubicBezTo>
                    <a:pt x="4658" y="50655"/>
                    <a:pt x="5142" y="51380"/>
                    <a:pt x="5168" y="52242"/>
                  </a:cubicBezTo>
                  <a:cubicBezTo>
                    <a:pt x="5196" y="52646"/>
                    <a:pt x="5196" y="52995"/>
                    <a:pt x="5196" y="53318"/>
                  </a:cubicBezTo>
                  <a:lnTo>
                    <a:pt x="5196" y="55956"/>
                  </a:lnTo>
                  <a:lnTo>
                    <a:pt x="6460" y="55956"/>
                  </a:lnTo>
                  <a:lnTo>
                    <a:pt x="6460" y="53318"/>
                  </a:lnTo>
                  <a:lnTo>
                    <a:pt x="6460" y="52242"/>
                  </a:lnTo>
                  <a:cubicBezTo>
                    <a:pt x="6676" y="49604"/>
                    <a:pt x="3797" y="49201"/>
                    <a:pt x="2182" y="47963"/>
                  </a:cubicBezTo>
                  <a:cubicBezTo>
                    <a:pt x="1723" y="47666"/>
                    <a:pt x="1805" y="47128"/>
                    <a:pt x="2046" y="46671"/>
                  </a:cubicBezTo>
                  <a:cubicBezTo>
                    <a:pt x="2989" y="45028"/>
                    <a:pt x="4443" y="43657"/>
                    <a:pt x="5412" y="42096"/>
                  </a:cubicBezTo>
                  <a:cubicBezTo>
                    <a:pt x="5599" y="41773"/>
                    <a:pt x="5788" y="41450"/>
                    <a:pt x="5950" y="41127"/>
                  </a:cubicBezTo>
                  <a:cubicBezTo>
                    <a:pt x="6460" y="39943"/>
                    <a:pt x="7106" y="38892"/>
                    <a:pt x="7914" y="37869"/>
                  </a:cubicBezTo>
                  <a:cubicBezTo>
                    <a:pt x="8964" y="36605"/>
                    <a:pt x="10633" y="35985"/>
                    <a:pt x="11333" y="34452"/>
                  </a:cubicBezTo>
                  <a:cubicBezTo>
                    <a:pt x="11682" y="33644"/>
                    <a:pt x="10687" y="33024"/>
                    <a:pt x="10013" y="32594"/>
                  </a:cubicBezTo>
                  <a:cubicBezTo>
                    <a:pt x="9556" y="32299"/>
                    <a:pt x="9044" y="32030"/>
                    <a:pt x="8560" y="31732"/>
                  </a:cubicBezTo>
                  <a:cubicBezTo>
                    <a:pt x="8318" y="31571"/>
                    <a:pt x="8103" y="31409"/>
                    <a:pt x="7860" y="31248"/>
                  </a:cubicBezTo>
                  <a:cubicBezTo>
                    <a:pt x="6273" y="29769"/>
                    <a:pt x="3689" y="29553"/>
                    <a:pt x="2505" y="28072"/>
                  </a:cubicBezTo>
                  <a:cubicBezTo>
                    <a:pt x="1992" y="27426"/>
                    <a:pt x="2046" y="26780"/>
                    <a:pt x="2397" y="26080"/>
                  </a:cubicBezTo>
                  <a:cubicBezTo>
                    <a:pt x="2559" y="25732"/>
                    <a:pt x="2800" y="25381"/>
                    <a:pt x="3069" y="25032"/>
                  </a:cubicBezTo>
                  <a:cubicBezTo>
                    <a:pt x="5114" y="22609"/>
                    <a:pt x="7726" y="20833"/>
                    <a:pt x="10256" y="18841"/>
                  </a:cubicBezTo>
                  <a:cubicBezTo>
                    <a:pt x="10633" y="18544"/>
                    <a:pt x="11036" y="18088"/>
                    <a:pt x="11225" y="17629"/>
                  </a:cubicBezTo>
                  <a:cubicBezTo>
                    <a:pt x="11305" y="17414"/>
                    <a:pt x="11333" y="17173"/>
                    <a:pt x="11251" y="16957"/>
                  </a:cubicBezTo>
                  <a:cubicBezTo>
                    <a:pt x="10497" y="15691"/>
                    <a:pt x="8883" y="15773"/>
                    <a:pt x="7644" y="15314"/>
                  </a:cubicBezTo>
                  <a:cubicBezTo>
                    <a:pt x="5735" y="14696"/>
                    <a:pt x="1913" y="15504"/>
                    <a:pt x="1967" y="13405"/>
                  </a:cubicBezTo>
                  <a:cubicBezTo>
                    <a:pt x="2020" y="12059"/>
                    <a:pt x="3123" y="11116"/>
                    <a:pt x="4199" y="10039"/>
                  </a:cubicBezTo>
                  <a:cubicBezTo>
                    <a:pt x="4469" y="9770"/>
                    <a:pt x="4738" y="9501"/>
                    <a:pt x="4981" y="9232"/>
                  </a:cubicBezTo>
                  <a:cubicBezTo>
                    <a:pt x="6757" y="6891"/>
                    <a:pt x="8749" y="4818"/>
                    <a:pt x="10874" y="2800"/>
                  </a:cubicBezTo>
                  <a:cubicBezTo>
                    <a:pt x="12112" y="1642"/>
                    <a:pt x="10364" y="539"/>
                    <a:pt x="9395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 rot="-8583677">
              <a:off x="-624508" y="-3412616"/>
              <a:ext cx="1612004" cy="7707962"/>
            </a:xfrm>
            <a:custGeom>
              <a:avLst/>
              <a:gdLst/>
              <a:ahLst/>
              <a:cxnLst/>
              <a:rect l="l" t="t" r="r" b="b"/>
              <a:pathLst>
                <a:path w="11708" h="55983" extrusionOk="0">
                  <a:moveTo>
                    <a:pt x="9554" y="0"/>
                  </a:moveTo>
                  <a:cubicBezTo>
                    <a:pt x="9554" y="0"/>
                    <a:pt x="9151" y="28"/>
                    <a:pt x="8746" y="28"/>
                  </a:cubicBezTo>
                  <a:cubicBezTo>
                    <a:pt x="8567" y="28"/>
                    <a:pt x="8388" y="39"/>
                    <a:pt x="8208" y="39"/>
                  </a:cubicBezTo>
                  <a:cubicBezTo>
                    <a:pt x="8118" y="39"/>
                    <a:pt x="8029" y="37"/>
                    <a:pt x="7939" y="28"/>
                  </a:cubicBezTo>
                  <a:lnTo>
                    <a:pt x="7939" y="28"/>
                  </a:lnTo>
                  <a:cubicBezTo>
                    <a:pt x="8800" y="566"/>
                    <a:pt x="10551" y="1400"/>
                    <a:pt x="9636" y="2476"/>
                  </a:cubicBezTo>
                  <a:cubicBezTo>
                    <a:pt x="7806" y="4791"/>
                    <a:pt x="5437" y="6595"/>
                    <a:pt x="3740" y="8936"/>
                  </a:cubicBezTo>
                  <a:cubicBezTo>
                    <a:pt x="3499" y="9259"/>
                    <a:pt x="3256" y="9528"/>
                    <a:pt x="2987" y="9825"/>
                  </a:cubicBezTo>
                  <a:cubicBezTo>
                    <a:pt x="1992" y="10981"/>
                    <a:pt x="887" y="12086"/>
                    <a:pt x="349" y="13457"/>
                  </a:cubicBezTo>
                  <a:cubicBezTo>
                    <a:pt x="0" y="14347"/>
                    <a:pt x="1454" y="14562"/>
                    <a:pt x="2233" y="14803"/>
                  </a:cubicBezTo>
                  <a:cubicBezTo>
                    <a:pt x="4763" y="15503"/>
                    <a:pt x="8021" y="14831"/>
                    <a:pt x="9743" y="17038"/>
                  </a:cubicBezTo>
                  <a:cubicBezTo>
                    <a:pt x="9959" y="17523"/>
                    <a:pt x="9769" y="17925"/>
                    <a:pt x="9446" y="18302"/>
                  </a:cubicBezTo>
                  <a:cubicBezTo>
                    <a:pt x="9123" y="18653"/>
                    <a:pt x="8667" y="18976"/>
                    <a:pt x="8290" y="19271"/>
                  </a:cubicBezTo>
                  <a:cubicBezTo>
                    <a:pt x="5947" y="21209"/>
                    <a:pt x="3256" y="22824"/>
                    <a:pt x="1561" y="25354"/>
                  </a:cubicBezTo>
                  <a:cubicBezTo>
                    <a:pt x="1454" y="25597"/>
                    <a:pt x="1264" y="25838"/>
                    <a:pt x="1103" y="26082"/>
                  </a:cubicBezTo>
                  <a:cubicBezTo>
                    <a:pt x="618" y="26835"/>
                    <a:pt x="134" y="27668"/>
                    <a:pt x="887" y="28127"/>
                  </a:cubicBezTo>
                  <a:cubicBezTo>
                    <a:pt x="2907" y="29473"/>
                    <a:pt x="5222" y="30091"/>
                    <a:pt x="6998" y="31680"/>
                  </a:cubicBezTo>
                  <a:cubicBezTo>
                    <a:pt x="7293" y="31867"/>
                    <a:pt x="7616" y="32057"/>
                    <a:pt x="7913" y="32244"/>
                  </a:cubicBezTo>
                  <a:cubicBezTo>
                    <a:pt x="8559" y="32621"/>
                    <a:pt x="9177" y="32998"/>
                    <a:pt x="9662" y="33482"/>
                  </a:cubicBezTo>
                  <a:cubicBezTo>
                    <a:pt x="10200" y="34020"/>
                    <a:pt x="9985" y="34774"/>
                    <a:pt x="9474" y="35205"/>
                  </a:cubicBezTo>
                  <a:cubicBezTo>
                    <a:pt x="7483" y="36901"/>
                    <a:pt x="5437" y="38624"/>
                    <a:pt x="4494" y="41154"/>
                  </a:cubicBezTo>
                  <a:cubicBezTo>
                    <a:pt x="4332" y="41477"/>
                    <a:pt x="4171" y="41800"/>
                    <a:pt x="3956" y="42123"/>
                  </a:cubicBezTo>
                  <a:cubicBezTo>
                    <a:pt x="2987" y="43684"/>
                    <a:pt x="1533" y="45055"/>
                    <a:pt x="618" y="46698"/>
                  </a:cubicBezTo>
                  <a:cubicBezTo>
                    <a:pt x="377" y="47155"/>
                    <a:pt x="295" y="47693"/>
                    <a:pt x="754" y="47990"/>
                  </a:cubicBezTo>
                  <a:cubicBezTo>
                    <a:pt x="2369" y="49228"/>
                    <a:pt x="5248" y="49631"/>
                    <a:pt x="5032" y="52269"/>
                  </a:cubicBezTo>
                  <a:lnTo>
                    <a:pt x="5032" y="53345"/>
                  </a:lnTo>
                  <a:lnTo>
                    <a:pt x="5032" y="55983"/>
                  </a:lnTo>
                  <a:lnTo>
                    <a:pt x="6298" y="55983"/>
                  </a:lnTo>
                  <a:lnTo>
                    <a:pt x="6298" y="52269"/>
                  </a:lnTo>
                  <a:cubicBezTo>
                    <a:pt x="6298" y="51892"/>
                    <a:pt x="6298" y="51461"/>
                    <a:pt x="6270" y="51058"/>
                  </a:cubicBezTo>
                  <a:cubicBezTo>
                    <a:pt x="5975" y="48905"/>
                    <a:pt x="3579" y="48636"/>
                    <a:pt x="2100" y="47560"/>
                  </a:cubicBezTo>
                  <a:cubicBezTo>
                    <a:pt x="1533" y="47155"/>
                    <a:pt x="1695" y="46455"/>
                    <a:pt x="2018" y="45891"/>
                  </a:cubicBezTo>
                  <a:cubicBezTo>
                    <a:pt x="2907" y="44599"/>
                    <a:pt x="4009" y="43415"/>
                    <a:pt x="4871" y="42177"/>
                  </a:cubicBezTo>
                  <a:cubicBezTo>
                    <a:pt x="5114" y="41854"/>
                    <a:pt x="5301" y="41531"/>
                    <a:pt x="5491" y="41208"/>
                  </a:cubicBezTo>
                  <a:cubicBezTo>
                    <a:pt x="6514" y="38785"/>
                    <a:pt x="8290" y="36847"/>
                    <a:pt x="10523" y="35312"/>
                  </a:cubicBezTo>
                  <a:cubicBezTo>
                    <a:pt x="11520" y="34612"/>
                    <a:pt x="11438" y="33482"/>
                    <a:pt x="10443" y="32864"/>
                  </a:cubicBezTo>
                  <a:cubicBezTo>
                    <a:pt x="9851" y="32459"/>
                    <a:pt x="9205" y="32110"/>
                    <a:pt x="8585" y="31706"/>
                  </a:cubicBezTo>
                  <a:cubicBezTo>
                    <a:pt x="8262" y="31490"/>
                    <a:pt x="7967" y="31275"/>
                    <a:pt x="7698" y="31060"/>
                  </a:cubicBezTo>
                  <a:cubicBezTo>
                    <a:pt x="6191" y="29742"/>
                    <a:pt x="4522" y="28719"/>
                    <a:pt x="2556" y="28045"/>
                  </a:cubicBezTo>
                  <a:cubicBezTo>
                    <a:pt x="2179" y="27912"/>
                    <a:pt x="1749" y="27643"/>
                    <a:pt x="1830" y="27184"/>
                  </a:cubicBezTo>
                  <a:cubicBezTo>
                    <a:pt x="1884" y="26727"/>
                    <a:pt x="1992" y="26351"/>
                    <a:pt x="2125" y="25974"/>
                  </a:cubicBezTo>
                  <a:cubicBezTo>
                    <a:pt x="2287" y="25597"/>
                    <a:pt x="2476" y="25246"/>
                    <a:pt x="2718" y="24923"/>
                  </a:cubicBezTo>
                  <a:cubicBezTo>
                    <a:pt x="4899" y="22098"/>
                    <a:pt x="8182" y="20537"/>
                    <a:pt x="10712" y="18141"/>
                  </a:cubicBezTo>
                  <a:cubicBezTo>
                    <a:pt x="11169" y="17710"/>
                    <a:pt x="11223" y="17253"/>
                    <a:pt x="11061" y="16795"/>
                  </a:cubicBezTo>
                  <a:cubicBezTo>
                    <a:pt x="8990" y="14508"/>
                    <a:pt x="5383" y="15046"/>
                    <a:pt x="2530" y="14185"/>
                  </a:cubicBezTo>
                  <a:cubicBezTo>
                    <a:pt x="1372" y="13888"/>
                    <a:pt x="1346" y="12839"/>
                    <a:pt x="2018" y="12004"/>
                  </a:cubicBezTo>
                  <a:cubicBezTo>
                    <a:pt x="2638" y="11304"/>
                    <a:pt x="3364" y="10604"/>
                    <a:pt x="4037" y="9879"/>
                  </a:cubicBezTo>
                  <a:cubicBezTo>
                    <a:pt x="4279" y="9635"/>
                    <a:pt x="4494" y="9394"/>
                    <a:pt x="4683" y="9125"/>
                  </a:cubicBezTo>
                  <a:cubicBezTo>
                    <a:pt x="6406" y="6621"/>
                    <a:pt x="8721" y="4711"/>
                    <a:pt x="10792" y="2476"/>
                  </a:cubicBezTo>
                  <a:cubicBezTo>
                    <a:pt x="11707" y="1481"/>
                    <a:pt x="10415" y="566"/>
                    <a:pt x="95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 rot="-8583677">
              <a:off x="-762991" y="-3504627"/>
              <a:ext cx="1645461" cy="7704244"/>
            </a:xfrm>
            <a:custGeom>
              <a:avLst/>
              <a:gdLst/>
              <a:ahLst/>
              <a:cxnLst/>
              <a:rect l="l" t="t" r="r" b="b"/>
              <a:pathLst>
                <a:path w="11951" h="55956" extrusionOk="0">
                  <a:moveTo>
                    <a:pt x="8559" y="1"/>
                  </a:moveTo>
                  <a:cubicBezTo>
                    <a:pt x="9420" y="539"/>
                    <a:pt x="10712" y="1454"/>
                    <a:pt x="9797" y="2449"/>
                  </a:cubicBezTo>
                  <a:cubicBezTo>
                    <a:pt x="7941" y="4523"/>
                    <a:pt x="5734" y="6217"/>
                    <a:pt x="4173" y="8452"/>
                  </a:cubicBezTo>
                  <a:cubicBezTo>
                    <a:pt x="3930" y="8747"/>
                    <a:pt x="3714" y="9016"/>
                    <a:pt x="3473" y="9286"/>
                  </a:cubicBezTo>
                  <a:cubicBezTo>
                    <a:pt x="2558" y="10362"/>
                    <a:pt x="1453" y="11359"/>
                    <a:pt x="700" y="12543"/>
                  </a:cubicBezTo>
                  <a:cubicBezTo>
                    <a:pt x="0" y="13620"/>
                    <a:pt x="1266" y="14130"/>
                    <a:pt x="2099" y="14346"/>
                  </a:cubicBezTo>
                  <a:cubicBezTo>
                    <a:pt x="4765" y="15073"/>
                    <a:pt x="9071" y="14399"/>
                    <a:pt x="10040" y="17306"/>
                  </a:cubicBezTo>
                  <a:cubicBezTo>
                    <a:pt x="10012" y="17629"/>
                    <a:pt x="9879" y="17926"/>
                    <a:pt x="9663" y="18221"/>
                  </a:cubicBezTo>
                  <a:cubicBezTo>
                    <a:pt x="9474" y="18490"/>
                    <a:pt x="9205" y="18760"/>
                    <a:pt x="8882" y="18975"/>
                  </a:cubicBezTo>
                  <a:cubicBezTo>
                    <a:pt x="6137" y="20779"/>
                    <a:pt x="3660" y="22502"/>
                    <a:pt x="1697" y="25004"/>
                  </a:cubicBezTo>
                  <a:cubicBezTo>
                    <a:pt x="1507" y="25219"/>
                    <a:pt x="1320" y="25488"/>
                    <a:pt x="1184" y="25785"/>
                  </a:cubicBezTo>
                  <a:cubicBezTo>
                    <a:pt x="700" y="26647"/>
                    <a:pt x="484" y="27616"/>
                    <a:pt x="1615" y="27992"/>
                  </a:cubicBezTo>
                  <a:cubicBezTo>
                    <a:pt x="3499" y="28718"/>
                    <a:pt x="5196" y="29715"/>
                    <a:pt x="6703" y="31033"/>
                  </a:cubicBezTo>
                  <a:cubicBezTo>
                    <a:pt x="6972" y="31248"/>
                    <a:pt x="7267" y="31463"/>
                    <a:pt x="7590" y="31679"/>
                  </a:cubicBezTo>
                  <a:cubicBezTo>
                    <a:pt x="8210" y="32083"/>
                    <a:pt x="8856" y="32432"/>
                    <a:pt x="9448" y="32837"/>
                  </a:cubicBezTo>
                  <a:cubicBezTo>
                    <a:pt x="10443" y="33455"/>
                    <a:pt x="10525" y="34585"/>
                    <a:pt x="9528" y="35285"/>
                  </a:cubicBezTo>
                  <a:cubicBezTo>
                    <a:pt x="7295" y="36820"/>
                    <a:pt x="5519" y="38758"/>
                    <a:pt x="4496" y="41181"/>
                  </a:cubicBezTo>
                  <a:cubicBezTo>
                    <a:pt x="4306" y="41504"/>
                    <a:pt x="4119" y="41827"/>
                    <a:pt x="3876" y="42150"/>
                  </a:cubicBezTo>
                  <a:cubicBezTo>
                    <a:pt x="3014" y="43388"/>
                    <a:pt x="1912" y="44572"/>
                    <a:pt x="1023" y="45864"/>
                  </a:cubicBezTo>
                  <a:cubicBezTo>
                    <a:pt x="700" y="46428"/>
                    <a:pt x="538" y="47128"/>
                    <a:pt x="1105" y="47533"/>
                  </a:cubicBezTo>
                  <a:cubicBezTo>
                    <a:pt x="2584" y="48609"/>
                    <a:pt x="4980" y="48878"/>
                    <a:pt x="5275" y="51031"/>
                  </a:cubicBezTo>
                  <a:cubicBezTo>
                    <a:pt x="5303" y="51434"/>
                    <a:pt x="5303" y="51865"/>
                    <a:pt x="5303" y="52242"/>
                  </a:cubicBezTo>
                  <a:lnTo>
                    <a:pt x="5303" y="55956"/>
                  </a:lnTo>
                  <a:lnTo>
                    <a:pt x="6567" y="55956"/>
                  </a:lnTo>
                  <a:lnTo>
                    <a:pt x="6567" y="52242"/>
                  </a:lnTo>
                  <a:lnTo>
                    <a:pt x="6567" y="51003"/>
                  </a:lnTo>
                  <a:cubicBezTo>
                    <a:pt x="6675" y="48663"/>
                    <a:pt x="4145" y="48125"/>
                    <a:pt x="2504" y="47235"/>
                  </a:cubicBezTo>
                  <a:cubicBezTo>
                    <a:pt x="1912" y="46887"/>
                    <a:pt x="1830" y="46133"/>
                    <a:pt x="2181" y="45541"/>
                  </a:cubicBezTo>
                  <a:cubicBezTo>
                    <a:pt x="2989" y="44249"/>
                    <a:pt x="4037" y="43144"/>
                    <a:pt x="4926" y="41934"/>
                  </a:cubicBezTo>
                  <a:cubicBezTo>
                    <a:pt x="5142" y="41637"/>
                    <a:pt x="5357" y="41342"/>
                    <a:pt x="5544" y="41019"/>
                  </a:cubicBezTo>
                  <a:cubicBezTo>
                    <a:pt x="6757" y="38435"/>
                    <a:pt x="8882" y="36551"/>
                    <a:pt x="11171" y="34855"/>
                  </a:cubicBezTo>
                  <a:cubicBezTo>
                    <a:pt x="11950" y="34262"/>
                    <a:pt x="11520" y="33375"/>
                    <a:pt x="10820" y="32837"/>
                  </a:cubicBezTo>
                  <a:cubicBezTo>
                    <a:pt x="10281" y="32406"/>
                    <a:pt x="9663" y="32002"/>
                    <a:pt x="9043" y="31599"/>
                  </a:cubicBezTo>
                  <a:cubicBezTo>
                    <a:pt x="8748" y="31384"/>
                    <a:pt x="8425" y="31168"/>
                    <a:pt x="8156" y="30953"/>
                  </a:cubicBezTo>
                  <a:cubicBezTo>
                    <a:pt x="6488" y="29500"/>
                    <a:pt x="4388" y="28531"/>
                    <a:pt x="2691" y="27211"/>
                  </a:cubicBezTo>
                  <a:cubicBezTo>
                    <a:pt x="1966" y="26647"/>
                    <a:pt x="1938" y="26027"/>
                    <a:pt x="2261" y="25381"/>
                  </a:cubicBezTo>
                  <a:cubicBezTo>
                    <a:pt x="2422" y="25058"/>
                    <a:pt x="2691" y="24735"/>
                    <a:pt x="2989" y="24412"/>
                  </a:cubicBezTo>
                  <a:cubicBezTo>
                    <a:pt x="5196" y="22179"/>
                    <a:pt x="7751" y="20618"/>
                    <a:pt x="10228" y="18706"/>
                  </a:cubicBezTo>
                  <a:cubicBezTo>
                    <a:pt x="10579" y="18411"/>
                    <a:pt x="11009" y="18006"/>
                    <a:pt x="11250" y="17575"/>
                  </a:cubicBezTo>
                  <a:cubicBezTo>
                    <a:pt x="11494" y="17145"/>
                    <a:pt x="11520" y="16688"/>
                    <a:pt x="11089" y="16283"/>
                  </a:cubicBezTo>
                  <a:cubicBezTo>
                    <a:pt x="8936" y="14589"/>
                    <a:pt x="6137" y="14615"/>
                    <a:pt x="3499" y="13969"/>
                  </a:cubicBezTo>
                  <a:cubicBezTo>
                    <a:pt x="2719" y="13728"/>
                    <a:pt x="1346" y="13430"/>
                    <a:pt x="1884" y="12436"/>
                  </a:cubicBezTo>
                  <a:cubicBezTo>
                    <a:pt x="2422" y="11413"/>
                    <a:pt x="3230" y="10552"/>
                    <a:pt x="4037" y="9690"/>
                  </a:cubicBezTo>
                  <a:cubicBezTo>
                    <a:pt x="4281" y="9393"/>
                    <a:pt x="4550" y="9124"/>
                    <a:pt x="4791" y="8829"/>
                  </a:cubicBezTo>
                  <a:cubicBezTo>
                    <a:pt x="6595" y="6407"/>
                    <a:pt x="8936" y="4441"/>
                    <a:pt x="11063" y="2342"/>
                  </a:cubicBezTo>
                  <a:cubicBezTo>
                    <a:pt x="11950" y="1454"/>
                    <a:pt x="10955" y="457"/>
                    <a:pt x="10120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 rot="-8583677">
              <a:off x="-965141" y="-3631516"/>
              <a:ext cx="1712238" cy="7704244"/>
            </a:xfrm>
            <a:custGeom>
              <a:avLst/>
              <a:gdLst/>
              <a:ahLst/>
              <a:cxnLst/>
              <a:rect l="l" t="t" r="r" b="b"/>
              <a:pathLst>
                <a:path w="12436" h="55956" extrusionOk="0">
                  <a:moveTo>
                    <a:pt x="8803" y="1"/>
                  </a:moveTo>
                  <a:lnTo>
                    <a:pt x="8803" y="1"/>
                  </a:lnTo>
                  <a:cubicBezTo>
                    <a:pt x="9664" y="457"/>
                    <a:pt x="10659" y="1454"/>
                    <a:pt x="9772" y="2342"/>
                  </a:cubicBezTo>
                  <a:cubicBezTo>
                    <a:pt x="7645" y="4441"/>
                    <a:pt x="5304" y="6407"/>
                    <a:pt x="3474" y="8829"/>
                  </a:cubicBezTo>
                  <a:cubicBezTo>
                    <a:pt x="3231" y="9124"/>
                    <a:pt x="2962" y="9393"/>
                    <a:pt x="2692" y="9690"/>
                  </a:cubicBezTo>
                  <a:cubicBezTo>
                    <a:pt x="1913" y="10552"/>
                    <a:pt x="1106" y="11413"/>
                    <a:pt x="593" y="12436"/>
                  </a:cubicBezTo>
                  <a:cubicBezTo>
                    <a:pt x="1" y="13620"/>
                    <a:pt x="1831" y="13889"/>
                    <a:pt x="2692" y="14076"/>
                  </a:cubicBezTo>
                  <a:cubicBezTo>
                    <a:pt x="5197" y="14589"/>
                    <a:pt x="7806" y="14750"/>
                    <a:pt x="9798" y="16283"/>
                  </a:cubicBezTo>
                  <a:cubicBezTo>
                    <a:pt x="10067" y="16553"/>
                    <a:pt x="10175" y="16850"/>
                    <a:pt x="10149" y="17119"/>
                  </a:cubicBezTo>
                  <a:cubicBezTo>
                    <a:pt x="10095" y="17926"/>
                    <a:pt x="8965" y="18652"/>
                    <a:pt x="8237" y="19164"/>
                  </a:cubicBezTo>
                  <a:cubicBezTo>
                    <a:pt x="5922" y="20833"/>
                    <a:pt x="3689" y="22448"/>
                    <a:pt x="1698" y="24412"/>
                  </a:cubicBezTo>
                  <a:cubicBezTo>
                    <a:pt x="1400" y="24735"/>
                    <a:pt x="1131" y="25058"/>
                    <a:pt x="970" y="25381"/>
                  </a:cubicBezTo>
                  <a:cubicBezTo>
                    <a:pt x="647" y="26027"/>
                    <a:pt x="675" y="26647"/>
                    <a:pt x="1400" y="27211"/>
                  </a:cubicBezTo>
                  <a:cubicBezTo>
                    <a:pt x="3097" y="28531"/>
                    <a:pt x="5197" y="29500"/>
                    <a:pt x="6837" y="30979"/>
                  </a:cubicBezTo>
                  <a:lnTo>
                    <a:pt x="7727" y="31625"/>
                  </a:lnTo>
                  <a:cubicBezTo>
                    <a:pt x="8344" y="32030"/>
                    <a:pt x="8990" y="32406"/>
                    <a:pt x="9529" y="32837"/>
                  </a:cubicBezTo>
                  <a:cubicBezTo>
                    <a:pt x="10336" y="33401"/>
                    <a:pt x="10659" y="34398"/>
                    <a:pt x="9744" y="35016"/>
                  </a:cubicBezTo>
                  <a:cubicBezTo>
                    <a:pt x="7350" y="36631"/>
                    <a:pt x="5438" y="38489"/>
                    <a:pt x="4253" y="41019"/>
                  </a:cubicBezTo>
                  <a:cubicBezTo>
                    <a:pt x="4066" y="41342"/>
                    <a:pt x="3851" y="41637"/>
                    <a:pt x="3635" y="41934"/>
                  </a:cubicBezTo>
                  <a:cubicBezTo>
                    <a:pt x="2746" y="43144"/>
                    <a:pt x="1698" y="44249"/>
                    <a:pt x="890" y="45541"/>
                  </a:cubicBezTo>
                  <a:cubicBezTo>
                    <a:pt x="539" y="46133"/>
                    <a:pt x="621" y="46887"/>
                    <a:pt x="1213" y="47235"/>
                  </a:cubicBezTo>
                  <a:cubicBezTo>
                    <a:pt x="2854" y="48125"/>
                    <a:pt x="5384" y="48663"/>
                    <a:pt x="5276" y="51003"/>
                  </a:cubicBezTo>
                  <a:lnTo>
                    <a:pt x="5276" y="52242"/>
                  </a:lnTo>
                  <a:lnTo>
                    <a:pt x="5276" y="55956"/>
                  </a:lnTo>
                  <a:lnTo>
                    <a:pt x="6542" y="55956"/>
                  </a:lnTo>
                  <a:lnTo>
                    <a:pt x="6542" y="52242"/>
                  </a:lnTo>
                  <a:lnTo>
                    <a:pt x="6542" y="51003"/>
                  </a:lnTo>
                  <a:cubicBezTo>
                    <a:pt x="6999" y="48420"/>
                    <a:pt x="4200" y="47612"/>
                    <a:pt x="2397" y="46671"/>
                  </a:cubicBezTo>
                  <a:cubicBezTo>
                    <a:pt x="1400" y="46133"/>
                    <a:pt x="2100" y="44975"/>
                    <a:pt x="2585" y="44303"/>
                  </a:cubicBezTo>
                  <a:cubicBezTo>
                    <a:pt x="3338" y="43306"/>
                    <a:pt x="4228" y="42365"/>
                    <a:pt x="4981" y="41342"/>
                  </a:cubicBezTo>
                  <a:cubicBezTo>
                    <a:pt x="5250" y="40991"/>
                    <a:pt x="5492" y="40668"/>
                    <a:pt x="5681" y="40291"/>
                  </a:cubicBezTo>
                  <a:cubicBezTo>
                    <a:pt x="6837" y="37897"/>
                    <a:pt x="9206" y="36551"/>
                    <a:pt x="11036" y="34801"/>
                  </a:cubicBezTo>
                  <a:cubicBezTo>
                    <a:pt x="12436" y="33455"/>
                    <a:pt x="10310" y="32406"/>
                    <a:pt x="8911" y="31437"/>
                  </a:cubicBezTo>
                  <a:cubicBezTo>
                    <a:pt x="8642" y="31248"/>
                    <a:pt x="8372" y="31061"/>
                    <a:pt x="8183" y="30871"/>
                  </a:cubicBezTo>
                  <a:cubicBezTo>
                    <a:pt x="6650" y="29500"/>
                    <a:pt x="5089" y="28072"/>
                    <a:pt x="3123" y="27346"/>
                  </a:cubicBezTo>
                  <a:cubicBezTo>
                    <a:pt x="1831" y="26888"/>
                    <a:pt x="1590" y="25570"/>
                    <a:pt x="2477" y="24519"/>
                  </a:cubicBezTo>
                  <a:lnTo>
                    <a:pt x="3259" y="23740"/>
                  </a:lnTo>
                  <a:cubicBezTo>
                    <a:pt x="5358" y="21963"/>
                    <a:pt x="7591" y="20428"/>
                    <a:pt x="9852" y="18760"/>
                  </a:cubicBezTo>
                  <a:cubicBezTo>
                    <a:pt x="10444" y="18329"/>
                    <a:pt x="11413" y="17737"/>
                    <a:pt x="11441" y="17011"/>
                  </a:cubicBezTo>
                  <a:cubicBezTo>
                    <a:pt x="11467" y="16768"/>
                    <a:pt x="11387" y="16499"/>
                    <a:pt x="11144" y="16230"/>
                  </a:cubicBezTo>
                  <a:cubicBezTo>
                    <a:pt x="8803" y="14130"/>
                    <a:pt x="5438" y="14266"/>
                    <a:pt x="2559" y="13323"/>
                  </a:cubicBezTo>
                  <a:cubicBezTo>
                    <a:pt x="1562" y="13000"/>
                    <a:pt x="1670" y="12059"/>
                    <a:pt x="2208" y="11359"/>
                  </a:cubicBezTo>
                  <a:cubicBezTo>
                    <a:pt x="2800" y="10577"/>
                    <a:pt x="3528" y="9852"/>
                    <a:pt x="4253" y="9098"/>
                  </a:cubicBezTo>
                  <a:cubicBezTo>
                    <a:pt x="4497" y="8855"/>
                    <a:pt x="4712" y="8614"/>
                    <a:pt x="4927" y="8345"/>
                  </a:cubicBezTo>
                  <a:cubicBezTo>
                    <a:pt x="6622" y="6407"/>
                    <a:pt x="8157" y="4495"/>
                    <a:pt x="10336" y="2987"/>
                  </a:cubicBezTo>
                  <a:cubicBezTo>
                    <a:pt x="11467" y="2180"/>
                    <a:pt x="11736" y="673"/>
                    <a:pt x="10364" y="55"/>
                  </a:cubicBezTo>
                  <a:cubicBezTo>
                    <a:pt x="10364" y="55"/>
                    <a:pt x="9987" y="27"/>
                    <a:pt x="9583" y="27"/>
                  </a:cubicBezTo>
                  <a:cubicBezTo>
                    <a:pt x="9511" y="35"/>
                    <a:pt x="9438" y="38"/>
                    <a:pt x="9362" y="38"/>
                  </a:cubicBezTo>
                  <a:cubicBezTo>
                    <a:pt x="9182" y="38"/>
                    <a:pt x="8993" y="19"/>
                    <a:pt x="88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 rot="-8583677">
              <a:off x="-1046607" y="-3724396"/>
              <a:ext cx="1630591" cy="7696810"/>
            </a:xfrm>
            <a:custGeom>
              <a:avLst/>
              <a:gdLst/>
              <a:ahLst/>
              <a:cxnLst/>
              <a:rect l="l" t="t" r="r" b="b"/>
              <a:pathLst>
                <a:path w="11843" h="55902" extrusionOk="0">
                  <a:moveTo>
                    <a:pt x="8936" y="1"/>
                  </a:moveTo>
                  <a:lnTo>
                    <a:pt x="8936" y="1"/>
                  </a:lnTo>
                  <a:cubicBezTo>
                    <a:pt x="9528" y="403"/>
                    <a:pt x="10308" y="1157"/>
                    <a:pt x="9797" y="1803"/>
                  </a:cubicBezTo>
                  <a:cubicBezTo>
                    <a:pt x="7806" y="4118"/>
                    <a:pt x="5355" y="5894"/>
                    <a:pt x="3499" y="8291"/>
                  </a:cubicBezTo>
                  <a:cubicBezTo>
                    <a:pt x="3284" y="8560"/>
                    <a:pt x="3069" y="8801"/>
                    <a:pt x="2825" y="9044"/>
                  </a:cubicBezTo>
                  <a:cubicBezTo>
                    <a:pt x="2100" y="9798"/>
                    <a:pt x="1372" y="10523"/>
                    <a:pt x="780" y="11305"/>
                  </a:cubicBezTo>
                  <a:cubicBezTo>
                    <a:pt x="242" y="12005"/>
                    <a:pt x="134" y="12946"/>
                    <a:pt x="1131" y="13269"/>
                  </a:cubicBezTo>
                  <a:cubicBezTo>
                    <a:pt x="4010" y="14212"/>
                    <a:pt x="7375" y="14076"/>
                    <a:pt x="9716" y="16176"/>
                  </a:cubicBezTo>
                  <a:cubicBezTo>
                    <a:pt x="9959" y="16445"/>
                    <a:pt x="10039" y="16714"/>
                    <a:pt x="10013" y="16957"/>
                  </a:cubicBezTo>
                  <a:cubicBezTo>
                    <a:pt x="9985" y="17683"/>
                    <a:pt x="9016" y="18275"/>
                    <a:pt x="8424" y="18706"/>
                  </a:cubicBezTo>
                  <a:cubicBezTo>
                    <a:pt x="6191" y="20402"/>
                    <a:pt x="3930" y="21828"/>
                    <a:pt x="1831" y="23686"/>
                  </a:cubicBezTo>
                  <a:cubicBezTo>
                    <a:pt x="1562" y="23955"/>
                    <a:pt x="1318" y="24224"/>
                    <a:pt x="1077" y="24519"/>
                  </a:cubicBezTo>
                  <a:cubicBezTo>
                    <a:pt x="618" y="25139"/>
                    <a:pt x="0" y="26216"/>
                    <a:pt x="862" y="26754"/>
                  </a:cubicBezTo>
                  <a:cubicBezTo>
                    <a:pt x="2879" y="27938"/>
                    <a:pt x="4871" y="28933"/>
                    <a:pt x="6540" y="30630"/>
                  </a:cubicBezTo>
                  <a:cubicBezTo>
                    <a:pt x="6783" y="30845"/>
                    <a:pt x="7024" y="31033"/>
                    <a:pt x="7293" y="31222"/>
                  </a:cubicBezTo>
                  <a:cubicBezTo>
                    <a:pt x="7806" y="31599"/>
                    <a:pt x="8370" y="31948"/>
                    <a:pt x="8882" y="32324"/>
                  </a:cubicBezTo>
                  <a:cubicBezTo>
                    <a:pt x="9690" y="32891"/>
                    <a:pt x="10792" y="33993"/>
                    <a:pt x="9690" y="34801"/>
                  </a:cubicBezTo>
                  <a:cubicBezTo>
                    <a:pt x="7537" y="36415"/>
                    <a:pt x="5383" y="37951"/>
                    <a:pt x="4199" y="40373"/>
                  </a:cubicBezTo>
                  <a:cubicBezTo>
                    <a:pt x="4010" y="40696"/>
                    <a:pt x="3822" y="40991"/>
                    <a:pt x="3607" y="41260"/>
                  </a:cubicBezTo>
                  <a:cubicBezTo>
                    <a:pt x="2556" y="42660"/>
                    <a:pt x="1239" y="43818"/>
                    <a:pt x="511" y="45459"/>
                  </a:cubicBezTo>
                  <a:cubicBezTo>
                    <a:pt x="242" y="46105"/>
                    <a:pt x="862" y="46725"/>
                    <a:pt x="1454" y="46940"/>
                  </a:cubicBezTo>
                  <a:cubicBezTo>
                    <a:pt x="3310" y="47558"/>
                    <a:pt x="5571" y="48689"/>
                    <a:pt x="5114" y="50949"/>
                  </a:cubicBezTo>
                  <a:lnTo>
                    <a:pt x="5114" y="52188"/>
                  </a:lnTo>
                  <a:lnTo>
                    <a:pt x="5114" y="55902"/>
                  </a:lnTo>
                  <a:lnTo>
                    <a:pt x="6378" y="55902"/>
                  </a:lnTo>
                  <a:lnTo>
                    <a:pt x="6378" y="50949"/>
                  </a:lnTo>
                  <a:lnTo>
                    <a:pt x="6378" y="49578"/>
                  </a:lnTo>
                  <a:cubicBezTo>
                    <a:pt x="6163" y="47263"/>
                    <a:pt x="3041" y="47451"/>
                    <a:pt x="2154" y="45864"/>
                  </a:cubicBezTo>
                  <a:cubicBezTo>
                    <a:pt x="1157" y="44167"/>
                    <a:pt x="3176" y="42714"/>
                    <a:pt x="4656" y="41073"/>
                  </a:cubicBezTo>
                  <a:cubicBezTo>
                    <a:pt x="4899" y="40804"/>
                    <a:pt x="5140" y="40535"/>
                    <a:pt x="5330" y="40265"/>
                  </a:cubicBezTo>
                  <a:cubicBezTo>
                    <a:pt x="6460" y="38192"/>
                    <a:pt x="8262" y="36605"/>
                    <a:pt x="10336" y="35393"/>
                  </a:cubicBezTo>
                  <a:cubicBezTo>
                    <a:pt x="11061" y="34962"/>
                    <a:pt x="11843" y="34047"/>
                    <a:pt x="11115" y="33240"/>
                  </a:cubicBezTo>
                  <a:cubicBezTo>
                    <a:pt x="10497" y="32540"/>
                    <a:pt x="9636" y="31948"/>
                    <a:pt x="8829" y="31330"/>
                  </a:cubicBezTo>
                  <a:cubicBezTo>
                    <a:pt x="8559" y="31114"/>
                    <a:pt x="8316" y="30925"/>
                    <a:pt x="8047" y="30710"/>
                  </a:cubicBezTo>
                  <a:cubicBezTo>
                    <a:pt x="6271" y="29015"/>
                    <a:pt x="4010" y="27964"/>
                    <a:pt x="2261" y="26403"/>
                  </a:cubicBezTo>
                  <a:cubicBezTo>
                    <a:pt x="1587" y="25785"/>
                    <a:pt x="1615" y="25139"/>
                    <a:pt x="1992" y="24519"/>
                  </a:cubicBezTo>
                  <a:cubicBezTo>
                    <a:pt x="2179" y="24224"/>
                    <a:pt x="2449" y="23901"/>
                    <a:pt x="2772" y="23604"/>
                  </a:cubicBezTo>
                  <a:cubicBezTo>
                    <a:pt x="5383" y="21210"/>
                    <a:pt x="8908" y="19836"/>
                    <a:pt x="11251" y="17252"/>
                  </a:cubicBezTo>
                  <a:cubicBezTo>
                    <a:pt x="11466" y="17037"/>
                    <a:pt x="11384" y="16742"/>
                    <a:pt x="11223" y="16473"/>
                  </a:cubicBezTo>
                  <a:cubicBezTo>
                    <a:pt x="11061" y="16204"/>
                    <a:pt x="10792" y="15960"/>
                    <a:pt x="10605" y="15773"/>
                  </a:cubicBezTo>
                  <a:cubicBezTo>
                    <a:pt x="9421" y="14804"/>
                    <a:pt x="7832" y="14453"/>
                    <a:pt x="6432" y="13943"/>
                  </a:cubicBezTo>
                  <a:cubicBezTo>
                    <a:pt x="4845" y="13376"/>
                    <a:pt x="1723" y="13646"/>
                    <a:pt x="1803" y="11951"/>
                  </a:cubicBezTo>
                  <a:cubicBezTo>
                    <a:pt x="1885" y="10551"/>
                    <a:pt x="2961" y="9608"/>
                    <a:pt x="4064" y="8560"/>
                  </a:cubicBezTo>
                  <a:cubicBezTo>
                    <a:pt x="4333" y="8316"/>
                    <a:pt x="4602" y="8047"/>
                    <a:pt x="4871" y="7778"/>
                  </a:cubicBezTo>
                  <a:cubicBezTo>
                    <a:pt x="6701" y="5384"/>
                    <a:pt x="9582" y="3902"/>
                    <a:pt x="11197" y="1265"/>
                  </a:cubicBezTo>
                  <a:cubicBezTo>
                    <a:pt x="11466" y="862"/>
                    <a:pt x="10792" y="431"/>
                    <a:pt x="10469" y="80"/>
                  </a:cubicBezTo>
                  <a:lnTo>
                    <a:pt x="8936" y="1"/>
                  </a:ln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 rot="-8583677">
              <a:off x="-1208410" y="-3839050"/>
              <a:ext cx="1652896" cy="7685795"/>
            </a:xfrm>
            <a:custGeom>
              <a:avLst/>
              <a:gdLst/>
              <a:ahLst/>
              <a:cxnLst/>
              <a:rect l="l" t="t" r="r" b="b"/>
              <a:pathLst>
                <a:path w="12005" h="55822" extrusionOk="0">
                  <a:moveTo>
                    <a:pt x="9151" y="0"/>
                  </a:moveTo>
                  <a:lnTo>
                    <a:pt x="9151" y="0"/>
                  </a:lnTo>
                  <a:cubicBezTo>
                    <a:pt x="9718" y="431"/>
                    <a:pt x="10256" y="1185"/>
                    <a:pt x="9664" y="1777"/>
                  </a:cubicBezTo>
                  <a:cubicBezTo>
                    <a:pt x="7590" y="3850"/>
                    <a:pt x="5250" y="5573"/>
                    <a:pt x="3445" y="7888"/>
                  </a:cubicBezTo>
                  <a:cubicBezTo>
                    <a:pt x="3230" y="8129"/>
                    <a:pt x="2989" y="8372"/>
                    <a:pt x="2774" y="8613"/>
                  </a:cubicBezTo>
                  <a:cubicBezTo>
                    <a:pt x="2100" y="9313"/>
                    <a:pt x="1374" y="10013"/>
                    <a:pt x="754" y="10766"/>
                  </a:cubicBezTo>
                  <a:cubicBezTo>
                    <a:pt x="216" y="11466"/>
                    <a:pt x="0" y="12463"/>
                    <a:pt x="1023" y="12786"/>
                  </a:cubicBezTo>
                  <a:cubicBezTo>
                    <a:pt x="3796" y="13809"/>
                    <a:pt x="6918" y="13917"/>
                    <a:pt x="9287" y="15693"/>
                  </a:cubicBezTo>
                  <a:cubicBezTo>
                    <a:pt x="9556" y="15908"/>
                    <a:pt x="9851" y="16231"/>
                    <a:pt x="9987" y="16580"/>
                  </a:cubicBezTo>
                  <a:cubicBezTo>
                    <a:pt x="10120" y="16903"/>
                    <a:pt x="10094" y="17254"/>
                    <a:pt x="9743" y="17523"/>
                  </a:cubicBezTo>
                  <a:cubicBezTo>
                    <a:pt x="7188" y="19702"/>
                    <a:pt x="4065" y="21209"/>
                    <a:pt x="1561" y="23498"/>
                  </a:cubicBezTo>
                  <a:cubicBezTo>
                    <a:pt x="1266" y="23793"/>
                    <a:pt x="969" y="24090"/>
                    <a:pt x="728" y="24385"/>
                  </a:cubicBezTo>
                  <a:cubicBezTo>
                    <a:pt x="190" y="25005"/>
                    <a:pt x="28" y="25946"/>
                    <a:pt x="836" y="26431"/>
                  </a:cubicBezTo>
                  <a:cubicBezTo>
                    <a:pt x="2827" y="27589"/>
                    <a:pt x="4765" y="28745"/>
                    <a:pt x="6352" y="30360"/>
                  </a:cubicBezTo>
                  <a:cubicBezTo>
                    <a:pt x="6567" y="30550"/>
                    <a:pt x="6783" y="30737"/>
                    <a:pt x="7026" y="30899"/>
                  </a:cubicBezTo>
                  <a:cubicBezTo>
                    <a:pt x="8156" y="31760"/>
                    <a:pt x="9582" y="32352"/>
                    <a:pt x="10013" y="33780"/>
                  </a:cubicBezTo>
                  <a:cubicBezTo>
                    <a:pt x="10256" y="34451"/>
                    <a:pt x="9528" y="34964"/>
                    <a:pt x="8990" y="35259"/>
                  </a:cubicBezTo>
                  <a:cubicBezTo>
                    <a:pt x="6998" y="36497"/>
                    <a:pt x="5329" y="38004"/>
                    <a:pt x="4091" y="39942"/>
                  </a:cubicBezTo>
                  <a:cubicBezTo>
                    <a:pt x="3904" y="40265"/>
                    <a:pt x="3661" y="40562"/>
                    <a:pt x="3445" y="40885"/>
                  </a:cubicBezTo>
                  <a:cubicBezTo>
                    <a:pt x="2504" y="42095"/>
                    <a:pt x="1346" y="43226"/>
                    <a:pt x="567" y="44518"/>
                  </a:cubicBezTo>
                  <a:cubicBezTo>
                    <a:pt x="351" y="44976"/>
                    <a:pt x="190" y="45594"/>
                    <a:pt x="646" y="45917"/>
                  </a:cubicBezTo>
                  <a:cubicBezTo>
                    <a:pt x="2153" y="47101"/>
                    <a:pt x="4845" y="47183"/>
                    <a:pt x="5060" y="49498"/>
                  </a:cubicBezTo>
                  <a:lnTo>
                    <a:pt x="5060" y="50869"/>
                  </a:lnTo>
                  <a:lnTo>
                    <a:pt x="5060" y="55822"/>
                  </a:lnTo>
                  <a:lnTo>
                    <a:pt x="6326" y="55822"/>
                  </a:lnTo>
                  <a:lnTo>
                    <a:pt x="6326" y="50869"/>
                  </a:lnTo>
                  <a:lnTo>
                    <a:pt x="6326" y="49498"/>
                  </a:lnTo>
                  <a:cubicBezTo>
                    <a:pt x="6380" y="48637"/>
                    <a:pt x="5975" y="47801"/>
                    <a:pt x="5304" y="47263"/>
                  </a:cubicBezTo>
                  <a:cubicBezTo>
                    <a:pt x="4091" y="46294"/>
                    <a:pt x="646" y="46132"/>
                    <a:pt x="1912" y="44033"/>
                  </a:cubicBezTo>
                  <a:cubicBezTo>
                    <a:pt x="2638" y="42769"/>
                    <a:pt x="3742" y="41746"/>
                    <a:pt x="4658" y="40616"/>
                  </a:cubicBezTo>
                  <a:cubicBezTo>
                    <a:pt x="4899" y="40319"/>
                    <a:pt x="5114" y="40050"/>
                    <a:pt x="5304" y="39755"/>
                  </a:cubicBezTo>
                  <a:cubicBezTo>
                    <a:pt x="6595" y="37412"/>
                    <a:pt x="9395" y="36525"/>
                    <a:pt x="10902" y="34505"/>
                  </a:cubicBezTo>
                  <a:cubicBezTo>
                    <a:pt x="12004" y="33026"/>
                    <a:pt x="9743" y="32003"/>
                    <a:pt x="8318" y="30927"/>
                  </a:cubicBezTo>
                  <a:cubicBezTo>
                    <a:pt x="8049" y="30711"/>
                    <a:pt x="7780" y="30496"/>
                    <a:pt x="7590" y="30281"/>
                  </a:cubicBezTo>
                  <a:cubicBezTo>
                    <a:pt x="5975" y="28343"/>
                    <a:pt x="3635" y="27400"/>
                    <a:pt x="1723" y="25785"/>
                  </a:cubicBezTo>
                  <a:cubicBezTo>
                    <a:pt x="1346" y="25462"/>
                    <a:pt x="1374" y="24977"/>
                    <a:pt x="1643" y="24547"/>
                  </a:cubicBezTo>
                  <a:cubicBezTo>
                    <a:pt x="1830" y="24278"/>
                    <a:pt x="2046" y="24036"/>
                    <a:pt x="2261" y="23793"/>
                  </a:cubicBezTo>
                  <a:cubicBezTo>
                    <a:pt x="4791" y="21317"/>
                    <a:pt x="8318" y="20025"/>
                    <a:pt x="10794" y="17631"/>
                  </a:cubicBezTo>
                  <a:cubicBezTo>
                    <a:pt x="11332" y="17118"/>
                    <a:pt x="11279" y="16634"/>
                    <a:pt x="10928" y="16149"/>
                  </a:cubicBezTo>
                  <a:cubicBezTo>
                    <a:pt x="10766" y="15908"/>
                    <a:pt x="10525" y="15665"/>
                    <a:pt x="10228" y="15424"/>
                  </a:cubicBezTo>
                  <a:cubicBezTo>
                    <a:pt x="7941" y="13863"/>
                    <a:pt x="5142" y="13458"/>
                    <a:pt x="2504" y="12571"/>
                  </a:cubicBezTo>
                  <a:cubicBezTo>
                    <a:pt x="1615" y="12302"/>
                    <a:pt x="1266" y="11412"/>
                    <a:pt x="1830" y="10687"/>
                  </a:cubicBezTo>
                  <a:cubicBezTo>
                    <a:pt x="2423" y="9905"/>
                    <a:pt x="3122" y="9205"/>
                    <a:pt x="3796" y="8506"/>
                  </a:cubicBezTo>
                  <a:cubicBezTo>
                    <a:pt x="4037" y="8290"/>
                    <a:pt x="4253" y="8049"/>
                    <a:pt x="4468" y="7806"/>
                  </a:cubicBezTo>
                  <a:cubicBezTo>
                    <a:pt x="6191" y="5734"/>
                    <a:pt x="8128" y="4012"/>
                    <a:pt x="10335" y="2423"/>
                  </a:cubicBezTo>
                  <a:cubicBezTo>
                    <a:pt x="11143" y="1859"/>
                    <a:pt x="11602" y="782"/>
                    <a:pt x="10658" y="82"/>
                  </a:cubicBezTo>
                  <a:lnTo>
                    <a:pt x="9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 rot="-8583677">
              <a:off x="-1288233" y="-3921448"/>
              <a:ext cx="1597134" cy="7674505"/>
            </a:xfrm>
            <a:custGeom>
              <a:avLst/>
              <a:gdLst/>
              <a:ahLst/>
              <a:cxnLst/>
              <a:rect l="l" t="t" r="r" b="b"/>
              <a:pathLst>
                <a:path w="11600" h="55740" extrusionOk="0">
                  <a:moveTo>
                    <a:pt x="9446" y="0"/>
                  </a:moveTo>
                  <a:cubicBezTo>
                    <a:pt x="10390" y="700"/>
                    <a:pt x="9931" y="1777"/>
                    <a:pt x="9123" y="2341"/>
                  </a:cubicBezTo>
                  <a:cubicBezTo>
                    <a:pt x="6998" y="3848"/>
                    <a:pt x="5194" y="5491"/>
                    <a:pt x="3553" y="7375"/>
                  </a:cubicBezTo>
                  <a:cubicBezTo>
                    <a:pt x="3310" y="7670"/>
                    <a:pt x="3041" y="7967"/>
                    <a:pt x="2772" y="8236"/>
                  </a:cubicBezTo>
                  <a:cubicBezTo>
                    <a:pt x="2261" y="8800"/>
                    <a:pt x="1695" y="9313"/>
                    <a:pt x="1211" y="9877"/>
                  </a:cubicBezTo>
                  <a:cubicBezTo>
                    <a:pt x="862" y="10308"/>
                    <a:pt x="431" y="10712"/>
                    <a:pt x="323" y="11305"/>
                  </a:cubicBezTo>
                  <a:cubicBezTo>
                    <a:pt x="216" y="11950"/>
                    <a:pt x="754" y="12245"/>
                    <a:pt x="1292" y="12489"/>
                  </a:cubicBezTo>
                  <a:cubicBezTo>
                    <a:pt x="3930" y="13512"/>
                    <a:pt x="6970" y="13645"/>
                    <a:pt x="9177" y="15475"/>
                  </a:cubicBezTo>
                  <a:cubicBezTo>
                    <a:pt x="9393" y="15691"/>
                    <a:pt x="9582" y="15906"/>
                    <a:pt x="9744" y="16149"/>
                  </a:cubicBezTo>
                  <a:cubicBezTo>
                    <a:pt x="9905" y="16390"/>
                    <a:pt x="10013" y="16659"/>
                    <a:pt x="10120" y="16929"/>
                  </a:cubicBezTo>
                  <a:cubicBezTo>
                    <a:pt x="10228" y="17359"/>
                    <a:pt x="9851" y="17736"/>
                    <a:pt x="9474" y="17979"/>
                  </a:cubicBezTo>
                  <a:cubicBezTo>
                    <a:pt x="6460" y="19756"/>
                    <a:pt x="3499" y="21317"/>
                    <a:pt x="1049" y="23711"/>
                  </a:cubicBezTo>
                  <a:cubicBezTo>
                    <a:pt x="834" y="23954"/>
                    <a:pt x="618" y="24196"/>
                    <a:pt x="431" y="24465"/>
                  </a:cubicBezTo>
                  <a:cubicBezTo>
                    <a:pt x="162" y="24895"/>
                    <a:pt x="134" y="25380"/>
                    <a:pt x="511" y="25703"/>
                  </a:cubicBezTo>
                  <a:cubicBezTo>
                    <a:pt x="2287" y="27238"/>
                    <a:pt x="4548" y="28125"/>
                    <a:pt x="6137" y="29902"/>
                  </a:cubicBezTo>
                  <a:cubicBezTo>
                    <a:pt x="6406" y="30145"/>
                    <a:pt x="6647" y="30386"/>
                    <a:pt x="6916" y="30601"/>
                  </a:cubicBezTo>
                  <a:cubicBezTo>
                    <a:pt x="7967" y="31491"/>
                    <a:pt x="9231" y="32270"/>
                    <a:pt x="10013" y="33428"/>
                  </a:cubicBezTo>
                  <a:cubicBezTo>
                    <a:pt x="10228" y="33805"/>
                    <a:pt x="10200" y="34236"/>
                    <a:pt x="9851" y="34505"/>
                  </a:cubicBezTo>
                  <a:cubicBezTo>
                    <a:pt x="7967" y="36146"/>
                    <a:pt x="5625" y="37250"/>
                    <a:pt x="4279" y="39404"/>
                  </a:cubicBezTo>
                  <a:cubicBezTo>
                    <a:pt x="4092" y="39699"/>
                    <a:pt x="3902" y="39942"/>
                    <a:pt x="3687" y="40211"/>
                  </a:cubicBezTo>
                  <a:cubicBezTo>
                    <a:pt x="2879" y="41234"/>
                    <a:pt x="1884" y="42175"/>
                    <a:pt x="1131" y="43225"/>
                  </a:cubicBezTo>
                  <a:cubicBezTo>
                    <a:pt x="700" y="43790"/>
                    <a:pt x="0" y="44571"/>
                    <a:pt x="539" y="45243"/>
                  </a:cubicBezTo>
                  <a:cubicBezTo>
                    <a:pt x="1426" y="46373"/>
                    <a:pt x="2961" y="46373"/>
                    <a:pt x="4092" y="47181"/>
                  </a:cubicBezTo>
                  <a:cubicBezTo>
                    <a:pt x="4817" y="47747"/>
                    <a:pt x="5168" y="48555"/>
                    <a:pt x="5114" y="49416"/>
                  </a:cubicBezTo>
                  <a:lnTo>
                    <a:pt x="5114" y="50787"/>
                  </a:lnTo>
                  <a:lnTo>
                    <a:pt x="5114" y="55740"/>
                  </a:lnTo>
                  <a:lnTo>
                    <a:pt x="6378" y="55740"/>
                  </a:lnTo>
                  <a:lnTo>
                    <a:pt x="6378" y="49416"/>
                  </a:lnTo>
                  <a:lnTo>
                    <a:pt x="6378" y="48662"/>
                  </a:lnTo>
                  <a:cubicBezTo>
                    <a:pt x="6109" y="46455"/>
                    <a:pt x="3553" y="46240"/>
                    <a:pt x="1964" y="45135"/>
                  </a:cubicBezTo>
                  <a:cubicBezTo>
                    <a:pt x="1426" y="44759"/>
                    <a:pt x="1508" y="44141"/>
                    <a:pt x="1777" y="43628"/>
                  </a:cubicBezTo>
                  <a:cubicBezTo>
                    <a:pt x="2502" y="42418"/>
                    <a:pt x="3661" y="41421"/>
                    <a:pt x="4630" y="40373"/>
                  </a:cubicBezTo>
                  <a:cubicBezTo>
                    <a:pt x="4845" y="40103"/>
                    <a:pt x="5086" y="39834"/>
                    <a:pt x="5302" y="39537"/>
                  </a:cubicBezTo>
                  <a:cubicBezTo>
                    <a:pt x="6647" y="37599"/>
                    <a:pt x="8531" y="36335"/>
                    <a:pt x="10605" y="35123"/>
                  </a:cubicBezTo>
                  <a:cubicBezTo>
                    <a:pt x="11330" y="34692"/>
                    <a:pt x="11492" y="33777"/>
                    <a:pt x="10928" y="33106"/>
                  </a:cubicBezTo>
                  <a:cubicBezTo>
                    <a:pt x="10200" y="32270"/>
                    <a:pt x="9205" y="31598"/>
                    <a:pt x="8344" y="30845"/>
                  </a:cubicBezTo>
                  <a:cubicBezTo>
                    <a:pt x="8047" y="30601"/>
                    <a:pt x="7778" y="30332"/>
                    <a:pt x="7537" y="30063"/>
                  </a:cubicBezTo>
                  <a:cubicBezTo>
                    <a:pt x="5922" y="28046"/>
                    <a:pt x="3553" y="27049"/>
                    <a:pt x="1669" y="25380"/>
                  </a:cubicBezTo>
                  <a:cubicBezTo>
                    <a:pt x="1211" y="25003"/>
                    <a:pt x="1508" y="24385"/>
                    <a:pt x="1857" y="24062"/>
                  </a:cubicBezTo>
                  <a:cubicBezTo>
                    <a:pt x="2126" y="23739"/>
                    <a:pt x="2395" y="23442"/>
                    <a:pt x="2718" y="23147"/>
                  </a:cubicBezTo>
                  <a:cubicBezTo>
                    <a:pt x="5032" y="20940"/>
                    <a:pt x="7885" y="19566"/>
                    <a:pt x="10738" y="18087"/>
                  </a:cubicBezTo>
                  <a:cubicBezTo>
                    <a:pt x="11197" y="17872"/>
                    <a:pt x="11600" y="17280"/>
                    <a:pt x="11305" y="16741"/>
                  </a:cubicBezTo>
                  <a:cubicBezTo>
                    <a:pt x="11115" y="16444"/>
                    <a:pt x="10928" y="16175"/>
                    <a:pt x="10713" y="15934"/>
                  </a:cubicBezTo>
                  <a:cubicBezTo>
                    <a:pt x="10497" y="15691"/>
                    <a:pt x="10254" y="15449"/>
                    <a:pt x="10013" y="15234"/>
                  </a:cubicBezTo>
                  <a:cubicBezTo>
                    <a:pt x="7913" y="13512"/>
                    <a:pt x="5248" y="13135"/>
                    <a:pt x="2746" y="12245"/>
                  </a:cubicBezTo>
                  <a:cubicBezTo>
                    <a:pt x="1831" y="11950"/>
                    <a:pt x="1239" y="11061"/>
                    <a:pt x="1938" y="10228"/>
                  </a:cubicBezTo>
                  <a:cubicBezTo>
                    <a:pt x="2369" y="9662"/>
                    <a:pt x="2907" y="9123"/>
                    <a:pt x="3418" y="8585"/>
                  </a:cubicBezTo>
                  <a:lnTo>
                    <a:pt x="4225" y="7778"/>
                  </a:lnTo>
                  <a:cubicBezTo>
                    <a:pt x="6109" y="5329"/>
                    <a:pt x="8962" y="3876"/>
                    <a:pt x="10954" y="1508"/>
                  </a:cubicBezTo>
                  <a:cubicBezTo>
                    <a:pt x="11223" y="1157"/>
                    <a:pt x="11197" y="511"/>
                    <a:pt x="10900" y="54"/>
                  </a:cubicBezTo>
                  <a:lnTo>
                    <a:pt x="9446" y="0"/>
                  </a:ln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 rot="-8583677">
              <a:off x="-1432785" y="-4025374"/>
              <a:ext cx="1612279" cy="7667070"/>
            </a:xfrm>
            <a:custGeom>
              <a:avLst/>
              <a:gdLst/>
              <a:ahLst/>
              <a:cxnLst/>
              <a:rect l="l" t="t" r="r" b="b"/>
              <a:pathLst>
                <a:path w="11710" h="55686" extrusionOk="0">
                  <a:moveTo>
                    <a:pt x="9690" y="0"/>
                  </a:moveTo>
                  <a:lnTo>
                    <a:pt x="9690" y="0"/>
                  </a:lnTo>
                  <a:cubicBezTo>
                    <a:pt x="10095" y="726"/>
                    <a:pt x="9905" y="1669"/>
                    <a:pt x="9259" y="2179"/>
                  </a:cubicBezTo>
                  <a:cubicBezTo>
                    <a:pt x="6945" y="3956"/>
                    <a:pt x="4712" y="5624"/>
                    <a:pt x="2907" y="7805"/>
                  </a:cubicBezTo>
                  <a:cubicBezTo>
                    <a:pt x="2638" y="8075"/>
                    <a:pt x="2369" y="8344"/>
                    <a:pt x="2100" y="8639"/>
                  </a:cubicBezTo>
                  <a:cubicBezTo>
                    <a:pt x="1562" y="9177"/>
                    <a:pt x="1051" y="9743"/>
                    <a:pt x="621" y="10361"/>
                  </a:cubicBezTo>
                  <a:cubicBezTo>
                    <a:pt x="298" y="10820"/>
                    <a:pt x="216" y="11438"/>
                    <a:pt x="754" y="11735"/>
                  </a:cubicBezTo>
                  <a:cubicBezTo>
                    <a:pt x="2720" y="12919"/>
                    <a:pt x="4953" y="13081"/>
                    <a:pt x="6973" y="14050"/>
                  </a:cubicBezTo>
                  <a:cubicBezTo>
                    <a:pt x="7644" y="14398"/>
                    <a:pt x="8264" y="14775"/>
                    <a:pt x="8829" y="15180"/>
                  </a:cubicBezTo>
                  <a:cubicBezTo>
                    <a:pt x="9152" y="15449"/>
                    <a:pt x="9449" y="15718"/>
                    <a:pt x="9718" y="16013"/>
                  </a:cubicBezTo>
                  <a:cubicBezTo>
                    <a:pt x="10551" y="16928"/>
                    <a:pt x="9987" y="18113"/>
                    <a:pt x="8936" y="18464"/>
                  </a:cubicBezTo>
                  <a:cubicBezTo>
                    <a:pt x="6137" y="19512"/>
                    <a:pt x="3715" y="21155"/>
                    <a:pt x="1508" y="23093"/>
                  </a:cubicBezTo>
                  <a:cubicBezTo>
                    <a:pt x="1185" y="23388"/>
                    <a:pt x="916" y="23685"/>
                    <a:pt x="647" y="24008"/>
                  </a:cubicBezTo>
                  <a:cubicBezTo>
                    <a:pt x="298" y="24331"/>
                    <a:pt x="1" y="24949"/>
                    <a:pt x="459" y="25326"/>
                  </a:cubicBezTo>
                  <a:cubicBezTo>
                    <a:pt x="2343" y="26995"/>
                    <a:pt x="4712" y="27992"/>
                    <a:pt x="6327" y="30009"/>
                  </a:cubicBezTo>
                  <a:cubicBezTo>
                    <a:pt x="6596" y="30278"/>
                    <a:pt x="6865" y="30522"/>
                    <a:pt x="7160" y="30791"/>
                  </a:cubicBezTo>
                  <a:cubicBezTo>
                    <a:pt x="8021" y="31516"/>
                    <a:pt x="8990" y="32190"/>
                    <a:pt x="9718" y="33052"/>
                  </a:cubicBezTo>
                  <a:cubicBezTo>
                    <a:pt x="10067" y="33482"/>
                    <a:pt x="10336" y="34128"/>
                    <a:pt x="9826" y="34559"/>
                  </a:cubicBezTo>
                  <a:cubicBezTo>
                    <a:pt x="7913" y="36253"/>
                    <a:pt x="5491" y="37276"/>
                    <a:pt x="4092" y="39483"/>
                  </a:cubicBezTo>
                  <a:cubicBezTo>
                    <a:pt x="3876" y="39780"/>
                    <a:pt x="3635" y="40049"/>
                    <a:pt x="3420" y="40319"/>
                  </a:cubicBezTo>
                  <a:cubicBezTo>
                    <a:pt x="2451" y="41367"/>
                    <a:pt x="1292" y="42364"/>
                    <a:pt x="567" y="43574"/>
                  </a:cubicBezTo>
                  <a:cubicBezTo>
                    <a:pt x="298" y="44087"/>
                    <a:pt x="216" y="44705"/>
                    <a:pt x="754" y="45081"/>
                  </a:cubicBezTo>
                  <a:cubicBezTo>
                    <a:pt x="2343" y="46186"/>
                    <a:pt x="4899" y="46401"/>
                    <a:pt x="5168" y="48608"/>
                  </a:cubicBezTo>
                  <a:lnTo>
                    <a:pt x="5168" y="49362"/>
                  </a:lnTo>
                  <a:lnTo>
                    <a:pt x="5168" y="55686"/>
                  </a:lnTo>
                  <a:lnTo>
                    <a:pt x="6460" y="55686"/>
                  </a:lnTo>
                  <a:lnTo>
                    <a:pt x="6460" y="50733"/>
                  </a:lnTo>
                  <a:lnTo>
                    <a:pt x="6460" y="49362"/>
                  </a:lnTo>
                  <a:cubicBezTo>
                    <a:pt x="6865" y="46347"/>
                    <a:pt x="3258" y="46050"/>
                    <a:pt x="1669" y="44302"/>
                  </a:cubicBezTo>
                  <a:cubicBezTo>
                    <a:pt x="1267" y="43817"/>
                    <a:pt x="1831" y="43171"/>
                    <a:pt x="2182" y="42659"/>
                  </a:cubicBezTo>
                  <a:cubicBezTo>
                    <a:pt x="2666" y="41987"/>
                    <a:pt x="3312" y="41395"/>
                    <a:pt x="3930" y="40803"/>
                  </a:cubicBezTo>
                  <a:cubicBezTo>
                    <a:pt x="4253" y="40506"/>
                    <a:pt x="4576" y="40211"/>
                    <a:pt x="4873" y="39914"/>
                  </a:cubicBezTo>
                  <a:cubicBezTo>
                    <a:pt x="6406" y="37896"/>
                    <a:pt x="8398" y="36443"/>
                    <a:pt x="10633" y="35205"/>
                  </a:cubicBezTo>
                  <a:cubicBezTo>
                    <a:pt x="11197" y="34854"/>
                    <a:pt x="11520" y="34182"/>
                    <a:pt x="11143" y="33562"/>
                  </a:cubicBezTo>
                  <a:cubicBezTo>
                    <a:pt x="10364" y="32406"/>
                    <a:pt x="9152" y="31544"/>
                    <a:pt x="8129" y="30601"/>
                  </a:cubicBezTo>
                  <a:cubicBezTo>
                    <a:pt x="7888" y="30360"/>
                    <a:pt x="7644" y="30145"/>
                    <a:pt x="7429" y="29876"/>
                  </a:cubicBezTo>
                  <a:cubicBezTo>
                    <a:pt x="6165" y="28287"/>
                    <a:pt x="4604" y="27023"/>
                    <a:pt x="2746" y="26107"/>
                  </a:cubicBezTo>
                  <a:cubicBezTo>
                    <a:pt x="2100" y="25757"/>
                    <a:pt x="1131" y="25111"/>
                    <a:pt x="1562" y="24303"/>
                  </a:cubicBezTo>
                  <a:cubicBezTo>
                    <a:pt x="1723" y="24008"/>
                    <a:pt x="1913" y="23739"/>
                    <a:pt x="2128" y="23470"/>
                  </a:cubicBezTo>
                  <a:cubicBezTo>
                    <a:pt x="4522" y="20804"/>
                    <a:pt x="7995" y="19809"/>
                    <a:pt x="11089" y="18005"/>
                  </a:cubicBezTo>
                  <a:cubicBezTo>
                    <a:pt x="11710" y="17628"/>
                    <a:pt x="11333" y="16849"/>
                    <a:pt x="10982" y="16336"/>
                  </a:cubicBezTo>
                  <a:cubicBezTo>
                    <a:pt x="10794" y="16095"/>
                    <a:pt x="10551" y="15852"/>
                    <a:pt x="10336" y="15611"/>
                  </a:cubicBezTo>
                  <a:cubicBezTo>
                    <a:pt x="8264" y="13322"/>
                    <a:pt x="5089" y="12865"/>
                    <a:pt x="2343" y="11707"/>
                  </a:cubicBezTo>
                  <a:cubicBezTo>
                    <a:pt x="1292" y="11276"/>
                    <a:pt x="1615" y="10120"/>
                    <a:pt x="2208" y="9500"/>
                  </a:cubicBezTo>
                  <a:cubicBezTo>
                    <a:pt x="2666" y="9044"/>
                    <a:pt x="3176" y="8559"/>
                    <a:pt x="3689" y="8075"/>
                  </a:cubicBezTo>
                  <a:cubicBezTo>
                    <a:pt x="3930" y="7831"/>
                    <a:pt x="4199" y="7590"/>
                    <a:pt x="4443" y="7347"/>
                  </a:cubicBezTo>
                  <a:cubicBezTo>
                    <a:pt x="6327" y="5086"/>
                    <a:pt x="8910" y="3686"/>
                    <a:pt x="10928" y="1641"/>
                  </a:cubicBezTo>
                  <a:cubicBezTo>
                    <a:pt x="11279" y="1292"/>
                    <a:pt x="11359" y="592"/>
                    <a:pt x="11117" y="108"/>
                  </a:cubicBezTo>
                  <a:lnTo>
                    <a:pt x="96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8" name="Google Shape;358;p13"/>
          <p:cNvSpPr txBox="1">
            <a:spLocks noGrp="1"/>
          </p:cNvSpPr>
          <p:nvPr>
            <p:ph type="subTitle" idx="1"/>
          </p:nvPr>
        </p:nvSpPr>
        <p:spPr>
          <a:xfrm>
            <a:off x="1373473" y="3820948"/>
            <a:ext cx="2719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2"/>
          </p:nvPr>
        </p:nvSpPr>
        <p:spPr>
          <a:xfrm>
            <a:off x="5207121" y="3820948"/>
            <a:ext cx="2719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subTitle" idx="3"/>
          </p:nvPr>
        </p:nvSpPr>
        <p:spPr>
          <a:xfrm>
            <a:off x="1373473" y="3381625"/>
            <a:ext cx="3292500" cy="35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 b="1">
                <a:solidFill>
                  <a:schemeClr val="lt1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subTitle" idx="4"/>
          </p:nvPr>
        </p:nvSpPr>
        <p:spPr>
          <a:xfrm>
            <a:off x="5207122" y="1820825"/>
            <a:ext cx="3292500" cy="35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 b="1">
                <a:solidFill>
                  <a:schemeClr val="lt1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endParaRPr/>
          </a:p>
        </p:txBody>
      </p:sp>
      <p:sp>
        <p:nvSpPr>
          <p:cNvPr id="362" name="Google Shape;362;p13"/>
          <p:cNvSpPr txBox="1">
            <a:spLocks noGrp="1"/>
          </p:cNvSpPr>
          <p:nvPr>
            <p:ph type="subTitle" idx="5"/>
          </p:nvPr>
        </p:nvSpPr>
        <p:spPr>
          <a:xfrm>
            <a:off x="5207121" y="2262575"/>
            <a:ext cx="2719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subTitle" idx="6"/>
          </p:nvPr>
        </p:nvSpPr>
        <p:spPr>
          <a:xfrm>
            <a:off x="5207122" y="3381625"/>
            <a:ext cx="3292500" cy="35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 b="1">
                <a:solidFill>
                  <a:schemeClr val="lt1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endParaRPr/>
          </a:p>
        </p:txBody>
      </p:sp>
      <p:sp>
        <p:nvSpPr>
          <p:cNvPr id="364" name="Google Shape;364;p13"/>
          <p:cNvSpPr txBox="1">
            <a:spLocks noGrp="1"/>
          </p:cNvSpPr>
          <p:nvPr>
            <p:ph type="subTitle" idx="7"/>
          </p:nvPr>
        </p:nvSpPr>
        <p:spPr>
          <a:xfrm>
            <a:off x="1373473" y="1820825"/>
            <a:ext cx="3292500" cy="35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 b="1">
                <a:solidFill>
                  <a:schemeClr val="lt1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8"/>
          </p:nvPr>
        </p:nvSpPr>
        <p:spPr>
          <a:xfrm>
            <a:off x="1373473" y="2262575"/>
            <a:ext cx="2719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title" idx="9" hasCustomPrompt="1"/>
          </p:nvPr>
        </p:nvSpPr>
        <p:spPr>
          <a:xfrm>
            <a:off x="4459847" y="1622361"/>
            <a:ext cx="900000" cy="79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r>
              <a:t>xx%</a:t>
            </a:r>
          </a:p>
        </p:txBody>
      </p:sp>
      <p:sp>
        <p:nvSpPr>
          <p:cNvPr id="368" name="Google Shape;368;p13"/>
          <p:cNvSpPr txBox="1">
            <a:spLocks noGrp="1"/>
          </p:cNvSpPr>
          <p:nvPr>
            <p:ph type="title" idx="13" hasCustomPrompt="1"/>
          </p:nvPr>
        </p:nvSpPr>
        <p:spPr>
          <a:xfrm>
            <a:off x="4459847" y="3191648"/>
            <a:ext cx="900000" cy="79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r>
              <a:t>xx%</a:t>
            </a:r>
          </a:p>
        </p:txBody>
      </p:sp>
      <p:sp>
        <p:nvSpPr>
          <p:cNvPr id="369" name="Google Shape;369;p13"/>
          <p:cNvSpPr txBox="1">
            <a:spLocks noGrp="1"/>
          </p:cNvSpPr>
          <p:nvPr>
            <p:ph type="title" idx="14" hasCustomPrompt="1"/>
          </p:nvPr>
        </p:nvSpPr>
        <p:spPr>
          <a:xfrm>
            <a:off x="660672" y="1622361"/>
            <a:ext cx="900000" cy="79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r>
              <a:t>xx%</a:t>
            </a:r>
          </a:p>
        </p:txBody>
      </p:sp>
      <p:sp>
        <p:nvSpPr>
          <p:cNvPr id="370" name="Google Shape;370;p13"/>
          <p:cNvSpPr txBox="1">
            <a:spLocks noGrp="1"/>
          </p:cNvSpPr>
          <p:nvPr>
            <p:ph type="title" idx="15" hasCustomPrompt="1"/>
          </p:nvPr>
        </p:nvSpPr>
        <p:spPr>
          <a:xfrm>
            <a:off x="660672" y="3191648"/>
            <a:ext cx="900000" cy="79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_1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16"/>
          <p:cNvGrpSpPr/>
          <p:nvPr/>
        </p:nvGrpSpPr>
        <p:grpSpPr>
          <a:xfrm>
            <a:off x="5150010" y="-398755"/>
            <a:ext cx="7871150" cy="10082925"/>
            <a:chOff x="5150010" y="-398755"/>
            <a:chExt cx="7871150" cy="10082925"/>
          </a:xfrm>
        </p:grpSpPr>
        <p:sp>
          <p:nvSpPr>
            <p:cNvPr id="409" name="Google Shape;409;p16"/>
            <p:cNvSpPr/>
            <p:nvPr/>
          </p:nvSpPr>
          <p:spPr>
            <a:xfrm rot="1963717" flipH="1">
              <a:off x="8430163" y="-361335"/>
              <a:ext cx="1951115" cy="10338676"/>
            </a:xfrm>
            <a:custGeom>
              <a:avLst/>
              <a:gdLst/>
              <a:ahLst/>
              <a:cxnLst/>
              <a:rect l="l" t="t" r="r" b="b"/>
              <a:pathLst>
                <a:path w="12354" h="54933" extrusionOk="0">
                  <a:moveTo>
                    <a:pt x="10631" y="1"/>
                  </a:moveTo>
                  <a:cubicBezTo>
                    <a:pt x="10792" y="565"/>
                    <a:pt x="10523" y="1157"/>
                    <a:pt x="10013" y="1508"/>
                  </a:cubicBezTo>
                  <a:cubicBezTo>
                    <a:pt x="7724" y="3041"/>
                    <a:pt x="5383" y="4146"/>
                    <a:pt x="3392" y="5922"/>
                  </a:cubicBezTo>
                  <a:cubicBezTo>
                    <a:pt x="3069" y="6163"/>
                    <a:pt x="2772" y="6406"/>
                    <a:pt x="2449" y="6648"/>
                  </a:cubicBezTo>
                  <a:cubicBezTo>
                    <a:pt x="2154" y="6891"/>
                    <a:pt x="1857" y="7106"/>
                    <a:pt x="1562" y="7347"/>
                  </a:cubicBezTo>
                  <a:cubicBezTo>
                    <a:pt x="834" y="7914"/>
                    <a:pt x="1" y="9070"/>
                    <a:pt x="1023" y="9716"/>
                  </a:cubicBezTo>
                  <a:cubicBezTo>
                    <a:pt x="3525" y="11385"/>
                    <a:pt x="5976" y="12677"/>
                    <a:pt x="7806" y="14965"/>
                  </a:cubicBezTo>
                  <a:cubicBezTo>
                    <a:pt x="8075" y="15288"/>
                    <a:pt x="8316" y="15583"/>
                    <a:pt x="8585" y="15906"/>
                  </a:cubicBezTo>
                  <a:cubicBezTo>
                    <a:pt x="9098" y="16498"/>
                    <a:pt x="9582" y="17144"/>
                    <a:pt x="9985" y="17818"/>
                  </a:cubicBezTo>
                  <a:cubicBezTo>
                    <a:pt x="10415" y="18544"/>
                    <a:pt x="9823" y="19218"/>
                    <a:pt x="9070" y="19351"/>
                  </a:cubicBezTo>
                  <a:cubicBezTo>
                    <a:pt x="6594" y="20051"/>
                    <a:pt x="4038" y="20079"/>
                    <a:pt x="1857" y="21558"/>
                  </a:cubicBezTo>
                  <a:cubicBezTo>
                    <a:pt x="1562" y="21802"/>
                    <a:pt x="1264" y="22043"/>
                    <a:pt x="1023" y="22312"/>
                  </a:cubicBezTo>
                  <a:cubicBezTo>
                    <a:pt x="726" y="22717"/>
                    <a:pt x="377" y="23281"/>
                    <a:pt x="754" y="23658"/>
                  </a:cubicBezTo>
                  <a:cubicBezTo>
                    <a:pt x="2772" y="25516"/>
                    <a:pt x="5194" y="26995"/>
                    <a:pt x="6217" y="29661"/>
                  </a:cubicBezTo>
                  <a:cubicBezTo>
                    <a:pt x="6432" y="30010"/>
                    <a:pt x="6675" y="30361"/>
                    <a:pt x="6917" y="30684"/>
                  </a:cubicBezTo>
                  <a:cubicBezTo>
                    <a:pt x="7698" y="31678"/>
                    <a:pt x="8639" y="32621"/>
                    <a:pt x="9367" y="33644"/>
                  </a:cubicBezTo>
                  <a:cubicBezTo>
                    <a:pt x="9931" y="34370"/>
                    <a:pt x="10551" y="35769"/>
                    <a:pt x="9339" y="36228"/>
                  </a:cubicBezTo>
                  <a:cubicBezTo>
                    <a:pt x="7401" y="36982"/>
                    <a:pt x="5571" y="37923"/>
                    <a:pt x="4038" y="39350"/>
                  </a:cubicBezTo>
                  <a:cubicBezTo>
                    <a:pt x="3794" y="39566"/>
                    <a:pt x="3525" y="39781"/>
                    <a:pt x="3256" y="39968"/>
                  </a:cubicBezTo>
                  <a:cubicBezTo>
                    <a:pt x="2692" y="40345"/>
                    <a:pt x="2100" y="40696"/>
                    <a:pt x="1562" y="41073"/>
                  </a:cubicBezTo>
                  <a:cubicBezTo>
                    <a:pt x="888" y="41529"/>
                    <a:pt x="270" y="42365"/>
                    <a:pt x="916" y="43090"/>
                  </a:cubicBezTo>
                  <a:cubicBezTo>
                    <a:pt x="2531" y="44867"/>
                    <a:pt x="4979" y="46105"/>
                    <a:pt x="5463" y="48581"/>
                  </a:cubicBezTo>
                  <a:cubicBezTo>
                    <a:pt x="5491" y="49093"/>
                    <a:pt x="5491" y="49550"/>
                    <a:pt x="5491" y="49980"/>
                  </a:cubicBezTo>
                  <a:lnTo>
                    <a:pt x="5491" y="54933"/>
                  </a:lnTo>
                  <a:lnTo>
                    <a:pt x="6755" y="54933"/>
                  </a:lnTo>
                  <a:lnTo>
                    <a:pt x="6755" y="51219"/>
                  </a:lnTo>
                  <a:lnTo>
                    <a:pt x="6755" y="49980"/>
                  </a:lnTo>
                  <a:cubicBezTo>
                    <a:pt x="6998" y="46779"/>
                    <a:pt x="3794" y="45297"/>
                    <a:pt x="2100" y="42983"/>
                  </a:cubicBezTo>
                  <a:cubicBezTo>
                    <a:pt x="1885" y="42688"/>
                    <a:pt x="1885" y="42283"/>
                    <a:pt x="2100" y="41988"/>
                  </a:cubicBezTo>
                  <a:cubicBezTo>
                    <a:pt x="2610" y="41422"/>
                    <a:pt x="3284" y="40965"/>
                    <a:pt x="3984" y="40506"/>
                  </a:cubicBezTo>
                  <a:cubicBezTo>
                    <a:pt x="4333" y="40265"/>
                    <a:pt x="4684" y="40050"/>
                    <a:pt x="5007" y="39807"/>
                  </a:cubicBezTo>
                  <a:cubicBezTo>
                    <a:pt x="6755" y="38327"/>
                    <a:pt x="8882" y="37681"/>
                    <a:pt x="10874" y="36523"/>
                  </a:cubicBezTo>
                  <a:cubicBezTo>
                    <a:pt x="11897" y="35959"/>
                    <a:pt x="10982" y="34801"/>
                    <a:pt x="10523" y="34047"/>
                  </a:cubicBezTo>
                  <a:cubicBezTo>
                    <a:pt x="9797" y="32916"/>
                    <a:pt x="8829" y="31922"/>
                    <a:pt x="8075" y="30871"/>
                  </a:cubicBezTo>
                  <a:cubicBezTo>
                    <a:pt x="7885" y="30602"/>
                    <a:pt x="7698" y="30333"/>
                    <a:pt x="7537" y="30064"/>
                  </a:cubicBezTo>
                  <a:cubicBezTo>
                    <a:pt x="6460" y="27426"/>
                    <a:pt x="4253" y="25703"/>
                    <a:pt x="2233" y="23819"/>
                  </a:cubicBezTo>
                  <a:cubicBezTo>
                    <a:pt x="1857" y="23496"/>
                    <a:pt x="1910" y="23094"/>
                    <a:pt x="2126" y="22717"/>
                  </a:cubicBezTo>
                  <a:cubicBezTo>
                    <a:pt x="2341" y="22340"/>
                    <a:pt x="2718" y="21989"/>
                    <a:pt x="3015" y="21748"/>
                  </a:cubicBezTo>
                  <a:cubicBezTo>
                    <a:pt x="5140" y="20428"/>
                    <a:pt x="7724" y="20482"/>
                    <a:pt x="10174" y="19864"/>
                  </a:cubicBezTo>
                  <a:cubicBezTo>
                    <a:pt x="10631" y="19702"/>
                    <a:pt x="11223" y="19595"/>
                    <a:pt x="11277" y="19056"/>
                  </a:cubicBezTo>
                  <a:cubicBezTo>
                    <a:pt x="11492" y="18167"/>
                    <a:pt x="10820" y="17603"/>
                    <a:pt x="10336" y="17011"/>
                  </a:cubicBezTo>
                  <a:cubicBezTo>
                    <a:pt x="10067" y="16688"/>
                    <a:pt x="9823" y="16365"/>
                    <a:pt x="9554" y="16042"/>
                  </a:cubicBezTo>
                  <a:lnTo>
                    <a:pt x="8747" y="15073"/>
                  </a:lnTo>
                  <a:cubicBezTo>
                    <a:pt x="7132" y="12838"/>
                    <a:pt x="4925" y="11385"/>
                    <a:pt x="2556" y="9877"/>
                  </a:cubicBezTo>
                  <a:cubicBezTo>
                    <a:pt x="1723" y="9339"/>
                    <a:pt x="1615" y="8370"/>
                    <a:pt x="2341" y="7724"/>
                  </a:cubicBezTo>
                  <a:cubicBezTo>
                    <a:pt x="2610" y="7455"/>
                    <a:pt x="2933" y="7214"/>
                    <a:pt x="3256" y="6971"/>
                  </a:cubicBezTo>
                  <a:cubicBezTo>
                    <a:pt x="3579" y="6729"/>
                    <a:pt x="3930" y="6486"/>
                    <a:pt x="4253" y="6245"/>
                  </a:cubicBezTo>
                  <a:cubicBezTo>
                    <a:pt x="6378" y="4469"/>
                    <a:pt x="8721" y="3123"/>
                    <a:pt x="11223" y="1857"/>
                  </a:cubicBezTo>
                  <a:cubicBezTo>
                    <a:pt x="11789" y="1508"/>
                    <a:pt x="12353" y="834"/>
                    <a:pt x="11869" y="134"/>
                  </a:cubicBezTo>
                  <a:lnTo>
                    <a:pt x="106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 rot="1963717" flipH="1">
              <a:off x="8257133" y="-453010"/>
              <a:ext cx="1926004" cy="10313456"/>
            </a:xfrm>
            <a:custGeom>
              <a:avLst/>
              <a:gdLst/>
              <a:ahLst/>
              <a:cxnLst/>
              <a:rect l="l" t="t" r="r" b="b"/>
              <a:pathLst>
                <a:path w="12195" h="54799" extrusionOk="0">
                  <a:moveTo>
                    <a:pt x="10444" y="0"/>
                  </a:moveTo>
                  <a:cubicBezTo>
                    <a:pt x="10928" y="700"/>
                    <a:pt x="10364" y="1374"/>
                    <a:pt x="9798" y="1723"/>
                  </a:cubicBezTo>
                  <a:cubicBezTo>
                    <a:pt x="7296" y="2989"/>
                    <a:pt x="4953" y="4335"/>
                    <a:pt x="2828" y="6111"/>
                  </a:cubicBezTo>
                  <a:cubicBezTo>
                    <a:pt x="2505" y="6352"/>
                    <a:pt x="2154" y="6595"/>
                    <a:pt x="1831" y="6837"/>
                  </a:cubicBezTo>
                  <a:cubicBezTo>
                    <a:pt x="1508" y="7080"/>
                    <a:pt x="1185" y="7321"/>
                    <a:pt x="916" y="7590"/>
                  </a:cubicBezTo>
                  <a:cubicBezTo>
                    <a:pt x="1" y="8426"/>
                    <a:pt x="567" y="9474"/>
                    <a:pt x="1482" y="10013"/>
                  </a:cubicBezTo>
                  <a:cubicBezTo>
                    <a:pt x="3823" y="11358"/>
                    <a:pt x="5868" y="13001"/>
                    <a:pt x="7457" y="15101"/>
                  </a:cubicBezTo>
                  <a:cubicBezTo>
                    <a:pt x="7699" y="15370"/>
                    <a:pt x="7914" y="15639"/>
                    <a:pt x="8157" y="15908"/>
                  </a:cubicBezTo>
                  <a:cubicBezTo>
                    <a:pt x="8588" y="16446"/>
                    <a:pt x="9044" y="16985"/>
                    <a:pt x="9449" y="17577"/>
                  </a:cubicBezTo>
                  <a:cubicBezTo>
                    <a:pt x="9718" y="18007"/>
                    <a:pt x="10121" y="18492"/>
                    <a:pt x="9852" y="18841"/>
                  </a:cubicBezTo>
                  <a:cubicBezTo>
                    <a:pt x="8398" y="20617"/>
                    <a:pt x="5627" y="19999"/>
                    <a:pt x="3528" y="20725"/>
                  </a:cubicBezTo>
                  <a:cubicBezTo>
                    <a:pt x="2882" y="20994"/>
                    <a:pt x="2208" y="21183"/>
                    <a:pt x="1616" y="21586"/>
                  </a:cubicBezTo>
                  <a:cubicBezTo>
                    <a:pt x="1293" y="21855"/>
                    <a:pt x="998" y="22124"/>
                    <a:pt x="755" y="22421"/>
                  </a:cubicBezTo>
                  <a:cubicBezTo>
                    <a:pt x="460" y="22798"/>
                    <a:pt x="406" y="23362"/>
                    <a:pt x="808" y="23685"/>
                  </a:cubicBezTo>
                  <a:cubicBezTo>
                    <a:pt x="2962" y="25515"/>
                    <a:pt x="5061" y="27400"/>
                    <a:pt x="6165" y="30091"/>
                  </a:cubicBezTo>
                  <a:cubicBezTo>
                    <a:pt x="6353" y="30388"/>
                    <a:pt x="6542" y="30657"/>
                    <a:pt x="6758" y="30952"/>
                  </a:cubicBezTo>
                  <a:cubicBezTo>
                    <a:pt x="7591" y="32057"/>
                    <a:pt x="8588" y="33105"/>
                    <a:pt x="9313" y="34290"/>
                  </a:cubicBezTo>
                  <a:cubicBezTo>
                    <a:pt x="9744" y="34936"/>
                    <a:pt x="10282" y="35933"/>
                    <a:pt x="9449" y="36389"/>
                  </a:cubicBezTo>
                  <a:cubicBezTo>
                    <a:pt x="7511" y="37466"/>
                    <a:pt x="5438" y="38086"/>
                    <a:pt x="3743" y="39565"/>
                  </a:cubicBezTo>
                  <a:cubicBezTo>
                    <a:pt x="3446" y="39808"/>
                    <a:pt x="3123" y="40024"/>
                    <a:pt x="2800" y="40239"/>
                  </a:cubicBezTo>
                  <a:cubicBezTo>
                    <a:pt x="2128" y="40670"/>
                    <a:pt x="1454" y="41072"/>
                    <a:pt x="916" y="41557"/>
                  </a:cubicBezTo>
                  <a:cubicBezTo>
                    <a:pt x="567" y="41880"/>
                    <a:pt x="324" y="42418"/>
                    <a:pt x="647" y="42877"/>
                  </a:cubicBezTo>
                  <a:cubicBezTo>
                    <a:pt x="2369" y="45163"/>
                    <a:pt x="5573" y="46645"/>
                    <a:pt x="5330" y="49846"/>
                  </a:cubicBezTo>
                  <a:lnTo>
                    <a:pt x="5330" y="51085"/>
                  </a:lnTo>
                  <a:lnTo>
                    <a:pt x="5330" y="54799"/>
                  </a:lnTo>
                  <a:lnTo>
                    <a:pt x="6596" y="54799"/>
                  </a:lnTo>
                  <a:lnTo>
                    <a:pt x="6596" y="52161"/>
                  </a:lnTo>
                  <a:lnTo>
                    <a:pt x="6596" y="51085"/>
                  </a:lnTo>
                  <a:cubicBezTo>
                    <a:pt x="6704" y="49336"/>
                    <a:pt x="6030" y="47721"/>
                    <a:pt x="5035" y="46268"/>
                  </a:cubicBezTo>
                  <a:cubicBezTo>
                    <a:pt x="4038" y="44894"/>
                    <a:pt x="1106" y="43738"/>
                    <a:pt x="2262" y="42041"/>
                  </a:cubicBezTo>
                  <a:cubicBezTo>
                    <a:pt x="2692" y="41423"/>
                    <a:pt x="3338" y="40965"/>
                    <a:pt x="4012" y="40480"/>
                  </a:cubicBezTo>
                  <a:cubicBezTo>
                    <a:pt x="4361" y="40239"/>
                    <a:pt x="4712" y="40024"/>
                    <a:pt x="5035" y="39780"/>
                  </a:cubicBezTo>
                  <a:cubicBezTo>
                    <a:pt x="6837" y="38409"/>
                    <a:pt x="9098" y="38140"/>
                    <a:pt x="10928" y="36820"/>
                  </a:cubicBezTo>
                  <a:cubicBezTo>
                    <a:pt x="11441" y="36471"/>
                    <a:pt x="11197" y="35851"/>
                    <a:pt x="10982" y="35394"/>
                  </a:cubicBezTo>
                  <a:cubicBezTo>
                    <a:pt x="10310" y="34156"/>
                    <a:pt x="9341" y="33052"/>
                    <a:pt x="8480" y="31895"/>
                  </a:cubicBezTo>
                  <a:cubicBezTo>
                    <a:pt x="8265" y="31598"/>
                    <a:pt x="8050" y="31329"/>
                    <a:pt x="7860" y="31034"/>
                  </a:cubicBezTo>
                  <a:cubicBezTo>
                    <a:pt x="6488" y="28207"/>
                    <a:pt x="4523" y="25866"/>
                    <a:pt x="2182" y="23847"/>
                  </a:cubicBezTo>
                  <a:cubicBezTo>
                    <a:pt x="1939" y="23631"/>
                    <a:pt x="1831" y="23362"/>
                    <a:pt x="1831" y="23093"/>
                  </a:cubicBezTo>
                  <a:cubicBezTo>
                    <a:pt x="1831" y="22824"/>
                    <a:pt x="1939" y="22555"/>
                    <a:pt x="2154" y="22340"/>
                  </a:cubicBezTo>
                  <a:cubicBezTo>
                    <a:pt x="4443" y="20483"/>
                    <a:pt x="7591" y="20886"/>
                    <a:pt x="10364" y="20025"/>
                  </a:cubicBezTo>
                  <a:cubicBezTo>
                    <a:pt x="11172" y="19838"/>
                    <a:pt x="11279" y="19110"/>
                    <a:pt x="10902" y="18410"/>
                  </a:cubicBezTo>
                  <a:cubicBezTo>
                    <a:pt x="10336" y="17495"/>
                    <a:pt x="9611" y="16634"/>
                    <a:pt x="8883" y="15800"/>
                  </a:cubicBezTo>
                  <a:cubicBezTo>
                    <a:pt x="8667" y="15503"/>
                    <a:pt x="8426" y="15208"/>
                    <a:pt x="8211" y="14939"/>
                  </a:cubicBezTo>
                  <a:cubicBezTo>
                    <a:pt x="6596" y="12435"/>
                    <a:pt x="3715" y="11304"/>
                    <a:pt x="2021" y="9018"/>
                  </a:cubicBezTo>
                  <a:cubicBezTo>
                    <a:pt x="1293" y="8021"/>
                    <a:pt x="2316" y="7241"/>
                    <a:pt x="3420" y="6567"/>
                  </a:cubicBezTo>
                  <a:cubicBezTo>
                    <a:pt x="3689" y="6380"/>
                    <a:pt x="3958" y="6219"/>
                    <a:pt x="4200" y="6057"/>
                  </a:cubicBezTo>
                  <a:cubicBezTo>
                    <a:pt x="6165" y="4468"/>
                    <a:pt x="8372" y="3204"/>
                    <a:pt x="10659" y="2128"/>
                  </a:cubicBezTo>
                  <a:cubicBezTo>
                    <a:pt x="11359" y="1751"/>
                    <a:pt x="12194" y="969"/>
                    <a:pt x="11628" y="162"/>
                  </a:cubicBezTo>
                  <a:lnTo>
                    <a:pt x="10444" y="0"/>
                  </a:ln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 rot="1963717" flipH="1">
              <a:off x="8134827" y="-513579"/>
              <a:ext cx="1878939" cy="10283155"/>
            </a:xfrm>
            <a:custGeom>
              <a:avLst/>
              <a:gdLst/>
              <a:ahLst/>
              <a:cxnLst/>
              <a:rect l="l" t="t" r="r" b="b"/>
              <a:pathLst>
                <a:path w="11897" h="54638" extrusionOk="0">
                  <a:moveTo>
                    <a:pt x="10443" y="1"/>
                  </a:moveTo>
                  <a:lnTo>
                    <a:pt x="10443" y="1"/>
                  </a:lnTo>
                  <a:cubicBezTo>
                    <a:pt x="10820" y="539"/>
                    <a:pt x="10551" y="1213"/>
                    <a:pt x="10066" y="1562"/>
                  </a:cubicBezTo>
                  <a:cubicBezTo>
                    <a:pt x="7913" y="2936"/>
                    <a:pt x="5652" y="3743"/>
                    <a:pt x="3768" y="5304"/>
                  </a:cubicBezTo>
                  <a:cubicBezTo>
                    <a:pt x="3419" y="5573"/>
                    <a:pt x="3068" y="5814"/>
                    <a:pt x="2745" y="6058"/>
                  </a:cubicBezTo>
                  <a:cubicBezTo>
                    <a:pt x="2046" y="6542"/>
                    <a:pt x="1346" y="7027"/>
                    <a:pt x="808" y="7591"/>
                  </a:cubicBezTo>
                  <a:cubicBezTo>
                    <a:pt x="0" y="8398"/>
                    <a:pt x="889" y="9341"/>
                    <a:pt x="1643" y="9880"/>
                  </a:cubicBezTo>
                  <a:cubicBezTo>
                    <a:pt x="3635" y="11197"/>
                    <a:pt x="5383" y="12543"/>
                    <a:pt x="6729" y="14427"/>
                  </a:cubicBezTo>
                  <a:cubicBezTo>
                    <a:pt x="6918" y="14696"/>
                    <a:pt x="7134" y="14940"/>
                    <a:pt x="7321" y="15209"/>
                  </a:cubicBezTo>
                  <a:cubicBezTo>
                    <a:pt x="7941" y="15962"/>
                    <a:pt x="8613" y="16688"/>
                    <a:pt x="9205" y="17442"/>
                  </a:cubicBezTo>
                  <a:cubicBezTo>
                    <a:pt x="9797" y="18195"/>
                    <a:pt x="10497" y="19487"/>
                    <a:pt x="9179" y="19864"/>
                  </a:cubicBezTo>
                  <a:cubicBezTo>
                    <a:pt x="6380" y="20671"/>
                    <a:pt x="3258" y="20322"/>
                    <a:pt x="969" y="22179"/>
                  </a:cubicBezTo>
                  <a:cubicBezTo>
                    <a:pt x="754" y="22394"/>
                    <a:pt x="646" y="22663"/>
                    <a:pt x="646" y="22932"/>
                  </a:cubicBezTo>
                  <a:cubicBezTo>
                    <a:pt x="646" y="23201"/>
                    <a:pt x="754" y="23470"/>
                    <a:pt x="997" y="23686"/>
                  </a:cubicBezTo>
                  <a:cubicBezTo>
                    <a:pt x="3338" y="25705"/>
                    <a:pt x="5303" y="28046"/>
                    <a:pt x="6675" y="30873"/>
                  </a:cubicBezTo>
                  <a:cubicBezTo>
                    <a:pt x="6865" y="31168"/>
                    <a:pt x="7080" y="31437"/>
                    <a:pt x="7295" y="31734"/>
                  </a:cubicBezTo>
                  <a:cubicBezTo>
                    <a:pt x="8156" y="32891"/>
                    <a:pt x="9125" y="33995"/>
                    <a:pt x="9797" y="35233"/>
                  </a:cubicBezTo>
                  <a:cubicBezTo>
                    <a:pt x="10012" y="35690"/>
                    <a:pt x="10256" y="36310"/>
                    <a:pt x="9743" y="36659"/>
                  </a:cubicBezTo>
                  <a:cubicBezTo>
                    <a:pt x="7913" y="37979"/>
                    <a:pt x="5598" y="38194"/>
                    <a:pt x="3904" y="39673"/>
                  </a:cubicBezTo>
                  <a:cubicBezTo>
                    <a:pt x="3581" y="39916"/>
                    <a:pt x="3230" y="40158"/>
                    <a:pt x="2881" y="40373"/>
                  </a:cubicBezTo>
                  <a:cubicBezTo>
                    <a:pt x="2181" y="40832"/>
                    <a:pt x="1482" y="41288"/>
                    <a:pt x="915" y="41800"/>
                  </a:cubicBezTo>
                  <a:cubicBezTo>
                    <a:pt x="620" y="42123"/>
                    <a:pt x="566" y="42688"/>
                    <a:pt x="889" y="43064"/>
                  </a:cubicBezTo>
                  <a:cubicBezTo>
                    <a:pt x="2907" y="45353"/>
                    <a:pt x="5788" y="47532"/>
                    <a:pt x="5411" y="50924"/>
                  </a:cubicBezTo>
                  <a:lnTo>
                    <a:pt x="5411" y="52000"/>
                  </a:lnTo>
                  <a:lnTo>
                    <a:pt x="5411" y="54638"/>
                  </a:lnTo>
                  <a:lnTo>
                    <a:pt x="6675" y="54638"/>
                  </a:lnTo>
                  <a:lnTo>
                    <a:pt x="6675" y="52915"/>
                  </a:lnTo>
                  <a:lnTo>
                    <a:pt x="6675" y="52000"/>
                  </a:lnTo>
                  <a:cubicBezTo>
                    <a:pt x="6944" y="48609"/>
                    <a:pt x="4658" y="45917"/>
                    <a:pt x="2423" y="43603"/>
                  </a:cubicBezTo>
                  <a:cubicBezTo>
                    <a:pt x="2046" y="43146"/>
                    <a:pt x="1884" y="42472"/>
                    <a:pt x="2315" y="42042"/>
                  </a:cubicBezTo>
                  <a:cubicBezTo>
                    <a:pt x="2827" y="41585"/>
                    <a:pt x="3473" y="41208"/>
                    <a:pt x="4091" y="40804"/>
                  </a:cubicBezTo>
                  <a:cubicBezTo>
                    <a:pt x="4414" y="40616"/>
                    <a:pt x="4737" y="40427"/>
                    <a:pt x="5034" y="40211"/>
                  </a:cubicBezTo>
                  <a:cubicBezTo>
                    <a:pt x="6649" y="39081"/>
                    <a:pt x="8451" y="38355"/>
                    <a:pt x="10335" y="37709"/>
                  </a:cubicBezTo>
                  <a:cubicBezTo>
                    <a:pt x="11548" y="37305"/>
                    <a:pt x="11358" y="36041"/>
                    <a:pt x="10766" y="35126"/>
                  </a:cubicBezTo>
                  <a:cubicBezTo>
                    <a:pt x="9933" y="33995"/>
                    <a:pt x="8964" y="32891"/>
                    <a:pt x="8182" y="31734"/>
                  </a:cubicBezTo>
                  <a:cubicBezTo>
                    <a:pt x="7967" y="31437"/>
                    <a:pt x="7780" y="31142"/>
                    <a:pt x="7618" y="30845"/>
                  </a:cubicBezTo>
                  <a:cubicBezTo>
                    <a:pt x="6298" y="28046"/>
                    <a:pt x="4173" y="25867"/>
                    <a:pt x="2153" y="23606"/>
                  </a:cubicBezTo>
                  <a:cubicBezTo>
                    <a:pt x="1966" y="23363"/>
                    <a:pt x="1938" y="23094"/>
                    <a:pt x="1992" y="22824"/>
                  </a:cubicBezTo>
                  <a:cubicBezTo>
                    <a:pt x="3850" y="20538"/>
                    <a:pt x="7375" y="21291"/>
                    <a:pt x="10012" y="20484"/>
                  </a:cubicBezTo>
                  <a:cubicBezTo>
                    <a:pt x="10497" y="20322"/>
                    <a:pt x="11009" y="20269"/>
                    <a:pt x="11171" y="19730"/>
                  </a:cubicBezTo>
                  <a:cubicBezTo>
                    <a:pt x="11279" y="19300"/>
                    <a:pt x="11009" y="18949"/>
                    <a:pt x="10820" y="18600"/>
                  </a:cubicBezTo>
                  <a:cubicBezTo>
                    <a:pt x="10256" y="17631"/>
                    <a:pt x="9528" y="16770"/>
                    <a:pt x="8802" y="15855"/>
                  </a:cubicBezTo>
                  <a:cubicBezTo>
                    <a:pt x="8559" y="15557"/>
                    <a:pt x="8344" y="15263"/>
                    <a:pt x="8128" y="14965"/>
                  </a:cubicBezTo>
                  <a:cubicBezTo>
                    <a:pt x="6811" y="12894"/>
                    <a:pt x="4952" y="11279"/>
                    <a:pt x="2853" y="9933"/>
                  </a:cubicBezTo>
                  <a:cubicBezTo>
                    <a:pt x="1561" y="9126"/>
                    <a:pt x="1454" y="7698"/>
                    <a:pt x="2799" y="6891"/>
                  </a:cubicBezTo>
                  <a:cubicBezTo>
                    <a:pt x="3096" y="6729"/>
                    <a:pt x="3419" y="6542"/>
                    <a:pt x="3714" y="6353"/>
                  </a:cubicBezTo>
                  <a:cubicBezTo>
                    <a:pt x="4037" y="6165"/>
                    <a:pt x="4335" y="5950"/>
                    <a:pt x="4630" y="5735"/>
                  </a:cubicBezTo>
                  <a:cubicBezTo>
                    <a:pt x="6595" y="3930"/>
                    <a:pt x="9097" y="3205"/>
                    <a:pt x="11358" y="1697"/>
                  </a:cubicBezTo>
                  <a:cubicBezTo>
                    <a:pt x="11896" y="1321"/>
                    <a:pt x="11896" y="621"/>
                    <a:pt x="11574" y="136"/>
                  </a:cubicBezTo>
                  <a:lnTo>
                    <a:pt x="104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 rot="1963717" flipH="1">
              <a:off x="7954194" y="-608408"/>
              <a:ext cx="1857934" cy="10257560"/>
            </a:xfrm>
            <a:custGeom>
              <a:avLst/>
              <a:gdLst/>
              <a:ahLst/>
              <a:cxnLst/>
              <a:rect l="l" t="t" r="r" b="b"/>
              <a:pathLst>
                <a:path w="11764" h="54502" extrusionOk="0">
                  <a:moveTo>
                    <a:pt x="10121" y="0"/>
                  </a:moveTo>
                  <a:cubicBezTo>
                    <a:pt x="10443" y="485"/>
                    <a:pt x="10443" y="1185"/>
                    <a:pt x="9905" y="1561"/>
                  </a:cubicBezTo>
                  <a:cubicBezTo>
                    <a:pt x="7537" y="3095"/>
                    <a:pt x="5035" y="3984"/>
                    <a:pt x="2907" y="5786"/>
                  </a:cubicBezTo>
                  <a:cubicBezTo>
                    <a:pt x="2584" y="6029"/>
                    <a:pt x="2261" y="6245"/>
                    <a:pt x="1938" y="6460"/>
                  </a:cubicBezTo>
                  <a:cubicBezTo>
                    <a:pt x="1615" y="6675"/>
                    <a:pt x="1292" y="6891"/>
                    <a:pt x="997" y="7106"/>
                  </a:cubicBezTo>
                  <a:cubicBezTo>
                    <a:pt x="324" y="7562"/>
                    <a:pt x="1" y="8477"/>
                    <a:pt x="700" y="9098"/>
                  </a:cubicBezTo>
                  <a:cubicBezTo>
                    <a:pt x="2854" y="10874"/>
                    <a:pt x="5114" y="12435"/>
                    <a:pt x="6622" y="14829"/>
                  </a:cubicBezTo>
                  <a:cubicBezTo>
                    <a:pt x="6837" y="15127"/>
                    <a:pt x="7080" y="15421"/>
                    <a:pt x="7321" y="15719"/>
                  </a:cubicBezTo>
                  <a:cubicBezTo>
                    <a:pt x="8021" y="16634"/>
                    <a:pt x="8803" y="17495"/>
                    <a:pt x="9421" y="18436"/>
                  </a:cubicBezTo>
                  <a:cubicBezTo>
                    <a:pt x="10095" y="19433"/>
                    <a:pt x="9556" y="20266"/>
                    <a:pt x="8452" y="20456"/>
                  </a:cubicBezTo>
                  <a:cubicBezTo>
                    <a:pt x="5681" y="20940"/>
                    <a:pt x="2612" y="20456"/>
                    <a:pt x="621" y="22447"/>
                  </a:cubicBezTo>
                  <a:cubicBezTo>
                    <a:pt x="431" y="22770"/>
                    <a:pt x="405" y="23147"/>
                    <a:pt x="700" y="23470"/>
                  </a:cubicBezTo>
                  <a:cubicBezTo>
                    <a:pt x="2692" y="25757"/>
                    <a:pt x="4873" y="27884"/>
                    <a:pt x="6165" y="30683"/>
                  </a:cubicBezTo>
                  <a:cubicBezTo>
                    <a:pt x="6327" y="31006"/>
                    <a:pt x="6514" y="31301"/>
                    <a:pt x="6703" y="31570"/>
                  </a:cubicBezTo>
                  <a:cubicBezTo>
                    <a:pt x="7483" y="32729"/>
                    <a:pt x="8452" y="33831"/>
                    <a:pt x="9259" y="35015"/>
                  </a:cubicBezTo>
                  <a:cubicBezTo>
                    <a:pt x="9690" y="35689"/>
                    <a:pt x="10310" y="36684"/>
                    <a:pt x="9421" y="37169"/>
                  </a:cubicBezTo>
                  <a:cubicBezTo>
                    <a:pt x="7483" y="38327"/>
                    <a:pt x="5304" y="38758"/>
                    <a:pt x="3581" y="40075"/>
                  </a:cubicBezTo>
                  <a:cubicBezTo>
                    <a:pt x="3284" y="40291"/>
                    <a:pt x="2961" y="40480"/>
                    <a:pt x="2638" y="40668"/>
                  </a:cubicBezTo>
                  <a:cubicBezTo>
                    <a:pt x="2020" y="41072"/>
                    <a:pt x="1374" y="41449"/>
                    <a:pt x="862" y="41906"/>
                  </a:cubicBezTo>
                  <a:cubicBezTo>
                    <a:pt x="431" y="42336"/>
                    <a:pt x="593" y="43010"/>
                    <a:pt x="970" y="43467"/>
                  </a:cubicBezTo>
                  <a:cubicBezTo>
                    <a:pt x="3205" y="45781"/>
                    <a:pt x="5491" y="48473"/>
                    <a:pt x="5222" y="51864"/>
                  </a:cubicBezTo>
                  <a:lnTo>
                    <a:pt x="5222" y="52779"/>
                  </a:lnTo>
                  <a:lnTo>
                    <a:pt x="5222" y="54502"/>
                  </a:lnTo>
                  <a:lnTo>
                    <a:pt x="6488" y="54502"/>
                  </a:lnTo>
                  <a:lnTo>
                    <a:pt x="6488" y="54045"/>
                  </a:lnTo>
                  <a:lnTo>
                    <a:pt x="6488" y="52779"/>
                  </a:lnTo>
                  <a:cubicBezTo>
                    <a:pt x="6729" y="49093"/>
                    <a:pt x="4227" y="46348"/>
                    <a:pt x="2182" y="43467"/>
                  </a:cubicBezTo>
                  <a:cubicBezTo>
                    <a:pt x="1454" y="42444"/>
                    <a:pt x="2882" y="41718"/>
                    <a:pt x="3743" y="41314"/>
                  </a:cubicBezTo>
                  <a:cubicBezTo>
                    <a:pt x="3984" y="41206"/>
                    <a:pt x="4227" y="41072"/>
                    <a:pt x="4468" y="40937"/>
                  </a:cubicBezTo>
                  <a:cubicBezTo>
                    <a:pt x="4738" y="40775"/>
                    <a:pt x="4953" y="40614"/>
                    <a:pt x="5196" y="40426"/>
                  </a:cubicBezTo>
                  <a:cubicBezTo>
                    <a:pt x="6919" y="39135"/>
                    <a:pt x="9259" y="38945"/>
                    <a:pt x="10874" y="37492"/>
                  </a:cubicBezTo>
                  <a:cubicBezTo>
                    <a:pt x="11494" y="36874"/>
                    <a:pt x="10766" y="35984"/>
                    <a:pt x="10364" y="35366"/>
                  </a:cubicBezTo>
                  <a:cubicBezTo>
                    <a:pt x="9798" y="34585"/>
                    <a:pt x="9180" y="33831"/>
                    <a:pt x="8613" y="33052"/>
                  </a:cubicBezTo>
                  <a:cubicBezTo>
                    <a:pt x="8426" y="32783"/>
                    <a:pt x="8236" y="32513"/>
                    <a:pt x="8075" y="32244"/>
                  </a:cubicBezTo>
                  <a:cubicBezTo>
                    <a:pt x="6380" y="29391"/>
                    <a:pt x="4604" y="26618"/>
                    <a:pt x="2397" y="24142"/>
                  </a:cubicBezTo>
                  <a:cubicBezTo>
                    <a:pt x="2100" y="23847"/>
                    <a:pt x="1938" y="23578"/>
                    <a:pt x="1913" y="23309"/>
                  </a:cubicBezTo>
                  <a:cubicBezTo>
                    <a:pt x="1859" y="23039"/>
                    <a:pt x="1938" y="22824"/>
                    <a:pt x="2100" y="22581"/>
                  </a:cubicBezTo>
                  <a:cubicBezTo>
                    <a:pt x="4468" y="20858"/>
                    <a:pt x="7565" y="21586"/>
                    <a:pt x="10336" y="20725"/>
                  </a:cubicBezTo>
                  <a:cubicBezTo>
                    <a:pt x="10956" y="20589"/>
                    <a:pt x="11117" y="20051"/>
                    <a:pt x="10874" y="19513"/>
                  </a:cubicBezTo>
                  <a:cubicBezTo>
                    <a:pt x="10202" y="18113"/>
                    <a:pt x="9205" y="17011"/>
                    <a:pt x="8290" y="15826"/>
                  </a:cubicBezTo>
                  <a:cubicBezTo>
                    <a:pt x="8075" y="15529"/>
                    <a:pt x="7860" y="15234"/>
                    <a:pt x="7644" y="14911"/>
                  </a:cubicBezTo>
                  <a:cubicBezTo>
                    <a:pt x="6191" y="12435"/>
                    <a:pt x="3769" y="10874"/>
                    <a:pt x="1777" y="8854"/>
                  </a:cubicBezTo>
                  <a:cubicBezTo>
                    <a:pt x="1400" y="8477"/>
                    <a:pt x="1590" y="7832"/>
                    <a:pt x="1913" y="7483"/>
                  </a:cubicBezTo>
                  <a:cubicBezTo>
                    <a:pt x="2477" y="6970"/>
                    <a:pt x="3177" y="6514"/>
                    <a:pt x="3876" y="6055"/>
                  </a:cubicBezTo>
                  <a:cubicBezTo>
                    <a:pt x="4227" y="5814"/>
                    <a:pt x="4576" y="5571"/>
                    <a:pt x="4953" y="5330"/>
                  </a:cubicBezTo>
                  <a:cubicBezTo>
                    <a:pt x="6891" y="3822"/>
                    <a:pt x="9341" y="3230"/>
                    <a:pt x="11251" y="1615"/>
                  </a:cubicBezTo>
                  <a:cubicBezTo>
                    <a:pt x="11763" y="1185"/>
                    <a:pt x="11494" y="539"/>
                    <a:pt x="11171" y="80"/>
                  </a:cubicBezTo>
                  <a:lnTo>
                    <a:pt x="10121" y="0"/>
                  </a:ln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 rot="1963717" flipH="1">
              <a:off x="7771966" y="-711788"/>
              <a:ext cx="1849406" cy="10242503"/>
            </a:xfrm>
            <a:custGeom>
              <a:avLst/>
              <a:gdLst/>
              <a:ahLst/>
              <a:cxnLst/>
              <a:rect l="l" t="t" r="r" b="b"/>
              <a:pathLst>
                <a:path w="11710" h="54422" extrusionOk="0">
                  <a:moveTo>
                    <a:pt x="9771" y="0"/>
                  </a:moveTo>
                  <a:cubicBezTo>
                    <a:pt x="10525" y="808"/>
                    <a:pt x="9905" y="1804"/>
                    <a:pt x="9018" y="2207"/>
                  </a:cubicBezTo>
                  <a:cubicBezTo>
                    <a:pt x="7106" y="3150"/>
                    <a:pt x="5222" y="4011"/>
                    <a:pt x="3553" y="5250"/>
                  </a:cubicBezTo>
                  <a:cubicBezTo>
                    <a:pt x="3176" y="5491"/>
                    <a:pt x="2827" y="5734"/>
                    <a:pt x="2476" y="5975"/>
                  </a:cubicBezTo>
                  <a:cubicBezTo>
                    <a:pt x="1777" y="6434"/>
                    <a:pt x="1077" y="6890"/>
                    <a:pt x="513" y="7403"/>
                  </a:cubicBezTo>
                  <a:cubicBezTo>
                    <a:pt x="190" y="7752"/>
                    <a:pt x="0" y="8397"/>
                    <a:pt x="377" y="8774"/>
                  </a:cubicBezTo>
                  <a:cubicBezTo>
                    <a:pt x="2369" y="10794"/>
                    <a:pt x="4791" y="12355"/>
                    <a:pt x="6244" y="14831"/>
                  </a:cubicBezTo>
                  <a:cubicBezTo>
                    <a:pt x="6460" y="15154"/>
                    <a:pt x="6675" y="15449"/>
                    <a:pt x="6890" y="15746"/>
                  </a:cubicBezTo>
                  <a:cubicBezTo>
                    <a:pt x="7805" y="16931"/>
                    <a:pt x="8802" y="18033"/>
                    <a:pt x="9474" y="19433"/>
                  </a:cubicBezTo>
                  <a:cubicBezTo>
                    <a:pt x="9717" y="19971"/>
                    <a:pt x="9556" y="20509"/>
                    <a:pt x="8936" y="20645"/>
                  </a:cubicBezTo>
                  <a:cubicBezTo>
                    <a:pt x="6165" y="21506"/>
                    <a:pt x="3096" y="20724"/>
                    <a:pt x="728" y="22501"/>
                  </a:cubicBezTo>
                  <a:cubicBezTo>
                    <a:pt x="566" y="22716"/>
                    <a:pt x="485" y="22959"/>
                    <a:pt x="513" y="23201"/>
                  </a:cubicBezTo>
                  <a:cubicBezTo>
                    <a:pt x="566" y="23470"/>
                    <a:pt x="700" y="23767"/>
                    <a:pt x="997" y="24062"/>
                  </a:cubicBezTo>
                  <a:cubicBezTo>
                    <a:pt x="3204" y="26538"/>
                    <a:pt x="5088" y="29258"/>
                    <a:pt x="6649" y="32190"/>
                  </a:cubicBezTo>
                  <a:cubicBezTo>
                    <a:pt x="6836" y="32459"/>
                    <a:pt x="6998" y="32728"/>
                    <a:pt x="7187" y="32972"/>
                  </a:cubicBezTo>
                  <a:cubicBezTo>
                    <a:pt x="7780" y="33779"/>
                    <a:pt x="8398" y="34533"/>
                    <a:pt x="8964" y="35286"/>
                  </a:cubicBezTo>
                  <a:cubicBezTo>
                    <a:pt x="9636" y="36094"/>
                    <a:pt x="10120" y="37440"/>
                    <a:pt x="8856" y="37950"/>
                  </a:cubicBezTo>
                  <a:cubicBezTo>
                    <a:pt x="7159" y="38624"/>
                    <a:pt x="5519" y="39296"/>
                    <a:pt x="3984" y="40185"/>
                  </a:cubicBezTo>
                  <a:cubicBezTo>
                    <a:pt x="3689" y="40400"/>
                    <a:pt x="3391" y="40616"/>
                    <a:pt x="3096" y="40803"/>
                  </a:cubicBezTo>
                  <a:cubicBezTo>
                    <a:pt x="2504" y="41180"/>
                    <a:pt x="1830" y="41531"/>
                    <a:pt x="1266" y="41854"/>
                  </a:cubicBezTo>
                  <a:cubicBezTo>
                    <a:pt x="728" y="42177"/>
                    <a:pt x="377" y="42902"/>
                    <a:pt x="782" y="43387"/>
                  </a:cubicBezTo>
                  <a:cubicBezTo>
                    <a:pt x="2881" y="46240"/>
                    <a:pt x="5329" y="49013"/>
                    <a:pt x="5088" y="52699"/>
                  </a:cubicBezTo>
                  <a:lnTo>
                    <a:pt x="5088" y="53965"/>
                  </a:lnTo>
                  <a:lnTo>
                    <a:pt x="5088" y="54422"/>
                  </a:lnTo>
                  <a:lnTo>
                    <a:pt x="6352" y="54422"/>
                  </a:lnTo>
                  <a:lnTo>
                    <a:pt x="6352" y="53965"/>
                  </a:lnTo>
                  <a:cubicBezTo>
                    <a:pt x="6567" y="50090"/>
                    <a:pt x="4012" y="47075"/>
                    <a:pt x="2289" y="43817"/>
                  </a:cubicBezTo>
                  <a:cubicBezTo>
                    <a:pt x="1669" y="42661"/>
                    <a:pt x="2907" y="42149"/>
                    <a:pt x="4012" y="41610"/>
                  </a:cubicBezTo>
                  <a:cubicBezTo>
                    <a:pt x="4360" y="41423"/>
                    <a:pt x="4711" y="41262"/>
                    <a:pt x="4980" y="41072"/>
                  </a:cubicBezTo>
                  <a:cubicBezTo>
                    <a:pt x="6595" y="39349"/>
                    <a:pt x="11386" y="39403"/>
                    <a:pt x="10525" y="36820"/>
                  </a:cubicBezTo>
                  <a:cubicBezTo>
                    <a:pt x="10174" y="35717"/>
                    <a:pt x="9474" y="34694"/>
                    <a:pt x="8774" y="33725"/>
                  </a:cubicBezTo>
                  <a:cubicBezTo>
                    <a:pt x="8533" y="33374"/>
                    <a:pt x="8290" y="33051"/>
                    <a:pt x="8049" y="32728"/>
                  </a:cubicBezTo>
                  <a:cubicBezTo>
                    <a:pt x="6244" y="29580"/>
                    <a:pt x="4065" y="26753"/>
                    <a:pt x="1858" y="23793"/>
                  </a:cubicBezTo>
                  <a:cubicBezTo>
                    <a:pt x="1643" y="23498"/>
                    <a:pt x="1697" y="23175"/>
                    <a:pt x="1884" y="22906"/>
                  </a:cubicBezTo>
                  <a:cubicBezTo>
                    <a:pt x="4199" y="21237"/>
                    <a:pt x="7241" y="21883"/>
                    <a:pt x="10040" y="21317"/>
                  </a:cubicBezTo>
                  <a:cubicBezTo>
                    <a:pt x="10579" y="21155"/>
                    <a:pt x="10848" y="20724"/>
                    <a:pt x="10712" y="20186"/>
                  </a:cubicBezTo>
                  <a:cubicBezTo>
                    <a:pt x="10202" y="18761"/>
                    <a:pt x="9259" y="17630"/>
                    <a:pt x="8344" y="16418"/>
                  </a:cubicBezTo>
                  <a:cubicBezTo>
                    <a:pt x="8103" y="16123"/>
                    <a:pt x="7887" y="15826"/>
                    <a:pt x="7672" y="15503"/>
                  </a:cubicBezTo>
                  <a:cubicBezTo>
                    <a:pt x="6165" y="12973"/>
                    <a:pt x="3984" y="11009"/>
                    <a:pt x="1805" y="9043"/>
                  </a:cubicBezTo>
                  <a:cubicBezTo>
                    <a:pt x="1184" y="8451"/>
                    <a:pt x="1589" y="7644"/>
                    <a:pt x="2207" y="7187"/>
                  </a:cubicBezTo>
                  <a:cubicBezTo>
                    <a:pt x="2504" y="6972"/>
                    <a:pt x="2827" y="6757"/>
                    <a:pt x="3150" y="6567"/>
                  </a:cubicBezTo>
                  <a:cubicBezTo>
                    <a:pt x="3473" y="6352"/>
                    <a:pt x="3796" y="6165"/>
                    <a:pt x="4119" y="5949"/>
                  </a:cubicBezTo>
                  <a:cubicBezTo>
                    <a:pt x="6165" y="4360"/>
                    <a:pt x="8559" y="3365"/>
                    <a:pt x="10848" y="2153"/>
                  </a:cubicBezTo>
                  <a:cubicBezTo>
                    <a:pt x="11709" y="1669"/>
                    <a:pt x="11358" y="646"/>
                    <a:pt x="10794" y="82"/>
                  </a:cubicBezTo>
                  <a:lnTo>
                    <a:pt x="97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16"/>
          <p:cNvGrpSpPr/>
          <p:nvPr/>
        </p:nvGrpSpPr>
        <p:grpSpPr>
          <a:xfrm>
            <a:off x="-4154209" y="-4740921"/>
            <a:ext cx="8200966" cy="10273734"/>
            <a:chOff x="-4154209" y="-4740921"/>
            <a:chExt cx="8200966" cy="10273734"/>
          </a:xfrm>
        </p:grpSpPr>
        <p:sp>
          <p:nvSpPr>
            <p:cNvPr id="415" name="Google Shape;415;p16"/>
            <p:cNvSpPr/>
            <p:nvPr/>
          </p:nvSpPr>
          <p:spPr>
            <a:xfrm rot="-8836298" flipH="1">
              <a:off x="-1490796" y="-5063020"/>
              <a:ext cx="1862029" cy="10399462"/>
            </a:xfrm>
            <a:custGeom>
              <a:avLst/>
              <a:gdLst/>
              <a:ahLst/>
              <a:cxnLst/>
              <a:rect l="l" t="t" r="r" b="b"/>
              <a:pathLst>
                <a:path w="11790" h="55256" extrusionOk="0">
                  <a:moveTo>
                    <a:pt x="10256" y="1"/>
                  </a:moveTo>
                  <a:lnTo>
                    <a:pt x="10256" y="1"/>
                  </a:lnTo>
                  <a:cubicBezTo>
                    <a:pt x="10364" y="485"/>
                    <a:pt x="10228" y="1024"/>
                    <a:pt x="9825" y="1319"/>
                  </a:cubicBezTo>
                  <a:cubicBezTo>
                    <a:pt x="7644" y="3203"/>
                    <a:pt x="5007" y="4387"/>
                    <a:pt x="2935" y="6514"/>
                  </a:cubicBezTo>
                  <a:cubicBezTo>
                    <a:pt x="2692" y="6729"/>
                    <a:pt x="2423" y="6971"/>
                    <a:pt x="2182" y="7186"/>
                  </a:cubicBezTo>
                  <a:cubicBezTo>
                    <a:pt x="1669" y="7645"/>
                    <a:pt x="1159" y="8101"/>
                    <a:pt x="728" y="8586"/>
                  </a:cubicBezTo>
                  <a:cubicBezTo>
                    <a:pt x="377" y="9016"/>
                    <a:pt x="1" y="9608"/>
                    <a:pt x="431" y="10039"/>
                  </a:cubicBezTo>
                  <a:cubicBezTo>
                    <a:pt x="1643" y="11359"/>
                    <a:pt x="3527" y="11546"/>
                    <a:pt x="5060" y="12543"/>
                  </a:cubicBezTo>
                  <a:cubicBezTo>
                    <a:pt x="6273" y="13269"/>
                    <a:pt x="7214" y="14158"/>
                    <a:pt x="8157" y="15153"/>
                  </a:cubicBezTo>
                  <a:cubicBezTo>
                    <a:pt x="8398" y="15450"/>
                    <a:pt x="8641" y="15719"/>
                    <a:pt x="8882" y="16014"/>
                  </a:cubicBezTo>
                  <a:cubicBezTo>
                    <a:pt x="9126" y="16283"/>
                    <a:pt x="9367" y="16580"/>
                    <a:pt x="9556" y="16875"/>
                  </a:cubicBezTo>
                  <a:cubicBezTo>
                    <a:pt x="10041" y="17495"/>
                    <a:pt x="10256" y="18329"/>
                    <a:pt x="9503" y="18733"/>
                  </a:cubicBezTo>
                  <a:cubicBezTo>
                    <a:pt x="6919" y="19836"/>
                    <a:pt x="3930" y="19836"/>
                    <a:pt x="1723" y="21802"/>
                  </a:cubicBezTo>
                  <a:cubicBezTo>
                    <a:pt x="1428" y="22043"/>
                    <a:pt x="1159" y="22286"/>
                    <a:pt x="916" y="22555"/>
                  </a:cubicBezTo>
                  <a:cubicBezTo>
                    <a:pt x="674" y="22825"/>
                    <a:pt x="459" y="23120"/>
                    <a:pt x="270" y="23417"/>
                  </a:cubicBezTo>
                  <a:cubicBezTo>
                    <a:pt x="82" y="23686"/>
                    <a:pt x="108" y="24088"/>
                    <a:pt x="431" y="24332"/>
                  </a:cubicBezTo>
                  <a:cubicBezTo>
                    <a:pt x="2423" y="25947"/>
                    <a:pt x="4927" y="26995"/>
                    <a:pt x="5950" y="29471"/>
                  </a:cubicBezTo>
                  <a:cubicBezTo>
                    <a:pt x="6111" y="29741"/>
                    <a:pt x="6299" y="30010"/>
                    <a:pt x="6514" y="30279"/>
                  </a:cubicBezTo>
                  <a:cubicBezTo>
                    <a:pt x="7590" y="31571"/>
                    <a:pt x="9018" y="32647"/>
                    <a:pt x="9797" y="34155"/>
                  </a:cubicBezTo>
                  <a:cubicBezTo>
                    <a:pt x="10041" y="34639"/>
                    <a:pt x="9959" y="35231"/>
                    <a:pt x="9449" y="35500"/>
                  </a:cubicBezTo>
                  <a:cubicBezTo>
                    <a:pt x="7349" y="36551"/>
                    <a:pt x="5304" y="37654"/>
                    <a:pt x="3689" y="39404"/>
                  </a:cubicBezTo>
                  <a:cubicBezTo>
                    <a:pt x="3446" y="39591"/>
                    <a:pt x="3204" y="39781"/>
                    <a:pt x="2935" y="39968"/>
                  </a:cubicBezTo>
                  <a:cubicBezTo>
                    <a:pt x="1938" y="40668"/>
                    <a:pt x="862" y="41314"/>
                    <a:pt x="298" y="42498"/>
                  </a:cubicBezTo>
                  <a:cubicBezTo>
                    <a:pt x="82" y="43036"/>
                    <a:pt x="539" y="43495"/>
                    <a:pt x="916" y="43818"/>
                  </a:cubicBezTo>
                  <a:cubicBezTo>
                    <a:pt x="2720" y="45164"/>
                    <a:pt x="5222" y="46428"/>
                    <a:pt x="5196" y="48932"/>
                  </a:cubicBezTo>
                  <a:lnTo>
                    <a:pt x="5196" y="50303"/>
                  </a:lnTo>
                  <a:lnTo>
                    <a:pt x="5196" y="55256"/>
                  </a:lnTo>
                  <a:lnTo>
                    <a:pt x="6460" y="55256"/>
                  </a:lnTo>
                  <a:lnTo>
                    <a:pt x="6460" y="50303"/>
                  </a:lnTo>
                  <a:lnTo>
                    <a:pt x="6460" y="48932"/>
                  </a:lnTo>
                  <a:cubicBezTo>
                    <a:pt x="6273" y="46294"/>
                    <a:pt x="3338" y="45218"/>
                    <a:pt x="1885" y="43306"/>
                  </a:cubicBezTo>
                  <a:cubicBezTo>
                    <a:pt x="728" y="41773"/>
                    <a:pt x="3499" y="40776"/>
                    <a:pt x="4576" y="39861"/>
                  </a:cubicBezTo>
                  <a:lnTo>
                    <a:pt x="5222" y="39296"/>
                  </a:lnTo>
                  <a:cubicBezTo>
                    <a:pt x="6729" y="37707"/>
                    <a:pt x="8721" y="36928"/>
                    <a:pt x="10633" y="35931"/>
                  </a:cubicBezTo>
                  <a:cubicBezTo>
                    <a:pt x="11225" y="35582"/>
                    <a:pt x="11225" y="34908"/>
                    <a:pt x="10902" y="34370"/>
                  </a:cubicBezTo>
                  <a:cubicBezTo>
                    <a:pt x="10041" y="32863"/>
                    <a:pt x="8641" y="31732"/>
                    <a:pt x="7618" y="30387"/>
                  </a:cubicBezTo>
                  <a:cubicBezTo>
                    <a:pt x="7429" y="30117"/>
                    <a:pt x="7242" y="29822"/>
                    <a:pt x="7080" y="29525"/>
                  </a:cubicBezTo>
                  <a:cubicBezTo>
                    <a:pt x="6111" y="27023"/>
                    <a:pt x="3850" y="25839"/>
                    <a:pt x="1805" y="24250"/>
                  </a:cubicBezTo>
                  <a:cubicBezTo>
                    <a:pt x="1536" y="24063"/>
                    <a:pt x="1346" y="23632"/>
                    <a:pt x="1590" y="23335"/>
                  </a:cubicBezTo>
                  <a:cubicBezTo>
                    <a:pt x="1805" y="22958"/>
                    <a:pt x="2074" y="22635"/>
                    <a:pt x="2369" y="22312"/>
                  </a:cubicBezTo>
                  <a:cubicBezTo>
                    <a:pt x="4199" y="20482"/>
                    <a:pt x="6675" y="20133"/>
                    <a:pt x="9152" y="19621"/>
                  </a:cubicBezTo>
                  <a:cubicBezTo>
                    <a:pt x="10095" y="19405"/>
                    <a:pt x="11682" y="19003"/>
                    <a:pt x="11036" y="17790"/>
                  </a:cubicBezTo>
                  <a:cubicBezTo>
                    <a:pt x="10687" y="17119"/>
                    <a:pt x="10228" y="16526"/>
                    <a:pt x="9744" y="15934"/>
                  </a:cubicBezTo>
                  <a:cubicBezTo>
                    <a:pt x="9503" y="15637"/>
                    <a:pt x="9233" y="15342"/>
                    <a:pt x="8990" y="15045"/>
                  </a:cubicBezTo>
                  <a:cubicBezTo>
                    <a:pt x="7375" y="13161"/>
                    <a:pt x="5142" y="11761"/>
                    <a:pt x="2853" y="10767"/>
                  </a:cubicBezTo>
                  <a:cubicBezTo>
                    <a:pt x="2074" y="10390"/>
                    <a:pt x="1077" y="9690"/>
                    <a:pt x="1723" y="8801"/>
                  </a:cubicBezTo>
                  <a:cubicBezTo>
                    <a:pt x="2236" y="8075"/>
                    <a:pt x="2853" y="7509"/>
                    <a:pt x="3474" y="6971"/>
                  </a:cubicBezTo>
                  <a:cubicBezTo>
                    <a:pt x="3689" y="6783"/>
                    <a:pt x="3904" y="6594"/>
                    <a:pt x="4120" y="6432"/>
                  </a:cubicBezTo>
                  <a:cubicBezTo>
                    <a:pt x="6273" y="4656"/>
                    <a:pt x="8534" y="3256"/>
                    <a:pt x="10956" y="1669"/>
                  </a:cubicBezTo>
                  <a:cubicBezTo>
                    <a:pt x="11412" y="1372"/>
                    <a:pt x="11789" y="754"/>
                    <a:pt x="11602" y="162"/>
                  </a:cubicBezTo>
                  <a:lnTo>
                    <a:pt x="102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 rot="-8836298" flipH="1">
              <a:off x="-1368079" y="-4958304"/>
              <a:ext cx="1951419" cy="10368973"/>
            </a:xfrm>
            <a:custGeom>
              <a:avLst/>
              <a:gdLst/>
              <a:ahLst/>
              <a:cxnLst/>
              <a:rect l="l" t="t" r="r" b="b"/>
              <a:pathLst>
                <a:path w="12356" h="55094" extrusionOk="0">
                  <a:moveTo>
                    <a:pt x="10687" y="0"/>
                  </a:moveTo>
                  <a:cubicBezTo>
                    <a:pt x="10874" y="592"/>
                    <a:pt x="10497" y="1210"/>
                    <a:pt x="10041" y="1507"/>
                  </a:cubicBezTo>
                  <a:cubicBezTo>
                    <a:pt x="7834" y="3015"/>
                    <a:pt x="5653" y="4117"/>
                    <a:pt x="3769" y="5922"/>
                  </a:cubicBezTo>
                  <a:cubicBezTo>
                    <a:pt x="3420" y="6191"/>
                    <a:pt x="3069" y="6432"/>
                    <a:pt x="2746" y="6701"/>
                  </a:cubicBezTo>
                  <a:cubicBezTo>
                    <a:pt x="1346" y="7724"/>
                    <a:pt x="1" y="8800"/>
                    <a:pt x="1239" y="9931"/>
                  </a:cubicBezTo>
                  <a:cubicBezTo>
                    <a:pt x="3284" y="11789"/>
                    <a:pt x="6273" y="12650"/>
                    <a:pt x="8049" y="14911"/>
                  </a:cubicBezTo>
                  <a:cubicBezTo>
                    <a:pt x="8318" y="15206"/>
                    <a:pt x="8560" y="15475"/>
                    <a:pt x="8803" y="15772"/>
                  </a:cubicBezTo>
                  <a:cubicBezTo>
                    <a:pt x="9287" y="16364"/>
                    <a:pt x="9744" y="16982"/>
                    <a:pt x="10121" y="17628"/>
                  </a:cubicBezTo>
                  <a:cubicBezTo>
                    <a:pt x="10390" y="18059"/>
                    <a:pt x="10256" y="18651"/>
                    <a:pt x="9798" y="18866"/>
                  </a:cubicBezTo>
                  <a:cubicBezTo>
                    <a:pt x="7268" y="20105"/>
                    <a:pt x="4199" y="19943"/>
                    <a:pt x="1938" y="21666"/>
                  </a:cubicBezTo>
                  <a:cubicBezTo>
                    <a:pt x="1562" y="21935"/>
                    <a:pt x="1267" y="22204"/>
                    <a:pt x="1051" y="22501"/>
                  </a:cubicBezTo>
                  <a:cubicBezTo>
                    <a:pt x="647" y="23065"/>
                    <a:pt x="593" y="23657"/>
                    <a:pt x="1321" y="24277"/>
                  </a:cubicBezTo>
                  <a:cubicBezTo>
                    <a:pt x="3205" y="25946"/>
                    <a:pt x="5384" y="27372"/>
                    <a:pt x="6380" y="29768"/>
                  </a:cubicBezTo>
                  <a:cubicBezTo>
                    <a:pt x="6622" y="30091"/>
                    <a:pt x="6865" y="30440"/>
                    <a:pt x="7134" y="30763"/>
                  </a:cubicBezTo>
                  <a:cubicBezTo>
                    <a:pt x="7967" y="31706"/>
                    <a:pt x="8936" y="32593"/>
                    <a:pt x="9690" y="33590"/>
                  </a:cubicBezTo>
                  <a:cubicBezTo>
                    <a:pt x="10390" y="34505"/>
                    <a:pt x="10310" y="35743"/>
                    <a:pt x="9152" y="36120"/>
                  </a:cubicBezTo>
                  <a:cubicBezTo>
                    <a:pt x="7160" y="36820"/>
                    <a:pt x="5465" y="37950"/>
                    <a:pt x="4012" y="39429"/>
                  </a:cubicBezTo>
                  <a:cubicBezTo>
                    <a:pt x="3823" y="39591"/>
                    <a:pt x="3607" y="39727"/>
                    <a:pt x="3392" y="39888"/>
                  </a:cubicBezTo>
                  <a:cubicBezTo>
                    <a:pt x="2289" y="40614"/>
                    <a:pt x="970" y="41180"/>
                    <a:pt x="675" y="42526"/>
                  </a:cubicBezTo>
                  <a:cubicBezTo>
                    <a:pt x="593" y="42928"/>
                    <a:pt x="890" y="43305"/>
                    <a:pt x="1239" y="43574"/>
                  </a:cubicBezTo>
                  <a:cubicBezTo>
                    <a:pt x="2961" y="45002"/>
                    <a:pt x="5384" y="46348"/>
                    <a:pt x="5545" y="48770"/>
                  </a:cubicBezTo>
                  <a:lnTo>
                    <a:pt x="5545" y="50141"/>
                  </a:lnTo>
                  <a:lnTo>
                    <a:pt x="5545" y="55094"/>
                  </a:lnTo>
                  <a:lnTo>
                    <a:pt x="6811" y="55094"/>
                  </a:lnTo>
                  <a:lnTo>
                    <a:pt x="6811" y="50141"/>
                  </a:lnTo>
                  <a:cubicBezTo>
                    <a:pt x="6811" y="49711"/>
                    <a:pt x="6811" y="49254"/>
                    <a:pt x="6783" y="48742"/>
                  </a:cubicBezTo>
                  <a:cubicBezTo>
                    <a:pt x="6299" y="46266"/>
                    <a:pt x="3823" y="45056"/>
                    <a:pt x="2236" y="43251"/>
                  </a:cubicBezTo>
                  <a:cubicBezTo>
                    <a:pt x="1966" y="42928"/>
                    <a:pt x="1777" y="42418"/>
                    <a:pt x="2074" y="42041"/>
                  </a:cubicBezTo>
                  <a:cubicBezTo>
                    <a:pt x="2828" y="41098"/>
                    <a:pt x="3930" y="40506"/>
                    <a:pt x="4899" y="39834"/>
                  </a:cubicBezTo>
                  <a:cubicBezTo>
                    <a:pt x="5222" y="39591"/>
                    <a:pt x="5519" y="39350"/>
                    <a:pt x="5842" y="39106"/>
                  </a:cubicBezTo>
                  <a:cubicBezTo>
                    <a:pt x="7296" y="37814"/>
                    <a:pt x="9421" y="37384"/>
                    <a:pt x="10741" y="36146"/>
                  </a:cubicBezTo>
                  <a:cubicBezTo>
                    <a:pt x="12356" y="34585"/>
                    <a:pt x="9718" y="32754"/>
                    <a:pt x="8237" y="30952"/>
                  </a:cubicBezTo>
                  <a:cubicBezTo>
                    <a:pt x="7942" y="30601"/>
                    <a:pt x="7698" y="30252"/>
                    <a:pt x="7537" y="29902"/>
                  </a:cubicBezTo>
                  <a:cubicBezTo>
                    <a:pt x="6703" y="28207"/>
                    <a:pt x="5760" y="26592"/>
                    <a:pt x="4120" y="25488"/>
                  </a:cubicBezTo>
                  <a:cubicBezTo>
                    <a:pt x="3338" y="25003"/>
                    <a:pt x="2584" y="24547"/>
                    <a:pt x="2074" y="23819"/>
                  </a:cubicBezTo>
                  <a:cubicBezTo>
                    <a:pt x="1885" y="23550"/>
                    <a:pt x="1913" y="23227"/>
                    <a:pt x="2046" y="22932"/>
                  </a:cubicBezTo>
                  <a:cubicBezTo>
                    <a:pt x="2182" y="22635"/>
                    <a:pt x="2451" y="22340"/>
                    <a:pt x="2692" y="22124"/>
                  </a:cubicBezTo>
                  <a:cubicBezTo>
                    <a:pt x="4766" y="20374"/>
                    <a:pt x="7537" y="20294"/>
                    <a:pt x="10121" y="19648"/>
                  </a:cubicBezTo>
                  <a:cubicBezTo>
                    <a:pt x="10928" y="19459"/>
                    <a:pt x="11843" y="18920"/>
                    <a:pt x="11305" y="17979"/>
                  </a:cubicBezTo>
                  <a:cubicBezTo>
                    <a:pt x="10902" y="17305"/>
                    <a:pt x="10418" y="16659"/>
                    <a:pt x="9905" y="16067"/>
                  </a:cubicBezTo>
                  <a:cubicBezTo>
                    <a:pt x="9636" y="15744"/>
                    <a:pt x="9395" y="15449"/>
                    <a:pt x="9126" y="15126"/>
                  </a:cubicBezTo>
                  <a:cubicBezTo>
                    <a:pt x="7296" y="12838"/>
                    <a:pt x="4576" y="11653"/>
                    <a:pt x="2423" y="9797"/>
                  </a:cubicBezTo>
                  <a:cubicBezTo>
                    <a:pt x="1267" y="8800"/>
                    <a:pt x="2343" y="7806"/>
                    <a:pt x="3528" y="6944"/>
                  </a:cubicBezTo>
                  <a:cubicBezTo>
                    <a:pt x="3823" y="6729"/>
                    <a:pt x="4120" y="6514"/>
                    <a:pt x="4389" y="6298"/>
                  </a:cubicBezTo>
                  <a:cubicBezTo>
                    <a:pt x="6542" y="4468"/>
                    <a:pt x="8910" y="3148"/>
                    <a:pt x="11333" y="1669"/>
                  </a:cubicBezTo>
                  <a:cubicBezTo>
                    <a:pt x="11871" y="1346"/>
                    <a:pt x="12112" y="726"/>
                    <a:pt x="11951" y="162"/>
                  </a:cubicBezTo>
                  <a:lnTo>
                    <a:pt x="10687" y="0"/>
                  </a:ln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6"/>
            <p:cNvSpPr/>
            <p:nvPr/>
          </p:nvSpPr>
          <p:spPr>
            <a:xfrm rot="-8836298" flipH="1">
              <a:off x="-1184482" y="-4843269"/>
              <a:ext cx="1951103" cy="10338672"/>
            </a:xfrm>
            <a:custGeom>
              <a:avLst/>
              <a:gdLst/>
              <a:ahLst/>
              <a:cxnLst/>
              <a:rect l="l" t="t" r="r" b="b"/>
              <a:pathLst>
                <a:path w="12354" h="54933" extrusionOk="0">
                  <a:moveTo>
                    <a:pt x="10631" y="1"/>
                  </a:moveTo>
                  <a:cubicBezTo>
                    <a:pt x="10792" y="565"/>
                    <a:pt x="10523" y="1157"/>
                    <a:pt x="10013" y="1508"/>
                  </a:cubicBezTo>
                  <a:cubicBezTo>
                    <a:pt x="7724" y="3041"/>
                    <a:pt x="5383" y="4146"/>
                    <a:pt x="3392" y="5922"/>
                  </a:cubicBezTo>
                  <a:cubicBezTo>
                    <a:pt x="3069" y="6163"/>
                    <a:pt x="2772" y="6406"/>
                    <a:pt x="2449" y="6648"/>
                  </a:cubicBezTo>
                  <a:cubicBezTo>
                    <a:pt x="2154" y="6891"/>
                    <a:pt x="1857" y="7106"/>
                    <a:pt x="1562" y="7347"/>
                  </a:cubicBezTo>
                  <a:cubicBezTo>
                    <a:pt x="834" y="7914"/>
                    <a:pt x="1" y="9070"/>
                    <a:pt x="1023" y="9716"/>
                  </a:cubicBezTo>
                  <a:cubicBezTo>
                    <a:pt x="3525" y="11385"/>
                    <a:pt x="5976" y="12677"/>
                    <a:pt x="7806" y="14965"/>
                  </a:cubicBezTo>
                  <a:cubicBezTo>
                    <a:pt x="8075" y="15288"/>
                    <a:pt x="8316" y="15583"/>
                    <a:pt x="8585" y="15906"/>
                  </a:cubicBezTo>
                  <a:cubicBezTo>
                    <a:pt x="9098" y="16498"/>
                    <a:pt x="9582" y="17144"/>
                    <a:pt x="9985" y="17818"/>
                  </a:cubicBezTo>
                  <a:cubicBezTo>
                    <a:pt x="10415" y="18544"/>
                    <a:pt x="9823" y="19218"/>
                    <a:pt x="9070" y="19351"/>
                  </a:cubicBezTo>
                  <a:cubicBezTo>
                    <a:pt x="6594" y="20051"/>
                    <a:pt x="4038" y="20079"/>
                    <a:pt x="1857" y="21558"/>
                  </a:cubicBezTo>
                  <a:cubicBezTo>
                    <a:pt x="1562" y="21802"/>
                    <a:pt x="1264" y="22043"/>
                    <a:pt x="1023" y="22312"/>
                  </a:cubicBezTo>
                  <a:cubicBezTo>
                    <a:pt x="726" y="22717"/>
                    <a:pt x="377" y="23281"/>
                    <a:pt x="754" y="23658"/>
                  </a:cubicBezTo>
                  <a:cubicBezTo>
                    <a:pt x="2772" y="25516"/>
                    <a:pt x="5194" y="26995"/>
                    <a:pt x="6217" y="29661"/>
                  </a:cubicBezTo>
                  <a:cubicBezTo>
                    <a:pt x="6432" y="30010"/>
                    <a:pt x="6675" y="30361"/>
                    <a:pt x="6917" y="30684"/>
                  </a:cubicBezTo>
                  <a:cubicBezTo>
                    <a:pt x="7698" y="31678"/>
                    <a:pt x="8639" y="32621"/>
                    <a:pt x="9367" y="33644"/>
                  </a:cubicBezTo>
                  <a:cubicBezTo>
                    <a:pt x="9931" y="34370"/>
                    <a:pt x="10551" y="35769"/>
                    <a:pt x="9339" y="36228"/>
                  </a:cubicBezTo>
                  <a:cubicBezTo>
                    <a:pt x="7401" y="36982"/>
                    <a:pt x="5571" y="37923"/>
                    <a:pt x="4038" y="39350"/>
                  </a:cubicBezTo>
                  <a:cubicBezTo>
                    <a:pt x="3794" y="39566"/>
                    <a:pt x="3525" y="39781"/>
                    <a:pt x="3256" y="39968"/>
                  </a:cubicBezTo>
                  <a:cubicBezTo>
                    <a:pt x="2692" y="40345"/>
                    <a:pt x="2100" y="40696"/>
                    <a:pt x="1562" y="41073"/>
                  </a:cubicBezTo>
                  <a:cubicBezTo>
                    <a:pt x="888" y="41529"/>
                    <a:pt x="270" y="42365"/>
                    <a:pt x="916" y="43090"/>
                  </a:cubicBezTo>
                  <a:cubicBezTo>
                    <a:pt x="2531" y="44867"/>
                    <a:pt x="4979" y="46105"/>
                    <a:pt x="5463" y="48581"/>
                  </a:cubicBezTo>
                  <a:cubicBezTo>
                    <a:pt x="5491" y="49093"/>
                    <a:pt x="5491" y="49550"/>
                    <a:pt x="5491" y="49980"/>
                  </a:cubicBezTo>
                  <a:lnTo>
                    <a:pt x="5491" y="54933"/>
                  </a:lnTo>
                  <a:lnTo>
                    <a:pt x="6755" y="54933"/>
                  </a:lnTo>
                  <a:lnTo>
                    <a:pt x="6755" y="51219"/>
                  </a:lnTo>
                  <a:lnTo>
                    <a:pt x="6755" y="49980"/>
                  </a:lnTo>
                  <a:cubicBezTo>
                    <a:pt x="6998" y="46779"/>
                    <a:pt x="3794" y="45297"/>
                    <a:pt x="2100" y="42983"/>
                  </a:cubicBezTo>
                  <a:cubicBezTo>
                    <a:pt x="1885" y="42688"/>
                    <a:pt x="1885" y="42283"/>
                    <a:pt x="2100" y="41988"/>
                  </a:cubicBezTo>
                  <a:cubicBezTo>
                    <a:pt x="2610" y="41422"/>
                    <a:pt x="3284" y="40965"/>
                    <a:pt x="3984" y="40506"/>
                  </a:cubicBezTo>
                  <a:cubicBezTo>
                    <a:pt x="4333" y="40265"/>
                    <a:pt x="4684" y="40050"/>
                    <a:pt x="5007" y="39807"/>
                  </a:cubicBezTo>
                  <a:cubicBezTo>
                    <a:pt x="6755" y="38327"/>
                    <a:pt x="8882" y="37681"/>
                    <a:pt x="10874" y="36523"/>
                  </a:cubicBezTo>
                  <a:cubicBezTo>
                    <a:pt x="11897" y="35959"/>
                    <a:pt x="10982" y="34801"/>
                    <a:pt x="10523" y="34047"/>
                  </a:cubicBezTo>
                  <a:cubicBezTo>
                    <a:pt x="9797" y="32916"/>
                    <a:pt x="8829" y="31922"/>
                    <a:pt x="8075" y="30871"/>
                  </a:cubicBezTo>
                  <a:cubicBezTo>
                    <a:pt x="7885" y="30602"/>
                    <a:pt x="7698" y="30333"/>
                    <a:pt x="7537" y="30064"/>
                  </a:cubicBezTo>
                  <a:cubicBezTo>
                    <a:pt x="6460" y="27426"/>
                    <a:pt x="4253" y="25703"/>
                    <a:pt x="2233" y="23819"/>
                  </a:cubicBezTo>
                  <a:cubicBezTo>
                    <a:pt x="1857" y="23496"/>
                    <a:pt x="1910" y="23094"/>
                    <a:pt x="2126" y="22717"/>
                  </a:cubicBezTo>
                  <a:cubicBezTo>
                    <a:pt x="2341" y="22340"/>
                    <a:pt x="2718" y="21989"/>
                    <a:pt x="3015" y="21748"/>
                  </a:cubicBezTo>
                  <a:cubicBezTo>
                    <a:pt x="5140" y="20428"/>
                    <a:pt x="7724" y="20482"/>
                    <a:pt x="10174" y="19864"/>
                  </a:cubicBezTo>
                  <a:cubicBezTo>
                    <a:pt x="10631" y="19702"/>
                    <a:pt x="11223" y="19595"/>
                    <a:pt x="11277" y="19056"/>
                  </a:cubicBezTo>
                  <a:cubicBezTo>
                    <a:pt x="11492" y="18167"/>
                    <a:pt x="10820" y="17603"/>
                    <a:pt x="10336" y="17011"/>
                  </a:cubicBezTo>
                  <a:cubicBezTo>
                    <a:pt x="10067" y="16688"/>
                    <a:pt x="9823" y="16365"/>
                    <a:pt x="9554" y="16042"/>
                  </a:cubicBezTo>
                  <a:lnTo>
                    <a:pt x="8747" y="15073"/>
                  </a:lnTo>
                  <a:cubicBezTo>
                    <a:pt x="7132" y="12838"/>
                    <a:pt x="4925" y="11385"/>
                    <a:pt x="2556" y="9877"/>
                  </a:cubicBezTo>
                  <a:cubicBezTo>
                    <a:pt x="1723" y="9339"/>
                    <a:pt x="1615" y="8370"/>
                    <a:pt x="2341" y="7724"/>
                  </a:cubicBezTo>
                  <a:cubicBezTo>
                    <a:pt x="2610" y="7455"/>
                    <a:pt x="2933" y="7214"/>
                    <a:pt x="3256" y="6971"/>
                  </a:cubicBezTo>
                  <a:cubicBezTo>
                    <a:pt x="3579" y="6729"/>
                    <a:pt x="3930" y="6486"/>
                    <a:pt x="4253" y="6245"/>
                  </a:cubicBezTo>
                  <a:cubicBezTo>
                    <a:pt x="6378" y="4469"/>
                    <a:pt x="8721" y="3123"/>
                    <a:pt x="11223" y="1857"/>
                  </a:cubicBezTo>
                  <a:cubicBezTo>
                    <a:pt x="11789" y="1508"/>
                    <a:pt x="12353" y="834"/>
                    <a:pt x="11869" y="134"/>
                  </a:cubicBezTo>
                  <a:lnTo>
                    <a:pt x="106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6"/>
            <p:cNvSpPr/>
            <p:nvPr/>
          </p:nvSpPr>
          <p:spPr>
            <a:xfrm rot="-8836298" flipH="1">
              <a:off x="-986341" y="-4726375"/>
              <a:ext cx="1925992" cy="10313453"/>
            </a:xfrm>
            <a:custGeom>
              <a:avLst/>
              <a:gdLst/>
              <a:ahLst/>
              <a:cxnLst/>
              <a:rect l="l" t="t" r="r" b="b"/>
              <a:pathLst>
                <a:path w="12195" h="54799" extrusionOk="0">
                  <a:moveTo>
                    <a:pt x="10444" y="0"/>
                  </a:moveTo>
                  <a:cubicBezTo>
                    <a:pt x="10928" y="700"/>
                    <a:pt x="10364" y="1374"/>
                    <a:pt x="9798" y="1723"/>
                  </a:cubicBezTo>
                  <a:cubicBezTo>
                    <a:pt x="7296" y="2989"/>
                    <a:pt x="4953" y="4335"/>
                    <a:pt x="2828" y="6111"/>
                  </a:cubicBezTo>
                  <a:cubicBezTo>
                    <a:pt x="2505" y="6352"/>
                    <a:pt x="2154" y="6595"/>
                    <a:pt x="1831" y="6837"/>
                  </a:cubicBezTo>
                  <a:cubicBezTo>
                    <a:pt x="1508" y="7080"/>
                    <a:pt x="1185" y="7321"/>
                    <a:pt x="916" y="7590"/>
                  </a:cubicBezTo>
                  <a:cubicBezTo>
                    <a:pt x="1" y="8426"/>
                    <a:pt x="567" y="9474"/>
                    <a:pt x="1482" y="10013"/>
                  </a:cubicBezTo>
                  <a:cubicBezTo>
                    <a:pt x="3823" y="11358"/>
                    <a:pt x="5868" y="13001"/>
                    <a:pt x="7457" y="15101"/>
                  </a:cubicBezTo>
                  <a:cubicBezTo>
                    <a:pt x="7699" y="15370"/>
                    <a:pt x="7914" y="15639"/>
                    <a:pt x="8157" y="15908"/>
                  </a:cubicBezTo>
                  <a:cubicBezTo>
                    <a:pt x="8588" y="16446"/>
                    <a:pt x="9044" y="16985"/>
                    <a:pt x="9449" y="17577"/>
                  </a:cubicBezTo>
                  <a:cubicBezTo>
                    <a:pt x="9718" y="18007"/>
                    <a:pt x="10121" y="18492"/>
                    <a:pt x="9852" y="18841"/>
                  </a:cubicBezTo>
                  <a:cubicBezTo>
                    <a:pt x="8398" y="20617"/>
                    <a:pt x="5627" y="19999"/>
                    <a:pt x="3528" y="20725"/>
                  </a:cubicBezTo>
                  <a:cubicBezTo>
                    <a:pt x="2882" y="20994"/>
                    <a:pt x="2208" y="21183"/>
                    <a:pt x="1616" y="21586"/>
                  </a:cubicBezTo>
                  <a:cubicBezTo>
                    <a:pt x="1293" y="21855"/>
                    <a:pt x="998" y="22124"/>
                    <a:pt x="755" y="22421"/>
                  </a:cubicBezTo>
                  <a:cubicBezTo>
                    <a:pt x="460" y="22798"/>
                    <a:pt x="406" y="23362"/>
                    <a:pt x="808" y="23685"/>
                  </a:cubicBezTo>
                  <a:cubicBezTo>
                    <a:pt x="2962" y="25515"/>
                    <a:pt x="5061" y="27400"/>
                    <a:pt x="6165" y="30091"/>
                  </a:cubicBezTo>
                  <a:cubicBezTo>
                    <a:pt x="6353" y="30388"/>
                    <a:pt x="6542" y="30657"/>
                    <a:pt x="6758" y="30952"/>
                  </a:cubicBezTo>
                  <a:cubicBezTo>
                    <a:pt x="7591" y="32057"/>
                    <a:pt x="8588" y="33105"/>
                    <a:pt x="9313" y="34290"/>
                  </a:cubicBezTo>
                  <a:cubicBezTo>
                    <a:pt x="9744" y="34936"/>
                    <a:pt x="10282" y="35933"/>
                    <a:pt x="9449" y="36389"/>
                  </a:cubicBezTo>
                  <a:cubicBezTo>
                    <a:pt x="7511" y="37466"/>
                    <a:pt x="5438" y="38086"/>
                    <a:pt x="3743" y="39565"/>
                  </a:cubicBezTo>
                  <a:cubicBezTo>
                    <a:pt x="3446" y="39808"/>
                    <a:pt x="3123" y="40024"/>
                    <a:pt x="2800" y="40239"/>
                  </a:cubicBezTo>
                  <a:cubicBezTo>
                    <a:pt x="2128" y="40670"/>
                    <a:pt x="1454" y="41072"/>
                    <a:pt x="916" y="41557"/>
                  </a:cubicBezTo>
                  <a:cubicBezTo>
                    <a:pt x="567" y="41880"/>
                    <a:pt x="324" y="42418"/>
                    <a:pt x="647" y="42877"/>
                  </a:cubicBezTo>
                  <a:cubicBezTo>
                    <a:pt x="2369" y="45163"/>
                    <a:pt x="5573" y="46645"/>
                    <a:pt x="5330" y="49846"/>
                  </a:cubicBezTo>
                  <a:lnTo>
                    <a:pt x="5330" y="51085"/>
                  </a:lnTo>
                  <a:lnTo>
                    <a:pt x="5330" y="54799"/>
                  </a:lnTo>
                  <a:lnTo>
                    <a:pt x="6596" y="54799"/>
                  </a:lnTo>
                  <a:lnTo>
                    <a:pt x="6596" y="52161"/>
                  </a:lnTo>
                  <a:lnTo>
                    <a:pt x="6596" y="51085"/>
                  </a:lnTo>
                  <a:cubicBezTo>
                    <a:pt x="6704" y="49336"/>
                    <a:pt x="6030" y="47721"/>
                    <a:pt x="5035" y="46268"/>
                  </a:cubicBezTo>
                  <a:cubicBezTo>
                    <a:pt x="4038" y="44894"/>
                    <a:pt x="1106" y="43738"/>
                    <a:pt x="2262" y="42041"/>
                  </a:cubicBezTo>
                  <a:cubicBezTo>
                    <a:pt x="2692" y="41423"/>
                    <a:pt x="3338" y="40965"/>
                    <a:pt x="4012" y="40480"/>
                  </a:cubicBezTo>
                  <a:cubicBezTo>
                    <a:pt x="4361" y="40239"/>
                    <a:pt x="4712" y="40024"/>
                    <a:pt x="5035" y="39780"/>
                  </a:cubicBezTo>
                  <a:cubicBezTo>
                    <a:pt x="6837" y="38409"/>
                    <a:pt x="9098" y="38140"/>
                    <a:pt x="10928" y="36820"/>
                  </a:cubicBezTo>
                  <a:cubicBezTo>
                    <a:pt x="11441" y="36471"/>
                    <a:pt x="11197" y="35851"/>
                    <a:pt x="10982" y="35394"/>
                  </a:cubicBezTo>
                  <a:cubicBezTo>
                    <a:pt x="10310" y="34156"/>
                    <a:pt x="9341" y="33052"/>
                    <a:pt x="8480" y="31895"/>
                  </a:cubicBezTo>
                  <a:cubicBezTo>
                    <a:pt x="8265" y="31598"/>
                    <a:pt x="8050" y="31329"/>
                    <a:pt x="7860" y="31034"/>
                  </a:cubicBezTo>
                  <a:cubicBezTo>
                    <a:pt x="6488" y="28207"/>
                    <a:pt x="4523" y="25866"/>
                    <a:pt x="2182" y="23847"/>
                  </a:cubicBezTo>
                  <a:cubicBezTo>
                    <a:pt x="1939" y="23631"/>
                    <a:pt x="1831" y="23362"/>
                    <a:pt x="1831" y="23093"/>
                  </a:cubicBezTo>
                  <a:cubicBezTo>
                    <a:pt x="1831" y="22824"/>
                    <a:pt x="1939" y="22555"/>
                    <a:pt x="2154" y="22340"/>
                  </a:cubicBezTo>
                  <a:cubicBezTo>
                    <a:pt x="4443" y="20483"/>
                    <a:pt x="7591" y="20886"/>
                    <a:pt x="10364" y="20025"/>
                  </a:cubicBezTo>
                  <a:cubicBezTo>
                    <a:pt x="11172" y="19838"/>
                    <a:pt x="11279" y="19110"/>
                    <a:pt x="10902" y="18410"/>
                  </a:cubicBezTo>
                  <a:cubicBezTo>
                    <a:pt x="10336" y="17495"/>
                    <a:pt x="9611" y="16634"/>
                    <a:pt x="8883" y="15800"/>
                  </a:cubicBezTo>
                  <a:cubicBezTo>
                    <a:pt x="8667" y="15503"/>
                    <a:pt x="8426" y="15208"/>
                    <a:pt x="8211" y="14939"/>
                  </a:cubicBezTo>
                  <a:cubicBezTo>
                    <a:pt x="6596" y="12435"/>
                    <a:pt x="3715" y="11304"/>
                    <a:pt x="2021" y="9018"/>
                  </a:cubicBezTo>
                  <a:cubicBezTo>
                    <a:pt x="1293" y="8021"/>
                    <a:pt x="2316" y="7241"/>
                    <a:pt x="3420" y="6567"/>
                  </a:cubicBezTo>
                  <a:cubicBezTo>
                    <a:pt x="3689" y="6380"/>
                    <a:pt x="3958" y="6219"/>
                    <a:pt x="4200" y="6057"/>
                  </a:cubicBezTo>
                  <a:cubicBezTo>
                    <a:pt x="6165" y="4468"/>
                    <a:pt x="8372" y="3204"/>
                    <a:pt x="10659" y="2128"/>
                  </a:cubicBezTo>
                  <a:cubicBezTo>
                    <a:pt x="11359" y="1751"/>
                    <a:pt x="12194" y="969"/>
                    <a:pt x="11628" y="162"/>
                  </a:cubicBezTo>
                  <a:lnTo>
                    <a:pt x="10444" y="0"/>
                  </a:ln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 rot="-8836298" flipH="1">
              <a:off x="-816970" y="-4635505"/>
              <a:ext cx="1878928" cy="10283152"/>
            </a:xfrm>
            <a:custGeom>
              <a:avLst/>
              <a:gdLst/>
              <a:ahLst/>
              <a:cxnLst/>
              <a:rect l="l" t="t" r="r" b="b"/>
              <a:pathLst>
                <a:path w="11897" h="54638" extrusionOk="0">
                  <a:moveTo>
                    <a:pt x="10443" y="1"/>
                  </a:moveTo>
                  <a:lnTo>
                    <a:pt x="10443" y="1"/>
                  </a:lnTo>
                  <a:cubicBezTo>
                    <a:pt x="10820" y="539"/>
                    <a:pt x="10551" y="1213"/>
                    <a:pt x="10066" y="1562"/>
                  </a:cubicBezTo>
                  <a:cubicBezTo>
                    <a:pt x="7913" y="2936"/>
                    <a:pt x="5652" y="3743"/>
                    <a:pt x="3768" y="5304"/>
                  </a:cubicBezTo>
                  <a:cubicBezTo>
                    <a:pt x="3419" y="5573"/>
                    <a:pt x="3068" y="5814"/>
                    <a:pt x="2745" y="6058"/>
                  </a:cubicBezTo>
                  <a:cubicBezTo>
                    <a:pt x="2046" y="6542"/>
                    <a:pt x="1346" y="7027"/>
                    <a:pt x="808" y="7591"/>
                  </a:cubicBezTo>
                  <a:cubicBezTo>
                    <a:pt x="0" y="8398"/>
                    <a:pt x="889" y="9341"/>
                    <a:pt x="1643" y="9880"/>
                  </a:cubicBezTo>
                  <a:cubicBezTo>
                    <a:pt x="3635" y="11197"/>
                    <a:pt x="5383" y="12543"/>
                    <a:pt x="6729" y="14427"/>
                  </a:cubicBezTo>
                  <a:cubicBezTo>
                    <a:pt x="6918" y="14696"/>
                    <a:pt x="7134" y="14940"/>
                    <a:pt x="7321" y="15209"/>
                  </a:cubicBezTo>
                  <a:cubicBezTo>
                    <a:pt x="7941" y="15962"/>
                    <a:pt x="8613" y="16688"/>
                    <a:pt x="9205" y="17442"/>
                  </a:cubicBezTo>
                  <a:cubicBezTo>
                    <a:pt x="9797" y="18195"/>
                    <a:pt x="10497" y="19487"/>
                    <a:pt x="9179" y="19864"/>
                  </a:cubicBezTo>
                  <a:cubicBezTo>
                    <a:pt x="6380" y="20671"/>
                    <a:pt x="3258" y="20322"/>
                    <a:pt x="969" y="22179"/>
                  </a:cubicBezTo>
                  <a:cubicBezTo>
                    <a:pt x="754" y="22394"/>
                    <a:pt x="646" y="22663"/>
                    <a:pt x="646" y="22932"/>
                  </a:cubicBezTo>
                  <a:cubicBezTo>
                    <a:pt x="646" y="23201"/>
                    <a:pt x="754" y="23470"/>
                    <a:pt x="997" y="23686"/>
                  </a:cubicBezTo>
                  <a:cubicBezTo>
                    <a:pt x="3338" y="25705"/>
                    <a:pt x="5303" y="28046"/>
                    <a:pt x="6675" y="30873"/>
                  </a:cubicBezTo>
                  <a:cubicBezTo>
                    <a:pt x="6865" y="31168"/>
                    <a:pt x="7080" y="31437"/>
                    <a:pt x="7295" y="31734"/>
                  </a:cubicBezTo>
                  <a:cubicBezTo>
                    <a:pt x="8156" y="32891"/>
                    <a:pt x="9125" y="33995"/>
                    <a:pt x="9797" y="35233"/>
                  </a:cubicBezTo>
                  <a:cubicBezTo>
                    <a:pt x="10012" y="35690"/>
                    <a:pt x="10256" y="36310"/>
                    <a:pt x="9743" y="36659"/>
                  </a:cubicBezTo>
                  <a:cubicBezTo>
                    <a:pt x="7913" y="37979"/>
                    <a:pt x="5598" y="38194"/>
                    <a:pt x="3904" y="39673"/>
                  </a:cubicBezTo>
                  <a:cubicBezTo>
                    <a:pt x="3581" y="39916"/>
                    <a:pt x="3230" y="40158"/>
                    <a:pt x="2881" y="40373"/>
                  </a:cubicBezTo>
                  <a:cubicBezTo>
                    <a:pt x="2181" y="40832"/>
                    <a:pt x="1482" y="41288"/>
                    <a:pt x="915" y="41800"/>
                  </a:cubicBezTo>
                  <a:cubicBezTo>
                    <a:pt x="620" y="42123"/>
                    <a:pt x="566" y="42688"/>
                    <a:pt x="889" y="43064"/>
                  </a:cubicBezTo>
                  <a:cubicBezTo>
                    <a:pt x="2907" y="45353"/>
                    <a:pt x="5788" y="47532"/>
                    <a:pt x="5411" y="50924"/>
                  </a:cubicBezTo>
                  <a:lnTo>
                    <a:pt x="5411" y="52000"/>
                  </a:lnTo>
                  <a:lnTo>
                    <a:pt x="5411" y="54638"/>
                  </a:lnTo>
                  <a:lnTo>
                    <a:pt x="6675" y="54638"/>
                  </a:lnTo>
                  <a:lnTo>
                    <a:pt x="6675" y="52915"/>
                  </a:lnTo>
                  <a:lnTo>
                    <a:pt x="6675" y="52000"/>
                  </a:lnTo>
                  <a:cubicBezTo>
                    <a:pt x="6944" y="48609"/>
                    <a:pt x="4658" y="45917"/>
                    <a:pt x="2423" y="43603"/>
                  </a:cubicBezTo>
                  <a:cubicBezTo>
                    <a:pt x="2046" y="43146"/>
                    <a:pt x="1884" y="42472"/>
                    <a:pt x="2315" y="42042"/>
                  </a:cubicBezTo>
                  <a:cubicBezTo>
                    <a:pt x="2827" y="41585"/>
                    <a:pt x="3473" y="41208"/>
                    <a:pt x="4091" y="40804"/>
                  </a:cubicBezTo>
                  <a:cubicBezTo>
                    <a:pt x="4414" y="40616"/>
                    <a:pt x="4737" y="40427"/>
                    <a:pt x="5034" y="40211"/>
                  </a:cubicBezTo>
                  <a:cubicBezTo>
                    <a:pt x="6649" y="39081"/>
                    <a:pt x="8451" y="38355"/>
                    <a:pt x="10335" y="37709"/>
                  </a:cubicBezTo>
                  <a:cubicBezTo>
                    <a:pt x="11548" y="37305"/>
                    <a:pt x="11358" y="36041"/>
                    <a:pt x="10766" y="35126"/>
                  </a:cubicBezTo>
                  <a:cubicBezTo>
                    <a:pt x="9933" y="33995"/>
                    <a:pt x="8964" y="32891"/>
                    <a:pt x="8182" y="31734"/>
                  </a:cubicBezTo>
                  <a:cubicBezTo>
                    <a:pt x="7967" y="31437"/>
                    <a:pt x="7780" y="31142"/>
                    <a:pt x="7618" y="30845"/>
                  </a:cubicBezTo>
                  <a:cubicBezTo>
                    <a:pt x="6298" y="28046"/>
                    <a:pt x="4173" y="25867"/>
                    <a:pt x="2153" y="23606"/>
                  </a:cubicBezTo>
                  <a:cubicBezTo>
                    <a:pt x="1966" y="23363"/>
                    <a:pt x="1938" y="23094"/>
                    <a:pt x="1992" y="22824"/>
                  </a:cubicBezTo>
                  <a:cubicBezTo>
                    <a:pt x="3850" y="20538"/>
                    <a:pt x="7375" y="21291"/>
                    <a:pt x="10012" y="20484"/>
                  </a:cubicBezTo>
                  <a:cubicBezTo>
                    <a:pt x="10497" y="20322"/>
                    <a:pt x="11009" y="20269"/>
                    <a:pt x="11171" y="19730"/>
                  </a:cubicBezTo>
                  <a:cubicBezTo>
                    <a:pt x="11279" y="19300"/>
                    <a:pt x="11009" y="18949"/>
                    <a:pt x="10820" y="18600"/>
                  </a:cubicBezTo>
                  <a:cubicBezTo>
                    <a:pt x="10256" y="17631"/>
                    <a:pt x="9528" y="16770"/>
                    <a:pt x="8802" y="15855"/>
                  </a:cubicBezTo>
                  <a:cubicBezTo>
                    <a:pt x="8559" y="15557"/>
                    <a:pt x="8344" y="15263"/>
                    <a:pt x="8128" y="14965"/>
                  </a:cubicBezTo>
                  <a:cubicBezTo>
                    <a:pt x="6811" y="12894"/>
                    <a:pt x="4952" y="11279"/>
                    <a:pt x="2853" y="9933"/>
                  </a:cubicBezTo>
                  <a:cubicBezTo>
                    <a:pt x="1561" y="9126"/>
                    <a:pt x="1454" y="7698"/>
                    <a:pt x="2799" y="6891"/>
                  </a:cubicBezTo>
                  <a:cubicBezTo>
                    <a:pt x="3096" y="6729"/>
                    <a:pt x="3419" y="6542"/>
                    <a:pt x="3714" y="6353"/>
                  </a:cubicBezTo>
                  <a:cubicBezTo>
                    <a:pt x="4037" y="6165"/>
                    <a:pt x="4335" y="5950"/>
                    <a:pt x="4630" y="5735"/>
                  </a:cubicBezTo>
                  <a:cubicBezTo>
                    <a:pt x="6595" y="3930"/>
                    <a:pt x="9097" y="3205"/>
                    <a:pt x="11358" y="1697"/>
                  </a:cubicBezTo>
                  <a:cubicBezTo>
                    <a:pt x="11896" y="1321"/>
                    <a:pt x="11896" y="621"/>
                    <a:pt x="11574" y="136"/>
                  </a:cubicBezTo>
                  <a:lnTo>
                    <a:pt x="104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6"/>
            <p:cNvSpPr/>
            <p:nvPr/>
          </p:nvSpPr>
          <p:spPr>
            <a:xfrm rot="-8836283" flipH="1">
              <a:off x="-615361" y="-4515094"/>
              <a:ext cx="1857934" cy="10257560"/>
            </a:xfrm>
            <a:custGeom>
              <a:avLst/>
              <a:gdLst/>
              <a:ahLst/>
              <a:cxnLst/>
              <a:rect l="l" t="t" r="r" b="b"/>
              <a:pathLst>
                <a:path w="11764" h="54502" extrusionOk="0">
                  <a:moveTo>
                    <a:pt x="10121" y="0"/>
                  </a:moveTo>
                  <a:cubicBezTo>
                    <a:pt x="10443" y="485"/>
                    <a:pt x="10443" y="1185"/>
                    <a:pt x="9905" y="1561"/>
                  </a:cubicBezTo>
                  <a:cubicBezTo>
                    <a:pt x="7537" y="3095"/>
                    <a:pt x="5035" y="3984"/>
                    <a:pt x="2907" y="5786"/>
                  </a:cubicBezTo>
                  <a:cubicBezTo>
                    <a:pt x="2584" y="6029"/>
                    <a:pt x="2261" y="6245"/>
                    <a:pt x="1938" y="6460"/>
                  </a:cubicBezTo>
                  <a:cubicBezTo>
                    <a:pt x="1615" y="6675"/>
                    <a:pt x="1292" y="6891"/>
                    <a:pt x="997" y="7106"/>
                  </a:cubicBezTo>
                  <a:cubicBezTo>
                    <a:pt x="324" y="7562"/>
                    <a:pt x="1" y="8477"/>
                    <a:pt x="700" y="9098"/>
                  </a:cubicBezTo>
                  <a:cubicBezTo>
                    <a:pt x="2854" y="10874"/>
                    <a:pt x="5114" y="12435"/>
                    <a:pt x="6622" y="14829"/>
                  </a:cubicBezTo>
                  <a:cubicBezTo>
                    <a:pt x="6837" y="15127"/>
                    <a:pt x="7080" y="15421"/>
                    <a:pt x="7321" y="15719"/>
                  </a:cubicBezTo>
                  <a:cubicBezTo>
                    <a:pt x="8021" y="16634"/>
                    <a:pt x="8803" y="17495"/>
                    <a:pt x="9421" y="18436"/>
                  </a:cubicBezTo>
                  <a:cubicBezTo>
                    <a:pt x="10095" y="19433"/>
                    <a:pt x="9556" y="20266"/>
                    <a:pt x="8452" y="20456"/>
                  </a:cubicBezTo>
                  <a:cubicBezTo>
                    <a:pt x="5681" y="20940"/>
                    <a:pt x="2612" y="20456"/>
                    <a:pt x="621" y="22447"/>
                  </a:cubicBezTo>
                  <a:cubicBezTo>
                    <a:pt x="431" y="22770"/>
                    <a:pt x="405" y="23147"/>
                    <a:pt x="700" y="23470"/>
                  </a:cubicBezTo>
                  <a:cubicBezTo>
                    <a:pt x="2692" y="25757"/>
                    <a:pt x="4873" y="27884"/>
                    <a:pt x="6165" y="30683"/>
                  </a:cubicBezTo>
                  <a:cubicBezTo>
                    <a:pt x="6327" y="31006"/>
                    <a:pt x="6514" y="31301"/>
                    <a:pt x="6703" y="31570"/>
                  </a:cubicBezTo>
                  <a:cubicBezTo>
                    <a:pt x="7483" y="32729"/>
                    <a:pt x="8452" y="33831"/>
                    <a:pt x="9259" y="35015"/>
                  </a:cubicBezTo>
                  <a:cubicBezTo>
                    <a:pt x="9690" y="35689"/>
                    <a:pt x="10310" y="36684"/>
                    <a:pt x="9421" y="37169"/>
                  </a:cubicBezTo>
                  <a:cubicBezTo>
                    <a:pt x="7483" y="38327"/>
                    <a:pt x="5304" y="38758"/>
                    <a:pt x="3581" y="40075"/>
                  </a:cubicBezTo>
                  <a:cubicBezTo>
                    <a:pt x="3284" y="40291"/>
                    <a:pt x="2961" y="40480"/>
                    <a:pt x="2638" y="40668"/>
                  </a:cubicBezTo>
                  <a:cubicBezTo>
                    <a:pt x="2020" y="41072"/>
                    <a:pt x="1374" y="41449"/>
                    <a:pt x="862" y="41906"/>
                  </a:cubicBezTo>
                  <a:cubicBezTo>
                    <a:pt x="431" y="42336"/>
                    <a:pt x="593" y="43010"/>
                    <a:pt x="970" y="43467"/>
                  </a:cubicBezTo>
                  <a:cubicBezTo>
                    <a:pt x="3205" y="45781"/>
                    <a:pt x="5491" y="48473"/>
                    <a:pt x="5222" y="51864"/>
                  </a:cubicBezTo>
                  <a:lnTo>
                    <a:pt x="5222" y="52779"/>
                  </a:lnTo>
                  <a:lnTo>
                    <a:pt x="5222" y="54502"/>
                  </a:lnTo>
                  <a:lnTo>
                    <a:pt x="6488" y="54502"/>
                  </a:lnTo>
                  <a:lnTo>
                    <a:pt x="6488" y="54045"/>
                  </a:lnTo>
                  <a:lnTo>
                    <a:pt x="6488" y="52779"/>
                  </a:lnTo>
                  <a:cubicBezTo>
                    <a:pt x="6729" y="49093"/>
                    <a:pt x="4227" y="46348"/>
                    <a:pt x="2182" y="43467"/>
                  </a:cubicBezTo>
                  <a:cubicBezTo>
                    <a:pt x="1454" y="42444"/>
                    <a:pt x="2882" y="41718"/>
                    <a:pt x="3743" y="41314"/>
                  </a:cubicBezTo>
                  <a:cubicBezTo>
                    <a:pt x="3984" y="41206"/>
                    <a:pt x="4227" y="41072"/>
                    <a:pt x="4468" y="40937"/>
                  </a:cubicBezTo>
                  <a:cubicBezTo>
                    <a:pt x="4738" y="40775"/>
                    <a:pt x="4953" y="40614"/>
                    <a:pt x="5196" y="40426"/>
                  </a:cubicBezTo>
                  <a:cubicBezTo>
                    <a:pt x="6919" y="39135"/>
                    <a:pt x="9259" y="38945"/>
                    <a:pt x="10874" y="37492"/>
                  </a:cubicBezTo>
                  <a:cubicBezTo>
                    <a:pt x="11494" y="36874"/>
                    <a:pt x="10766" y="35984"/>
                    <a:pt x="10364" y="35366"/>
                  </a:cubicBezTo>
                  <a:cubicBezTo>
                    <a:pt x="9798" y="34585"/>
                    <a:pt x="9180" y="33831"/>
                    <a:pt x="8613" y="33052"/>
                  </a:cubicBezTo>
                  <a:cubicBezTo>
                    <a:pt x="8426" y="32783"/>
                    <a:pt x="8236" y="32513"/>
                    <a:pt x="8075" y="32244"/>
                  </a:cubicBezTo>
                  <a:cubicBezTo>
                    <a:pt x="6380" y="29391"/>
                    <a:pt x="4604" y="26618"/>
                    <a:pt x="2397" y="24142"/>
                  </a:cubicBezTo>
                  <a:cubicBezTo>
                    <a:pt x="2100" y="23847"/>
                    <a:pt x="1938" y="23578"/>
                    <a:pt x="1913" y="23309"/>
                  </a:cubicBezTo>
                  <a:cubicBezTo>
                    <a:pt x="1859" y="23039"/>
                    <a:pt x="1938" y="22824"/>
                    <a:pt x="2100" y="22581"/>
                  </a:cubicBezTo>
                  <a:cubicBezTo>
                    <a:pt x="4468" y="20858"/>
                    <a:pt x="7565" y="21586"/>
                    <a:pt x="10336" y="20725"/>
                  </a:cubicBezTo>
                  <a:cubicBezTo>
                    <a:pt x="10956" y="20589"/>
                    <a:pt x="11117" y="20051"/>
                    <a:pt x="10874" y="19513"/>
                  </a:cubicBezTo>
                  <a:cubicBezTo>
                    <a:pt x="10202" y="18113"/>
                    <a:pt x="9205" y="17011"/>
                    <a:pt x="8290" y="15826"/>
                  </a:cubicBezTo>
                  <a:cubicBezTo>
                    <a:pt x="8075" y="15529"/>
                    <a:pt x="7860" y="15234"/>
                    <a:pt x="7644" y="14911"/>
                  </a:cubicBezTo>
                  <a:cubicBezTo>
                    <a:pt x="6191" y="12435"/>
                    <a:pt x="3769" y="10874"/>
                    <a:pt x="1777" y="8854"/>
                  </a:cubicBezTo>
                  <a:cubicBezTo>
                    <a:pt x="1400" y="8477"/>
                    <a:pt x="1590" y="7832"/>
                    <a:pt x="1913" y="7483"/>
                  </a:cubicBezTo>
                  <a:cubicBezTo>
                    <a:pt x="2477" y="6970"/>
                    <a:pt x="3177" y="6514"/>
                    <a:pt x="3876" y="6055"/>
                  </a:cubicBezTo>
                  <a:cubicBezTo>
                    <a:pt x="4227" y="5814"/>
                    <a:pt x="4576" y="5571"/>
                    <a:pt x="4953" y="5330"/>
                  </a:cubicBezTo>
                  <a:cubicBezTo>
                    <a:pt x="6891" y="3822"/>
                    <a:pt x="9341" y="3230"/>
                    <a:pt x="11251" y="1615"/>
                  </a:cubicBezTo>
                  <a:cubicBezTo>
                    <a:pt x="11763" y="1185"/>
                    <a:pt x="11494" y="539"/>
                    <a:pt x="11171" y="80"/>
                  </a:cubicBezTo>
                  <a:lnTo>
                    <a:pt x="10121" y="0"/>
                  </a:ln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6"/>
            <p:cNvSpPr/>
            <p:nvPr/>
          </p:nvSpPr>
          <p:spPr>
            <a:xfrm rot="-8836283" flipH="1">
              <a:off x="-424605" y="-4396657"/>
              <a:ext cx="1849406" cy="10242503"/>
            </a:xfrm>
            <a:custGeom>
              <a:avLst/>
              <a:gdLst/>
              <a:ahLst/>
              <a:cxnLst/>
              <a:rect l="l" t="t" r="r" b="b"/>
              <a:pathLst>
                <a:path w="11710" h="54422" extrusionOk="0">
                  <a:moveTo>
                    <a:pt x="9771" y="0"/>
                  </a:moveTo>
                  <a:cubicBezTo>
                    <a:pt x="10525" y="808"/>
                    <a:pt x="9905" y="1804"/>
                    <a:pt x="9018" y="2207"/>
                  </a:cubicBezTo>
                  <a:cubicBezTo>
                    <a:pt x="7106" y="3150"/>
                    <a:pt x="5222" y="4011"/>
                    <a:pt x="3553" y="5250"/>
                  </a:cubicBezTo>
                  <a:cubicBezTo>
                    <a:pt x="3176" y="5491"/>
                    <a:pt x="2827" y="5734"/>
                    <a:pt x="2476" y="5975"/>
                  </a:cubicBezTo>
                  <a:cubicBezTo>
                    <a:pt x="1777" y="6434"/>
                    <a:pt x="1077" y="6890"/>
                    <a:pt x="513" y="7403"/>
                  </a:cubicBezTo>
                  <a:cubicBezTo>
                    <a:pt x="190" y="7752"/>
                    <a:pt x="0" y="8397"/>
                    <a:pt x="377" y="8774"/>
                  </a:cubicBezTo>
                  <a:cubicBezTo>
                    <a:pt x="2369" y="10794"/>
                    <a:pt x="4791" y="12355"/>
                    <a:pt x="6244" y="14831"/>
                  </a:cubicBezTo>
                  <a:cubicBezTo>
                    <a:pt x="6460" y="15154"/>
                    <a:pt x="6675" y="15449"/>
                    <a:pt x="6890" y="15746"/>
                  </a:cubicBezTo>
                  <a:cubicBezTo>
                    <a:pt x="7805" y="16931"/>
                    <a:pt x="8802" y="18033"/>
                    <a:pt x="9474" y="19433"/>
                  </a:cubicBezTo>
                  <a:cubicBezTo>
                    <a:pt x="9717" y="19971"/>
                    <a:pt x="9556" y="20509"/>
                    <a:pt x="8936" y="20645"/>
                  </a:cubicBezTo>
                  <a:cubicBezTo>
                    <a:pt x="6165" y="21506"/>
                    <a:pt x="3096" y="20724"/>
                    <a:pt x="728" y="22501"/>
                  </a:cubicBezTo>
                  <a:cubicBezTo>
                    <a:pt x="566" y="22716"/>
                    <a:pt x="485" y="22959"/>
                    <a:pt x="513" y="23201"/>
                  </a:cubicBezTo>
                  <a:cubicBezTo>
                    <a:pt x="566" y="23470"/>
                    <a:pt x="700" y="23767"/>
                    <a:pt x="997" y="24062"/>
                  </a:cubicBezTo>
                  <a:cubicBezTo>
                    <a:pt x="3204" y="26538"/>
                    <a:pt x="5088" y="29258"/>
                    <a:pt x="6649" y="32190"/>
                  </a:cubicBezTo>
                  <a:cubicBezTo>
                    <a:pt x="6836" y="32459"/>
                    <a:pt x="6998" y="32728"/>
                    <a:pt x="7187" y="32972"/>
                  </a:cubicBezTo>
                  <a:cubicBezTo>
                    <a:pt x="7780" y="33779"/>
                    <a:pt x="8398" y="34533"/>
                    <a:pt x="8964" y="35286"/>
                  </a:cubicBezTo>
                  <a:cubicBezTo>
                    <a:pt x="9636" y="36094"/>
                    <a:pt x="10120" y="37440"/>
                    <a:pt x="8856" y="37950"/>
                  </a:cubicBezTo>
                  <a:cubicBezTo>
                    <a:pt x="7159" y="38624"/>
                    <a:pt x="5519" y="39296"/>
                    <a:pt x="3984" y="40185"/>
                  </a:cubicBezTo>
                  <a:cubicBezTo>
                    <a:pt x="3689" y="40400"/>
                    <a:pt x="3391" y="40616"/>
                    <a:pt x="3096" y="40803"/>
                  </a:cubicBezTo>
                  <a:cubicBezTo>
                    <a:pt x="2504" y="41180"/>
                    <a:pt x="1830" y="41531"/>
                    <a:pt x="1266" y="41854"/>
                  </a:cubicBezTo>
                  <a:cubicBezTo>
                    <a:pt x="728" y="42177"/>
                    <a:pt x="377" y="42902"/>
                    <a:pt x="782" y="43387"/>
                  </a:cubicBezTo>
                  <a:cubicBezTo>
                    <a:pt x="2881" y="46240"/>
                    <a:pt x="5329" y="49013"/>
                    <a:pt x="5088" y="52699"/>
                  </a:cubicBezTo>
                  <a:lnTo>
                    <a:pt x="5088" y="53965"/>
                  </a:lnTo>
                  <a:lnTo>
                    <a:pt x="5088" y="54422"/>
                  </a:lnTo>
                  <a:lnTo>
                    <a:pt x="6352" y="54422"/>
                  </a:lnTo>
                  <a:lnTo>
                    <a:pt x="6352" y="53965"/>
                  </a:lnTo>
                  <a:cubicBezTo>
                    <a:pt x="6567" y="50090"/>
                    <a:pt x="4012" y="47075"/>
                    <a:pt x="2289" y="43817"/>
                  </a:cubicBezTo>
                  <a:cubicBezTo>
                    <a:pt x="1669" y="42661"/>
                    <a:pt x="2907" y="42149"/>
                    <a:pt x="4012" y="41610"/>
                  </a:cubicBezTo>
                  <a:cubicBezTo>
                    <a:pt x="4360" y="41423"/>
                    <a:pt x="4711" y="41262"/>
                    <a:pt x="4980" y="41072"/>
                  </a:cubicBezTo>
                  <a:cubicBezTo>
                    <a:pt x="6595" y="39349"/>
                    <a:pt x="11386" y="39403"/>
                    <a:pt x="10525" y="36820"/>
                  </a:cubicBezTo>
                  <a:cubicBezTo>
                    <a:pt x="10174" y="35717"/>
                    <a:pt x="9474" y="34694"/>
                    <a:pt x="8774" y="33725"/>
                  </a:cubicBezTo>
                  <a:cubicBezTo>
                    <a:pt x="8533" y="33374"/>
                    <a:pt x="8290" y="33051"/>
                    <a:pt x="8049" y="32728"/>
                  </a:cubicBezTo>
                  <a:cubicBezTo>
                    <a:pt x="6244" y="29580"/>
                    <a:pt x="4065" y="26753"/>
                    <a:pt x="1858" y="23793"/>
                  </a:cubicBezTo>
                  <a:cubicBezTo>
                    <a:pt x="1643" y="23498"/>
                    <a:pt x="1697" y="23175"/>
                    <a:pt x="1884" y="22906"/>
                  </a:cubicBezTo>
                  <a:cubicBezTo>
                    <a:pt x="4199" y="21237"/>
                    <a:pt x="7241" y="21883"/>
                    <a:pt x="10040" y="21317"/>
                  </a:cubicBezTo>
                  <a:cubicBezTo>
                    <a:pt x="10579" y="21155"/>
                    <a:pt x="10848" y="20724"/>
                    <a:pt x="10712" y="20186"/>
                  </a:cubicBezTo>
                  <a:cubicBezTo>
                    <a:pt x="10202" y="18761"/>
                    <a:pt x="9259" y="17630"/>
                    <a:pt x="8344" y="16418"/>
                  </a:cubicBezTo>
                  <a:cubicBezTo>
                    <a:pt x="8103" y="16123"/>
                    <a:pt x="7887" y="15826"/>
                    <a:pt x="7672" y="15503"/>
                  </a:cubicBezTo>
                  <a:cubicBezTo>
                    <a:pt x="6165" y="12973"/>
                    <a:pt x="3984" y="11009"/>
                    <a:pt x="1805" y="9043"/>
                  </a:cubicBezTo>
                  <a:cubicBezTo>
                    <a:pt x="1184" y="8451"/>
                    <a:pt x="1589" y="7644"/>
                    <a:pt x="2207" y="7187"/>
                  </a:cubicBezTo>
                  <a:cubicBezTo>
                    <a:pt x="2504" y="6972"/>
                    <a:pt x="2827" y="6757"/>
                    <a:pt x="3150" y="6567"/>
                  </a:cubicBezTo>
                  <a:cubicBezTo>
                    <a:pt x="3473" y="6352"/>
                    <a:pt x="3796" y="6165"/>
                    <a:pt x="4119" y="5949"/>
                  </a:cubicBezTo>
                  <a:cubicBezTo>
                    <a:pt x="6165" y="4360"/>
                    <a:pt x="8559" y="3365"/>
                    <a:pt x="10848" y="2153"/>
                  </a:cubicBezTo>
                  <a:cubicBezTo>
                    <a:pt x="11709" y="1669"/>
                    <a:pt x="11358" y="646"/>
                    <a:pt x="10794" y="82"/>
                  </a:cubicBezTo>
                  <a:lnTo>
                    <a:pt x="97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1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2" name="Google Shape;832;p35"/>
          <p:cNvGrpSpPr/>
          <p:nvPr/>
        </p:nvGrpSpPr>
        <p:grpSpPr>
          <a:xfrm>
            <a:off x="-3668339" y="-2685908"/>
            <a:ext cx="9448849" cy="6576094"/>
            <a:chOff x="-3668339" y="-2685908"/>
            <a:chExt cx="9448849" cy="6576094"/>
          </a:xfrm>
        </p:grpSpPr>
        <p:sp>
          <p:nvSpPr>
            <p:cNvPr id="833" name="Google Shape;833;p35"/>
            <p:cNvSpPr/>
            <p:nvPr/>
          </p:nvSpPr>
          <p:spPr>
            <a:xfrm rot="3990768">
              <a:off x="383152" y="-3198440"/>
              <a:ext cx="1878588" cy="8905219"/>
            </a:xfrm>
            <a:custGeom>
              <a:avLst/>
              <a:gdLst/>
              <a:ahLst/>
              <a:cxnLst/>
              <a:rect l="l" t="t" r="r" b="b"/>
              <a:pathLst>
                <a:path w="10067" h="47720" extrusionOk="0">
                  <a:moveTo>
                    <a:pt x="5625" y="0"/>
                  </a:moveTo>
                  <a:cubicBezTo>
                    <a:pt x="5490" y="40"/>
                    <a:pt x="5342" y="40"/>
                    <a:pt x="5194" y="40"/>
                  </a:cubicBezTo>
                  <a:cubicBezTo>
                    <a:pt x="5046" y="40"/>
                    <a:pt x="4898" y="40"/>
                    <a:pt x="4763" y="80"/>
                  </a:cubicBezTo>
                  <a:cubicBezTo>
                    <a:pt x="5463" y="2125"/>
                    <a:pt x="9177" y="4899"/>
                    <a:pt x="6970" y="6647"/>
                  </a:cubicBezTo>
                  <a:cubicBezTo>
                    <a:pt x="6540" y="6998"/>
                    <a:pt x="5840" y="7185"/>
                    <a:pt x="5276" y="7483"/>
                  </a:cubicBezTo>
                  <a:cubicBezTo>
                    <a:pt x="4979" y="7644"/>
                    <a:pt x="4738" y="7806"/>
                    <a:pt x="4522" y="8047"/>
                  </a:cubicBezTo>
                  <a:cubicBezTo>
                    <a:pt x="4064" y="9259"/>
                    <a:pt x="3123" y="10092"/>
                    <a:pt x="2072" y="10766"/>
                  </a:cubicBezTo>
                  <a:cubicBezTo>
                    <a:pt x="1803" y="10954"/>
                    <a:pt x="1562" y="11115"/>
                    <a:pt x="1293" y="11277"/>
                  </a:cubicBezTo>
                  <a:cubicBezTo>
                    <a:pt x="349" y="11599"/>
                    <a:pt x="1" y="12596"/>
                    <a:pt x="888" y="13268"/>
                  </a:cubicBezTo>
                  <a:cubicBezTo>
                    <a:pt x="3310" y="15098"/>
                    <a:pt x="8075" y="16498"/>
                    <a:pt x="7160" y="19702"/>
                  </a:cubicBezTo>
                  <a:cubicBezTo>
                    <a:pt x="6917" y="20563"/>
                    <a:pt x="4925" y="20697"/>
                    <a:pt x="4333" y="21881"/>
                  </a:cubicBezTo>
                  <a:cubicBezTo>
                    <a:pt x="4225" y="22124"/>
                    <a:pt x="4171" y="22393"/>
                    <a:pt x="4199" y="22716"/>
                  </a:cubicBezTo>
                  <a:cubicBezTo>
                    <a:pt x="4118" y="23147"/>
                    <a:pt x="4038" y="23550"/>
                    <a:pt x="3848" y="23954"/>
                  </a:cubicBezTo>
                  <a:cubicBezTo>
                    <a:pt x="3284" y="25139"/>
                    <a:pt x="1534" y="26026"/>
                    <a:pt x="2018" y="27400"/>
                  </a:cubicBezTo>
                  <a:cubicBezTo>
                    <a:pt x="2341" y="28261"/>
                    <a:pt x="2772" y="29094"/>
                    <a:pt x="3177" y="29930"/>
                  </a:cubicBezTo>
                  <a:cubicBezTo>
                    <a:pt x="3310" y="30199"/>
                    <a:pt x="3446" y="30468"/>
                    <a:pt x="3553" y="30763"/>
                  </a:cubicBezTo>
                  <a:cubicBezTo>
                    <a:pt x="4441" y="33723"/>
                    <a:pt x="7375" y="36576"/>
                    <a:pt x="6299" y="39591"/>
                  </a:cubicBezTo>
                  <a:cubicBezTo>
                    <a:pt x="5868" y="40695"/>
                    <a:pt x="4710" y="41449"/>
                    <a:pt x="4333" y="42580"/>
                  </a:cubicBezTo>
                  <a:cubicBezTo>
                    <a:pt x="4253" y="42821"/>
                    <a:pt x="4199" y="43064"/>
                    <a:pt x="4199" y="43333"/>
                  </a:cubicBezTo>
                  <a:cubicBezTo>
                    <a:pt x="4387" y="44733"/>
                    <a:pt x="3633" y="45943"/>
                    <a:pt x="2933" y="47127"/>
                  </a:cubicBezTo>
                  <a:cubicBezTo>
                    <a:pt x="2933" y="47127"/>
                    <a:pt x="3392" y="47289"/>
                    <a:pt x="3795" y="47450"/>
                  </a:cubicBezTo>
                  <a:cubicBezTo>
                    <a:pt x="4092" y="47586"/>
                    <a:pt x="4361" y="47586"/>
                    <a:pt x="4630" y="47719"/>
                  </a:cubicBezTo>
                  <a:cubicBezTo>
                    <a:pt x="4979" y="46563"/>
                    <a:pt x="5276" y="45379"/>
                    <a:pt x="5248" y="44141"/>
                  </a:cubicBezTo>
                  <a:cubicBezTo>
                    <a:pt x="5222" y="43897"/>
                    <a:pt x="5222" y="43656"/>
                    <a:pt x="5276" y="43413"/>
                  </a:cubicBezTo>
                  <a:cubicBezTo>
                    <a:pt x="5437" y="42257"/>
                    <a:pt x="6191" y="41313"/>
                    <a:pt x="6863" y="40291"/>
                  </a:cubicBezTo>
                  <a:cubicBezTo>
                    <a:pt x="7293" y="39591"/>
                    <a:pt x="7375" y="38783"/>
                    <a:pt x="7160" y="37976"/>
                  </a:cubicBezTo>
                  <a:cubicBezTo>
                    <a:pt x="6568" y="35554"/>
                    <a:pt x="5276" y="33616"/>
                    <a:pt x="5007" y="31221"/>
                  </a:cubicBezTo>
                  <a:cubicBezTo>
                    <a:pt x="4953" y="30924"/>
                    <a:pt x="4871" y="30655"/>
                    <a:pt x="4763" y="30386"/>
                  </a:cubicBezTo>
                  <a:cubicBezTo>
                    <a:pt x="4494" y="29553"/>
                    <a:pt x="4146" y="28745"/>
                    <a:pt x="3902" y="27856"/>
                  </a:cubicBezTo>
                  <a:cubicBezTo>
                    <a:pt x="3823" y="27507"/>
                    <a:pt x="3848" y="27130"/>
                    <a:pt x="3956" y="26754"/>
                  </a:cubicBezTo>
                  <a:cubicBezTo>
                    <a:pt x="4307" y="25516"/>
                    <a:pt x="5086" y="24465"/>
                    <a:pt x="5222" y="23201"/>
                  </a:cubicBezTo>
                  <a:cubicBezTo>
                    <a:pt x="5222" y="22932"/>
                    <a:pt x="5248" y="22663"/>
                    <a:pt x="5356" y="22447"/>
                  </a:cubicBezTo>
                  <a:cubicBezTo>
                    <a:pt x="5786" y="21371"/>
                    <a:pt x="7293" y="21101"/>
                    <a:pt x="8183" y="20428"/>
                  </a:cubicBezTo>
                  <a:cubicBezTo>
                    <a:pt x="9016" y="19810"/>
                    <a:pt x="8047" y="18625"/>
                    <a:pt x="7509" y="17872"/>
                  </a:cubicBezTo>
                  <a:cubicBezTo>
                    <a:pt x="5922" y="15826"/>
                    <a:pt x="3553" y="14775"/>
                    <a:pt x="1749" y="12999"/>
                  </a:cubicBezTo>
                  <a:cubicBezTo>
                    <a:pt x="1131" y="12299"/>
                    <a:pt x="1939" y="11761"/>
                    <a:pt x="2531" y="11412"/>
                  </a:cubicBezTo>
                  <a:cubicBezTo>
                    <a:pt x="2772" y="11251"/>
                    <a:pt x="3015" y="11061"/>
                    <a:pt x="3284" y="10874"/>
                  </a:cubicBezTo>
                  <a:cubicBezTo>
                    <a:pt x="4279" y="10174"/>
                    <a:pt x="5168" y="9339"/>
                    <a:pt x="6030" y="8452"/>
                  </a:cubicBezTo>
                  <a:cubicBezTo>
                    <a:pt x="6217" y="8290"/>
                    <a:pt x="6432" y="8129"/>
                    <a:pt x="6648" y="7993"/>
                  </a:cubicBezTo>
                  <a:cubicBezTo>
                    <a:pt x="7078" y="7698"/>
                    <a:pt x="7537" y="7429"/>
                    <a:pt x="7914" y="7132"/>
                  </a:cubicBezTo>
                  <a:cubicBezTo>
                    <a:pt x="10067" y="5383"/>
                    <a:pt x="6191" y="2395"/>
                    <a:pt x="5625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 rot="3990768">
              <a:off x="323529" y="-3391357"/>
              <a:ext cx="1903780" cy="8778695"/>
            </a:xfrm>
            <a:custGeom>
              <a:avLst/>
              <a:gdLst/>
              <a:ahLst/>
              <a:cxnLst/>
              <a:rect l="l" t="t" r="r" b="b"/>
              <a:pathLst>
                <a:path w="10202" h="47042" extrusionOk="0">
                  <a:moveTo>
                    <a:pt x="5748" y="0"/>
                  </a:moveTo>
                  <a:cubicBezTo>
                    <a:pt x="5598" y="0"/>
                    <a:pt x="5428" y="20"/>
                    <a:pt x="5303" y="57"/>
                  </a:cubicBezTo>
                  <a:cubicBezTo>
                    <a:pt x="6272" y="1887"/>
                    <a:pt x="8964" y="3717"/>
                    <a:pt x="7995" y="5629"/>
                  </a:cubicBezTo>
                  <a:cubicBezTo>
                    <a:pt x="7536" y="6517"/>
                    <a:pt x="6057" y="6706"/>
                    <a:pt x="5196" y="7378"/>
                  </a:cubicBezTo>
                  <a:cubicBezTo>
                    <a:pt x="4980" y="7539"/>
                    <a:pt x="4791" y="7729"/>
                    <a:pt x="4683" y="7998"/>
                  </a:cubicBezTo>
                  <a:cubicBezTo>
                    <a:pt x="4388" y="9021"/>
                    <a:pt x="3688" y="9692"/>
                    <a:pt x="2881" y="10259"/>
                  </a:cubicBezTo>
                  <a:cubicBezTo>
                    <a:pt x="2612" y="10446"/>
                    <a:pt x="2315" y="10636"/>
                    <a:pt x="2046" y="10823"/>
                  </a:cubicBezTo>
                  <a:cubicBezTo>
                    <a:pt x="1292" y="11228"/>
                    <a:pt x="0" y="12143"/>
                    <a:pt x="1077" y="12950"/>
                  </a:cubicBezTo>
                  <a:cubicBezTo>
                    <a:pt x="3499" y="14752"/>
                    <a:pt x="6621" y="15614"/>
                    <a:pt x="8128" y="18387"/>
                  </a:cubicBezTo>
                  <a:cubicBezTo>
                    <a:pt x="8425" y="18979"/>
                    <a:pt x="7913" y="19464"/>
                    <a:pt x="7429" y="19651"/>
                  </a:cubicBezTo>
                  <a:cubicBezTo>
                    <a:pt x="6434" y="19920"/>
                    <a:pt x="5383" y="20405"/>
                    <a:pt x="4873" y="21240"/>
                  </a:cubicBezTo>
                  <a:cubicBezTo>
                    <a:pt x="4737" y="21427"/>
                    <a:pt x="4657" y="21671"/>
                    <a:pt x="4604" y="21912"/>
                  </a:cubicBezTo>
                  <a:cubicBezTo>
                    <a:pt x="4711" y="23850"/>
                    <a:pt x="2827" y="24793"/>
                    <a:pt x="1751" y="26138"/>
                  </a:cubicBezTo>
                  <a:cubicBezTo>
                    <a:pt x="754" y="27377"/>
                    <a:pt x="2235" y="28425"/>
                    <a:pt x="3176" y="29502"/>
                  </a:cubicBezTo>
                  <a:cubicBezTo>
                    <a:pt x="3366" y="29691"/>
                    <a:pt x="3527" y="29907"/>
                    <a:pt x="3660" y="30122"/>
                  </a:cubicBezTo>
                  <a:cubicBezTo>
                    <a:pt x="4791" y="33082"/>
                    <a:pt x="8372" y="36177"/>
                    <a:pt x="6944" y="39273"/>
                  </a:cubicBezTo>
                  <a:cubicBezTo>
                    <a:pt x="6488" y="40296"/>
                    <a:pt x="5006" y="40914"/>
                    <a:pt x="4657" y="42126"/>
                  </a:cubicBezTo>
                  <a:cubicBezTo>
                    <a:pt x="4576" y="42367"/>
                    <a:pt x="4550" y="42636"/>
                    <a:pt x="4576" y="42933"/>
                  </a:cubicBezTo>
                  <a:cubicBezTo>
                    <a:pt x="4765" y="44548"/>
                    <a:pt x="3419" y="45409"/>
                    <a:pt x="2450" y="46404"/>
                  </a:cubicBezTo>
                  <a:cubicBezTo>
                    <a:pt x="2450" y="46404"/>
                    <a:pt x="2989" y="46594"/>
                    <a:pt x="3445" y="46781"/>
                  </a:cubicBezTo>
                  <a:cubicBezTo>
                    <a:pt x="3720" y="46873"/>
                    <a:pt x="4092" y="47042"/>
                    <a:pt x="4246" y="47042"/>
                  </a:cubicBezTo>
                  <a:cubicBezTo>
                    <a:pt x="4274" y="47042"/>
                    <a:pt x="4294" y="47036"/>
                    <a:pt x="4306" y="47024"/>
                  </a:cubicBezTo>
                  <a:cubicBezTo>
                    <a:pt x="5250" y="46081"/>
                    <a:pt x="5814" y="44710"/>
                    <a:pt x="5626" y="43310"/>
                  </a:cubicBezTo>
                  <a:cubicBezTo>
                    <a:pt x="5626" y="43041"/>
                    <a:pt x="5680" y="42798"/>
                    <a:pt x="5760" y="42557"/>
                  </a:cubicBezTo>
                  <a:cubicBezTo>
                    <a:pt x="6137" y="41426"/>
                    <a:pt x="7295" y="40672"/>
                    <a:pt x="7726" y="39568"/>
                  </a:cubicBezTo>
                  <a:cubicBezTo>
                    <a:pt x="8802" y="36553"/>
                    <a:pt x="5868" y="33700"/>
                    <a:pt x="4980" y="30740"/>
                  </a:cubicBezTo>
                  <a:cubicBezTo>
                    <a:pt x="4873" y="30445"/>
                    <a:pt x="4737" y="30176"/>
                    <a:pt x="4604" y="29907"/>
                  </a:cubicBezTo>
                  <a:cubicBezTo>
                    <a:pt x="4199" y="29071"/>
                    <a:pt x="3768" y="28238"/>
                    <a:pt x="3445" y="27377"/>
                  </a:cubicBezTo>
                  <a:cubicBezTo>
                    <a:pt x="2961" y="26003"/>
                    <a:pt x="4711" y="25116"/>
                    <a:pt x="5275" y="23931"/>
                  </a:cubicBezTo>
                  <a:cubicBezTo>
                    <a:pt x="5465" y="23527"/>
                    <a:pt x="5545" y="23124"/>
                    <a:pt x="5626" y="22693"/>
                  </a:cubicBezTo>
                  <a:cubicBezTo>
                    <a:pt x="5598" y="22370"/>
                    <a:pt x="5652" y="22101"/>
                    <a:pt x="5760" y="21858"/>
                  </a:cubicBezTo>
                  <a:cubicBezTo>
                    <a:pt x="6352" y="20674"/>
                    <a:pt x="8344" y="20540"/>
                    <a:pt x="8641" y="19651"/>
                  </a:cubicBezTo>
                  <a:cubicBezTo>
                    <a:pt x="9502" y="16690"/>
                    <a:pt x="4899" y="15237"/>
                    <a:pt x="2692" y="13489"/>
                  </a:cubicBezTo>
                  <a:cubicBezTo>
                    <a:pt x="2343" y="13219"/>
                    <a:pt x="1938" y="12950"/>
                    <a:pt x="1776" y="12520"/>
                  </a:cubicBezTo>
                  <a:cubicBezTo>
                    <a:pt x="1561" y="11899"/>
                    <a:pt x="2235" y="11497"/>
                    <a:pt x="2666" y="11254"/>
                  </a:cubicBezTo>
                  <a:cubicBezTo>
                    <a:pt x="2935" y="11092"/>
                    <a:pt x="3204" y="10931"/>
                    <a:pt x="3445" y="10769"/>
                  </a:cubicBezTo>
                  <a:cubicBezTo>
                    <a:pt x="4468" y="10151"/>
                    <a:pt x="5411" y="9423"/>
                    <a:pt x="5814" y="8213"/>
                  </a:cubicBezTo>
                  <a:cubicBezTo>
                    <a:pt x="5949" y="7998"/>
                    <a:pt x="6111" y="7862"/>
                    <a:pt x="6272" y="7729"/>
                  </a:cubicBezTo>
                  <a:cubicBezTo>
                    <a:pt x="7026" y="7216"/>
                    <a:pt x="8182" y="7083"/>
                    <a:pt x="8667" y="6437"/>
                  </a:cubicBezTo>
                  <a:cubicBezTo>
                    <a:pt x="10202" y="4337"/>
                    <a:pt x="7106" y="2049"/>
                    <a:pt x="6083" y="85"/>
                  </a:cubicBezTo>
                  <a:cubicBezTo>
                    <a:pt x="6069" y="27"/>
                    <a:pt x="5923" y="0"/>
                    <a:pt x="57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 rot="3990768">
              <a:off x="367297" y="-3517702"/>
              <a:ext cx="1803384" cy="8642653"/>
            </a:xfrm>
            <a:custGeom>
              <a:avLst/>
              <a:gdLst/>
              <a:ahLst/>
              <a:cxnLst/>
              <a:rect l="l" t="t" r="r" b="b"/>
              <a:pathLst>
                <a:path w="9664" h="46313" extrusionOk="0">
                  <a:moveTo>
                    <a:pt x="5569" y="1"/>
                  </a:moveTo>
                  <a:cubicBezTo>
                    <a:pt x="5429" y="1"/>
                    <a:pt x="5275" y="28"/>
                    <a:pt x="5142" y="76"/>
                  </a:cubicBezTo>
                  <a:cubicBezTo>
                    <a:pt x="6029" y="1719"/>
                    <a:pt x="9205" y="3736"/>
                    <a:pt x="7644" y="5405"/>
                  </a:cubicBezTo>
                  <a:cubicBezTo>
                    <a:pt x="7052" y="6105"/>
                    <a:pt x="5788" y="6294"/>
                    <a:pt x="4981" y="6886"/>
                  </a:cubicBezTo>
                  <a:cubicBezTo>
                    <a:pt x="4791" y="7020"/>
                    <a:pt x="4604" y="7181"/>
                    <a:pt x="4496" y="7397"/>
                  </a:cubicBezTo>
                  <a:cubicBezTo>
                    <a:pt x="4253" y="8581"/>
                    <a:pt x="3553" y="9335"/>
                    <a:pt x="2692" y="9981"/>
                  </a:cubicBezTo>
                  <a:cubicBezTo>
                    <a:pt x="2397" y="10196"/>
                    <a:pt x="2100" y="10385"/>
                    <a:pt x="1805" y="10601"/>
                  </a:cubicBezTo>
                  <a:cubicBezTo>
                    <a:pt x="1185" y="10924"/>
                    <a:pt x="646" y="11326"/>
                    <a:pt x="297" y="11893"/>
                  </a:cubicBezTo>
                  <a:cubicBezTo>
                    <a:pt x="0" y="12323"/>
                    <a:pt x="513" y="12726"/>
                    <a:pt x="862" y="12995"/>
                  </a:cubicBezTo>
                  <a:cubicBezTo>
                    <a:pt x="3284" y="14746"/>
                    <a:pt x="7213" y="15310"/>
                    <a:pt x="7859" y="18514"/>
                  </a:cubicBezTo>
                  <a:cubicBezTo>
                    <a:pt x="8021" y="19293"/>
                    <a:pt x="6703" y="19401"/>
                    <a:pt x="5975" y="19724"/>
                  </a:cubicBezTo>
                  <a:cubicBezTo>
                    <a:pt x="5329" y="20047"/>
                    <a:pt x="4658" y="20505"/>
                    <a:pt x="4388" y="21177"/>
                  </a:cubicBezTo>
                  <a:cubicBezTo>
                    <a:pt x="4281" y="21392"/>
                    <a:pt x="4227" y="21636"/>
                    <a:pt x="4253" y="21905"/>
                  </a:cubicBezTo>
                  <a:cubicBezTo>
                    <a:pt x="4227" y="23950"/>
                    <a:pt x="2046" y="24812"/>
                    <a:pt x="782" y="26104"/>
                  </a:cubicBezTo>
                  <a:cubicBezTo>
                    <a:pt x="485" y="26427"/>
                    <a:pt x="269" y="26857"/>
                    <a:pt x="485" y="27234"/>
                  </a:cubicBezTo>
                  <a:cubicBezTo>
                    <a:pt x="646" y="27449"/>
                    <a:pt x="836" y="27691"/>
                    <a:pt x="1051" y="27906"/>
                  </a:cubicBezTo>
                  <a:cubicBezTo>
                    <a:pt x="1238" y="28121"/>
                    <a:pt x="1454" y="28336"/>
                    <a:pt x="1669" y="28526"/>
                  </a:cubicBezTo>
                  <a:cubicBezTo>
                    <a:pt x="4281" y="30894"/>
                    <a:pt x="5950" y="34017"/>
                    <a:pt x="7349" y="37165"/>
                  </a:cubicBezTo>
                  <a:cubicBezTo>
                    <a:pt x="7618" y="37838"/>
                    <a:pt x="7536" y="38726"/>
                    <a:pt x="6837" y="39156"/>
                  </a:cubicBezTo>
                  <a:cubicBezTo>
                    <a:pt x="6057" y="39587"/>
                    <a:pt x="5034" y="39910"/>
                    <a:pt x="4550" y="40663"/>
                  </a:cubicBezTo>
                  <a:cubicBezTo>
                    <a:pt x="4388" y="40933"/>
                    <a:pt x="4281" y="41230"/>
                    <a:pt x="4281" y="41579"/>
                  </a:cubicBezTo>
                  <a:cubicBezTo>
                    <a:pt x="4522" y="43491"/>
                    <a:pt x="3122" y="44621"/>
                    <a:pt x="1561" y="45508"/>
                  </a:cubicBezTo>
                  <a:cubicBezTo>
                    <a:pt x="1428" y="45562"/>
                    <a:pt x="1320" y="45751"/>
                    <a:pt x="1266" y="45859"/>
                  </a:cubicBezTo>
                  <a:cubicBezTo>
                    <a:pt x="1266" y="45859"/>
                    <a:pt x="1777" y="46021"/>
                    <a:pt x="2261" y="46154"/>
                  </a:cubicBezTo>
                  <a:cubicBezTo>
                    <a:pt x="2462" y="46265"/>
                    <a:pt x="2649" y="46312"/>
                    <a:pt x="2825" y="46312"/>
                  </a:cubicBezTo>
                  <a:cubicBezTo>
                    <a:pt x="3591" y="46312"/>
                    <a:pt x="4147" y="45406"/>
                    <a:pt x="4737" y="44836"/>
                  </a:cubicBezTo>
                  <a:cubicBezTo>
                    <a:pt x="5196" y="44352"/>
                    <a:pt x="5276" y="43624"/>
                    <a:pt x="5276" y="42952"/>
                  </a:cubicBezTo>
                  <a:cubicBezTo>
                    <a:pt x="5304" y="42601"/>
                    <a:pt x="5329" y="42225"/>
                    <a:pt x="5411" y="41848"/>
                  </a:cubicBezTo>
                  <a:cubicBezTo>
                    <a:pt x="5519" y="41499"/>
                    <a:pt x="5680" y="41176"/>
                    <a:pt x="5950" y="40933"/>
                  </a:cubicBezTo>
                  <a:cubicBezTo>
                    <a:pt x="6837" y="40018"/>
                    <a:pt x="8613" y="39318"/>
                    <a:pt x="8075" y="37703"/>
                  </a:cubicBezTo>
                  <a:cubicBezTo>
                    <a:pt x="7026" y="34742"/>
                    <a:pt x="5545" y="31997"/>
                    <a:pt x="3768" y="29441"/>
                  </a:cubicBezTo>
                  <a:cubicBezTo>
                    <a:pt x="3553" y="29144"/>
                    <a:pt x="3312" y="28849"/>
                    <a:pt x="3069" y="28552"/>
                  </a:cubicBezTo>
                  <a:cubicBezTo>
                    <a:pt x="2827" y="28283"/>
                    <a:pt x="2584" y="27988"/>
                    <a:pt x="2343" y="27719"/>
                  </a:cubicBezTo>
                  <a:cubicBezTo>
                    <a:pt x="1938" y="27260"/>
                    <a:pt x="1992" y="26588"/>
                    <a:pt x="2397" y="26104"/>
                  </a:cubicBezTo>
                  <a:cubicBezTo>
                    <a:pt x="3581" y="24866"/>
                    <a:pt x="5411" y="23869"/>
                    <a:pt x="5304" y="21931"/>
                  </a:cubicBezTo>
                  <a:cubicBezTo>
                    <a:pt x="5357" y="21662"/>
                    <a:pt x="5437" y="21446"/>
                    <a:pt x="5573" y="21231"/>
                  </a:cubicBezTo>
                  <a:cubicBezTo>
                    <a:pt x="6083" y="20424"/>
                    <a:pt x="7106" y="19913"/>
                    <a:pt x="8129" y="19670"/>
                  </a:cubicBezTo>
                  <a:cubicBezTo>
                    <a:pt x="8613" y="19483"/>
                    <a:pt x="9125" y="18998"/>
                    <a:pt x="8828" y="18406"/>
                  </a:cubicBezTo>
                  <a:cubicBezTo>
                    <a:pt x="7511" y="15956"/>
                    <a:pt x="4873" y="14987"/>
                    <a:pt x="2584" y="13508"/>
                  </a:cubicBezTo>
                  <a:cubicBezTo>
                    <a:pt x="2046" y="13185"/>
                    <a:pt x="1292" y="12915"/>
                    <a:pt x="1374" y="12241"/>
                  </a:cubicBezTo>
                  <a:cubicBezTo>
                    <a:pt x="1400" y="11516"/>
                    <a:pt x="2207" y="11193"/>
                    <a:pt x="2746" y="10842"/>
                  </a:cubicBezTo>
                  <a:cubicBezTo>
                    <a:pt x="3015" y="10655"/>
                    <a:pt x="3312" y="10465"/>
                    <a:pt x="3581" y="10278"/>
                  </a:cubicBezTo>
                  <a:cubicBezTo>
                    <a:pt x="4388" y="9711"/>
                    <a:pt x="5088" y="9040"/>
                    <a:pt x="5383" y="8017"/>
                  </a:cubicBezTo>
                  <a:cubicBezTo>
                    <a:pt x="5491" y="7748"/>
                    <a:pt x="5680" y="7558"/>
                    <a:pt x="5896" y="7397"/>
                  </a:cubicBezTo>
                  <a:cubicBezTo>
                    <a:pt x="6757" y="6725"/>
                    <a:pt x="8236" y="6536"/>
                    <a:pt x="8695" y="5648"/>
                  </a:cubicBezTo>
                  <a:cubicBezTo>
                    <a:pt x="9664" y="3736"/>
                    <a:pt x="7160" y="1880"/>
                    <a:pt x="5950" y="130"/>
                  </a:cubicBezTo>
                  <a:cubicBezTo>
                    <a:pt x="5890" y="41"/>
                    <a:pt x="5741" y="1"/>
                    <a:pt x="5569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 rot="3990768">
              <a:off x="240422" y="-3717052"/>
              <a:ext cx="1938862" cy="8561290"/>
            </a:xfrm>
            <a:custGeom>
              <a:avLst/>
              <a:gdLst/>
              <a:ahLst/>
              <a:cxnLst/>
              <a:rect l="l" t="t" r="r" b="b"/>
              <a:pathLst>
                <a:path w="10390" h="45877" extrusionOk="0">
                  <a:moveTo>
                    <a:pt x="5868" y="0"/>
                  </a:moveTo>
                  <a:lnTo>
                    <a:pt x="5868" y="0"/>
                  </a:lnTo>
                  <a:cubicBezTo>
                    <a:pt x="6837" y="1454"/>
                    <a:pt x="10390" y="3740"/>
                    <a:pt x="8211" y="5248"/>
                  </a:cubicBezTo>
                  <a:cubicBezTo>
                    <a:pt x="7403" y="5786"/>
                    <a:pt x="6219" y="6109"/>
                    <a:pt x="5491" y="6809"/>
                  </a:cubicBezTo>
                  <a:cubicBezTo>
                    <a:pt x="5304" y="6970"/>
                    <a:pt x="5168" y="7160"/>
                    <a:pt x="5061" y="7401"/>
                  </a:cubicBezTo>
                  <a:cubicBezTo>
                    <a:pt x="4766" y="8854"/>
                    <a:pt x="3607" y="9608"/>
                    <a:pt x="2477" y="10389"/>
                  </a:cubicBezTo>
                  <a:cubicBezTo>
                    <a:pt x="2208" y="10577"/>
                    <a:pt x="1938" y="10766"/>
                    <a:pt x="1669" y="10982"/>
                  </a:cubicBezTo>
                  <a:cubicBezTo>
                    <a:pt x="1400" y="11251"/>
                    <a:pt x="1077" y="11492"/>
                    <a:pt x="944" y="11843"/>
                  </a:cubicBezTo>
                  <a:cubicBezTo>
                    <a:pt x="728" y="12596"/>
                    <a:pt x="1590" y="12999"/>
                    <a:pt x="2128" y="13350"/>
                  </a:cubicBezTo>
                  <a:cubicBezTo>
                    <a:pt x="4281" y="14480"/>
                    <a:pt x="6622" y="15288"/>
                    <a:pt x="8318" y="17036"/>
                  </a:cubicBezTo>
                  <a:cubicBezTo>
                    <a:pt x="8721" y="17441"/>
                    <a:pt x="9072" y="18274"/>
                    <a:pt x="8452" y="18651"/>
                  </a:cubicBezTo>
                  <a:cubicBezTo>
                    <a:pt x="7214" y="19325"/>
                    <a:pt x="5412" y="19756"/>
                    <a:pt x="4981" y="21101"/>
                  </a:cubicBezTo>
                  <a:cubicBezTo>
                    <a:pt x="4873" y="21371"/>
                    <a:pt x="4845" y="21666"/>
                    <a:pt x="4873" y="22017"/>
                  </a:cubicBezTo>
                  <a:cubicBezTo>
                    <a:pt x="4738" y="22824"/>
                    <a:pt x="4253" y="23524"/>
                    <a:pt x="3661" y="24088"/>
                  </a:cubicBezTo>
                  <a:cubicBezTo>
                    <a:pt x="2692" y="25085"/>
                    <a:pt x="1" y="26026"/>
                    <a:pt x="1023" y="27425"/>
                  </a:cubicBezTo>
                  <a:cubicBezTo>
                    <a:pt x="1185" y="27641"/>
                    <a:pt x="1374" y="27856"/>
                    <a:pt x="1590" y="28071"/>
                  </a:cubicBezTo>
                  <a:cubicBezTo>
                    <a:pt x="4550" y="30548"/>
                    <a:pt x="7349" y="33482"/>
                    <a:pt x="8237" y="37412"/>
                  </a:cubicBezTo>
                  <a:cubicBezTo>
                    <a:pt x="8587" y="38891"/>
                    <a:pt x="6488" y="38758"/>
                    <a:pt x="5627" y="39483"/>
                  </a:cubicBezTo>
                  <a:cubicBezTo>
                    <a:pt x="5384" y="39699"/>
                    <a:pt x="5196" y="39968"/>
                    <a:pt x="5089" y="40265"/>
                  </a:cubicBezTo>
                  <a:cubicBezTo>
                    <a:pt x="4953" y="40534"/>
                    <a:pt x="4899" y="40857"/>
                    <a:pt x="4899" y="41152"/>
                  </a:cubicBezTo>
                  <a:cubicBezTo>
                    <a:pt x="5142" y="43333"/>
                    <a:pt x="2989" y="43871"/>
                    <a:pt x="1669" y="44948"/>
                  </a:cubicBezTo>
                  <a:cubicBezTo>
                    <a:pt x="1428" y="45109"/>
                    <a:pt x="1454" y="45404"/>
                    <a:pt x="1482" y="45702"/>
                  </a:cubicBezTo>
                  <a:cubicBezTo>
                    <a:pt x="1482" y="45702"/>
                    <a:pt x="1859" y="45755"/>
                    <a:pt x="2236" y="45781"/>
                  </a:cubicBezTo>
                  <a:cubicBezTo>
                    <a:pt x="2391" y="45801"/>
                    <a:pt x="2574" y="45876"/>
                    <a:pt x="2734" y="45876"/>
                  </a:cubicBezTo>
                  <a:cubicBezTo>
                    <a:pt x="2796" y="45876"/>
                    <a:pt x="2855" y="45865"/>
                    <a:pt x="2907" y="45835"/>
                  </a:cubicBezTo>
                  <a:cubicBezTo>
                    <a:pt x="3097" y="45781"/>
                    <a:pt x="3123" y="45486"/>
                    <a:pt x="3312" y="45379"/>
                  </a:cubicBezTo>
                  <a:cubicBezTo>
                    <a:pt x="4873" y="44679"/>
                    <a:pt x="6191" y="43413"/>
                    <a:pt x="5950" y="41583"/>
                  </a:cubicBezTo>
                  <a:cubicBezTo>
                    <a:pt x="5950" y="41234"/>
                    <a:pt x="6057" y="40937"/>
                    <a:pt x="6219" y="40667"/>
                  </a:cubicBezTo>
                  <a:cubicBezTo>
                    <a:pt x="6703" y="39942"/>
                    <a:pt x="7752" y="39591"/>
                    <a:pt x="8480" y="39134"/>
                  </a:cubicBezTo>
                  <a:cubicBezTo>
                    <a:pt x="8882" y="38919"/>
                    <a:pt x="9180" y="38542"/>
                    <a:pt x="9072" y="38112"/>
                  </a:cubicBezTo>
                  <a:cubicBezTo>
                    <a:pt x="8290" y="34344"/>
                    <a:pt x="6004" y="31114"/>
                    <a:pt x="3338" y="28530"/>
                  </a:cubicBezTo>
                  <a:cubicBezTo>
                    <a:pt x="3123" y="28340"/>
                    <a:pt x="2907" y="28125"/>
                    <a:pt x="2720" y="27910"/>
                  </a:cubicBezTo>
                  <a:cubicBezTo>
                    <a:pt x="2505" y="27695"/>
                    <a:pt x="2315" y="27453"/>
                    <a:pt x="2154" y="27238"/>
                  </a:cubicBezTo>
                  <a:cubicBezTo>
                    <a:pt x="1938" y="26861"/>
                    <a:pt x="2154" y="26431"/>
                    <a:pt x="2451" y="26108"/>
                  </a:cubicBezTo>
                  <a:cubicBezTo>
                    <a:pt x="3715" y="24816"/>
                    <a:pt x="5896" y="23954"/>
                    <a:pt x="5922" y="21909"/>
                  </a:cubicBezTo>
                  <a:cubicBezTo>
                    <a:pt x="5922" y="21612"/>
                    <a:pt x="5976" y="21343"/>
                    <a:pt x="6083" y="21127"/>
                  </a:cubicBezTo>
                  <a:cubicBezTo>
                    <a:pt x="6622" y="19971"/>
                    <a:pt x="8264" y="19620"/>
                    <a:pt x="9341" y="19028"/>
                  </a:cubicBezTo>
                  <a:cubicBezTo>
                    <a:pt x="9690" y="18813"/>
                    <a:pt x="9879" y="18410"/>
                    <a:pt x="9664" y="18113"/>
                  </a:cubicBezTo>
                  <a:cubicBezTo>
                    <a:pt x="8075" y="15449"/>
                    <a:pt x="5114" y="14642"/>
                    <a:pt x="2584" y="13081"/>
                  </a:cubicBezTo>
                  <a:cubicBezTo>
                    <a:pt x="2236" y="12838"/>
                    <a:pt x="1859" y="12543"/>
                    <a:pt x="1938" y="12138"/>
                  </a:cubicBezTo>
                  <a:cubicBezTo>
                    <a:pt x="1966" y="11305"/>
                    <a:pt x="2907" y="11035"/>
                    <a:pt x="3446" y="10605"/>
                  </a:cubicBezTo>
                  <a:cubicBezTo>
                    <a:pt x="3769" y="10389"/>
                    <a:pt x="4066" y="10200"/>
                    <a:pt x="4361" y="9985"/>
                  </a:cubicBezTo>
                  <a:cubicBezTo>
                    <a:pt x="5222" y="9339"/>
                    <a:pt x="5950" y="8585"/>
                    <a:pt x="6137" y="7401"/>
                  </a:cubicBezTo>
                  <a:cubicBezTo>
                    <a:pt x="6245" y="7185"/>
                    <a:pt x="6406" y="6998"/>
                    <a:pt x="6596" y="6837"/>
                  </a:cubicBezTo>
                  <a:cubicBezTo>
                    <a:pt x="7375" y="6245"/>
                    <a:pt x="8613" y="6029"/>
                    <a:pt x="9449" y="5545"/>
                  </a:cubicBezTo>
                  <a:cubicBezTo>
                    <a:pt x="9826" y="5301"/>
                    <a:pt x="9987" y="4817"/>
                    <a:pt x="9798" y="4414"/>
                  </a:cubicBezTo>
                  <a:cubicBezTo>
                    <a:pt x="8857" y="2718"/>
                    <a:pt x="7834" y="241"/>
                    <a:pt x="5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 rot="3990768">
              <a:off x="203110" y="-3815426"/>
              <a:ext cx="1944087" cy="8596933"/>
            </a:xfrm>
            <a:custGeom>
              <a:avLst/>
              <a:gdLst/>
              <a:ahLst/>
              <a:cxnLst/>
              <a:rect l="l" t="t" r="r" b="b"/>
              <a:pathLst>
                <a:path w="10418" h="46068" extrusionOk="0">
                  <a:moveTo>
                    <a:pt x="5707" y="0"/>
                  </a:moveTo>
                  <a:cubicBezTo>
                    <a:pt x="5581" y="0"/>
                    <a:pt x="5451" y="15"/>
                    <a:pt x="5329" y="43"/>
                  </a:cubicBezTo>
                  <a:cubicBezTo>
                    <a:pt x="6406" y="1174"/>
                    <a:pt x="7698" y="2169"/>
                    <a:pt x="8426" y="3596"/>
                  </a:cubicBezTo>
                  <a:cubicBezTo>
                    <a:pt x="8721" y="4242"/>
                    <a:pt x="8318" y="4834"/>
                    <a:pt x="7726" y="5103"/>
                  </a:cubicBezTo>
                  <a:cubicBezTo>
                    <a:pt x="6783" y="5506"/>
                    <a:pt x="5545" y="5965"/>
                    <a:pt x="4873" y="6772"/>
                  </a:cubicBezTo>
                  <a:cubicBezTo>
                    <a:pt x="4683" y="6959"/>
                    <a:pt x="4550" y="7175"/>
                    <a:pt x="4468" y="7444"/>
                  </a:cubicBezTo>
                  <a:cubicBezTo>
                    <a:pt x="4253" y="8359"/>
                    <a:pt x="3689" y="9059"/>
                    <a:pt x="2989" y="9705"/>
                  </a:cubicBezTo>
                  <a:cubicBezTo>
                    <a:pt x="2799" y="9866"/>
                    <a:pt x="2584" y="10028"/>
                    <a:pt x="2343" y="10189"/>
                  </a:cubicBezTo>
                  <a:cubicBezTo>
                    <a:pt x="2099" y="10351"/>
                    <a:pt x="1830" y="10512"/>
                    <a:pt x="1561" y="10674"/>
                  </a:cubicBezTo>
                  <a:cubicBezTo>
                    <a:pt x="1077" y="11025"/>
                    <a:pt x="351" y="11320"/>
                    <a:pt x="269" y="12019"/>
                  </a:cubicBezTo>
                  <a:cubicBezTo>
                    <a:pt x="190" y="12424"/>
                    <a:pt x="538" y="12693"/>
                    <a:pt x="861" y="12909"/>
                  </a:cubicBezTo>
                  <a:cubicBezTo>
                    <a:pt x="3258" y="14416"/>
                    <a:pt x="5949" y="15088"/>
                    <a:pt x="7967" y="17026"/>
                  </a:cubicBezTo>
                  <a:cubicBezTo>
                    <a:pt x="8505" y="17564"/>
                    <a:pt x="8372" y="18371"/>
                    <a:pt x="7618" y="18641"/>
                  </a:cubicBezTo>
                  <a:cubicBezTo>
                    <a:pt x="6567" y="19099"/>
                    <a:pt x="5250" y="19556"/>
                    <a:pt x="4629" y="20578"/>
                  </a:cubicBezTo>
                  <a:cubicBezTo>
                    <a:pt x="4522" y="20768"/>
                    <a:pt x="4414" y="20983"/>
                    <a:pt x="4360" y="21252"/>
                  </a:cubicBezTo>
                  <a:cubicBezTo>
                    <a:pt x="4496" y="23647"/>
                    <a:pt x="2074" y="24805"/>
                    <a:pt x="566" y="26177"/>
                  </a:cubicBezTo>
                  <a:cubicBezTo>
                    <a:pt x="351" y="26392"/>
                    <a:pt x="162" y="26661"/>
                    <a:pt x="82" y="26958"/>
                  </a:cubicBezTo>
                  <a:cubicBezTo>
                    <a:pt x="0" y="27227"/>
                    <a:pt x="54" y="27522"/>
                    <a:pt x="323" y="27766"/>
                  </a:cubicBezTo>
                  <a:cubicBezTo>
                    <a:pt x="1669" y="28842"/>
                    <a:pt x="3284" y="29568"/>
                    <a:pt x="4334" y="31021"/>
                  </a:cubicBezTo>
                  <a:cubicBezTo>
                    <a:pt x="5734" y="32959"/>
                    <a:pt x="9043" y="35651"/>
                    <a:pt x="7429" y="37750"/>
                  </a:cubicBezTo>
                  <a:cubicBezTo>
                    <a:pt x="6757" y="38585"/>
                    <a:pt x="5034" y="38801"/>
                    <a:pt x="4496" y="39903"/>
                  </a:cubicBezTo>
                  <a:cubicBezTo>
                    <a:pt x="4388" y="40147"/>
                    <a:pt x="4334" y="40388"/>
                    <a:pt x="4334" y="40711"/>
                  </a:cubicBezTo>
                  <a:cubicBezTo>
                    <a:pt x="4496" y="42677"/>
                    <a:pt x="2504" y="43322"/>
                    <a:pt x="1105" y="44184"/>
                  </a:cubicBezTo>
                  <a:cubicBezTo>
                    <a:pt x="323" y="44640"/>
                    <a:pt x="836" y="45476"/>
                    <a:pt x="1105" y="46068"/>
                  </a:cubicBezTo>
                  <a:lnTo>
                    <a:pt x="1966" y="45799"/>
                  </a:lnTo>
                  <a:cubicBezTo>
                    <a:pt x="1804" y="45179"/>
                    <a:pt x="2289" y="44640"/>
                    <a:pt x="2853" y="44453"/>
                  </a:cubicBezTo>
                  <a:cubicBezTo>
                    <a:pt x="4281" y="44022"/>
                    <a:pt x="5545" y="42838"/>
                    <a:pt x="5383" y="41249"/>
                  </a:cubicBezTo>
                  <a:cubicBezTo>
                    <a:pt x="5383" y="40872"/>
                    <a:pt x="5465" y="40469"/>
                    <a:pt x="5652" y="40147"/>
                  </a:cubicBezTo>
                  <a:cubicBezTo>
                    <a:pt x="5842" y="39824"/>
                    <a:pt x="6111" y="39526"/>
                    <a:pt x="6488" y="39365"/>
                  </a:cubicBezTo>
                  <a:cubicBezTo>
                    <a:pt x="7321" y="38908"/>
                    <a:pt x="8856" y="38855"/>
                    <a:pt x="8721" y="37778"/>
                  </a:cubicBezTo>
                  <a:cubicBezTo>
                    <a:pt x="8156" y="33633"/>
                    <a:pt x="5006" y="30806"/>
                    <a:pt x="2099" y="28196"/>
                  </a:cubicBezTo>
                  <a:cubicBezTo>
                    <a:pt x="1912" y="27981"/>
                    <a:pt x="1723" y="27766"/>
                    <a:pt x="1561" y="27522"/>
                  </a:cubicBezTo>
                  <a:cubicBezTo>
                    <a:pt x="459" y="25882"/>
                    <a:pt x="3689" y="25074"/>
                    <a:pt x="4629" y="23728"/>
                  </a:cubicBezTo>
                  <a:cubicBezTo>
                    <a:pt x="5006" y="23216"/>
                    <a:pt x="5275" y="22678"/>
                    <a:pt x="5357" y="22114"/>
                  </a:cubicBezTo>
                  <a:cubicBezTo>
                    <a:pt x="5329" y="21737"/>
                    <a:pt x="5383" y="21414"/>
                    <a:pt x="5491" y="21145"/>
                  </a:cubicBezTo>
                  <a:cubicBezTo>
                    <a:pt x="6029" y="19799"/>
                    <a:pt x="8182" y="19556"/>
                    <a:pt x="8990" y="18425"/>
                  </a:cubicBezTo>
                  <a:cubicBezTo>
                    <a:pt x="9797" y="17349"/>
                    <a:pt x="7967" y="16354"/>
                    <a:pt x="6972" y="15734"/>
                  </a:cubicBezTo>
                  <a:cubicBezTo>
                    <a:pt x="5411" y="14685"/>
                    <a:pt x="3742" y="14039"/>
                    <a:pt x="2099" y="13150"/>
                  </a:cubicBezTo>
                  <a:cubicBezTo>
                    <a:pt x="1159" y="12665"/>
                    <a:pt x="1346" y="11563"/>
                    <a:pt x="2153" y="11079"/>
                  </a:cubicBezTo>
                  <a:cubicBezTo>
                    <a:pt x="2422" y="10863"/>
                    <a:pt x="2692" y="10674"/>
                    <a:pt x="2989" y="10458"/>
                  </a:cubicBezTo>
                  <a:cubicBezTo>
                    <a:pt x="4119" y="9651"/>
                    <a:pt x="5250" y="8872"/>
                    <a:pt x="5573" y="7418"/>
                  </a:cubicBezTo>
                  <a:cubicBezTo>
                    <a:pt x="5706" y="7175"/>
                    <a:pt x="5896" y="6987"/>
                    <a:pt x="6111" y="6798"/>
                  </a:cubicBezTo>
                  <a:cubicBezTo>
                    <a:pt x="6944" y="6098"/>
                    <a:pt x="8318" y="5803"/>
                    <a:pt x="8964" y="5075"/>
                  </a:cubicBezTo>
                  <a:cubicBezTo>
                    <a:pt x="10417" y="3489"/>
                    <a:pt x="7482" y="1497"/>
                    <a:pt x="6272" y="177"/>
                  </a:cubicBezTo>
                  <a:cubicBezTo>
                    <a:pt x="6167" y="54"/>
                    <a:pt x="5946" y="0"/>
                    <a:pt x="5707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 rot="3990768">
              <a:off x="111824" y="-4093422"/>
              <a:ext cx="1833615" cy="8699571"/>
            </a:xfrm>
            <a:custGeom>
              <a:avLst/>
              <a:gdLst/>
              <a:ahLst/>
              <a:cxnLst/>
              <a:rect l="l" t="t" r="r" b="b"/>
              <a:pathLst>
                <a:path w="9826" h="46618" extrusionOk="0">
                  <a:moveTo>
                    <a:pt x="5384" y="1"/>
                  </a:moveTo>
                  <a:lnTo>
                    <a:pt x="5384" y="1"/>
                  </a:lnTo>
                  <a:cubicBezTo>
                    <a:pt x="6434" y="1374"/>
                    <a:pt x="9503" y="2559"/>
                    <a:pt x="8318" y="4281"/>
                  </a:cubicBezTo>
                  <a:cubicBezTo>
                    <a:pt x="7672" y="5276"/>
                    <a:pt x="6191" y="5735"/>
                    <a:pt x="5250" y="6596"/>
                  </a:cubicBezTo>
                  <a:cubicBezTo>
                    <a:pt x="5035" y="6811"/>
                    <a:pt x="4820" y="7052"/>
                    <a:pt x="4684" y="7321"/>
                  </a:cubicBezTo>
                  <a:cubicBezTo>
                    <a:pt x="4199" y="8775"/>
                    <a:pt x="3097" y="9636"/>
                    <a:pt x="1967" y="10525"/>
                  </a:cubicBezTo>
                  <a:cubicBezTo>
                    <a:pt x="1669" y="10741"/>
                    <a:pt x="1400" y="10956"/>
                    <a:pt x="1131" y="11171"/>
                  </a:cubicBezTo>
                  <a:cubicBezTo>
                    <a:pt x="862" y="11466"/>
                    <a:pt x="513" y="11656"/>
                    <a:pt x="352" y="12033"/>
                  </a:cubicBezTo>
                  <a:cubicBezTo>
                    <a:pt x="108" y="12597"/>
                    <a:pt x="675" y="13055"/>
                    <a:pt x="1159" y="13243"/>
                  </a:cubicBezTo>
                  <a:cubicBezTo>
                    <a:pt x="3366" y="14186"/>
                    <a:pt x="5599" y="14858"/>
                    <a:pt x="7565" y="16311"/>
                  </a:cubicBezTo>
                  <a:cubicBezTo>
                    <a:pt x="8103" y="16716"/>
                    <a:pt x="8964" y="17469"/>
                    <a:pt x="8237" y="18062"/>
                  </a:cubicBezTo>
                  <a:cubicBezTo>
                    <a:pt x="7188" y="18949"/>
                    <a:pt x="5412" y="19246"/>
                    <a:pt x="4712" y="20430"/>
                  </a:cubicBezTo>
                  <a:cubicBezTo>
                    <a:pt x="4576" y="20671"/>
                    <a:pt x="4469" y="20968"/>
                    <a:pt x="4443" y="21291"/>
                  </a:cubicBezTo>
                  <a:cubicBezTo>
                    <a:pt x="4550" y="23821"/>
                    <a:pt x="1805" y="24898"/>
                    <a:pt x="352" y="26620"/>
                  </a:cubicBezTo>
                  <a:cubicBezTo>
                    <a:pt x="162" y="26836"/>
                    <a:pt x="108" y="27105"/>
                    <a:pt x="136" y="27374"/>
                  </a:cubicBezTo>
                  <a:cubicBezTo>
                    <a:pt x="190" y="27536"/>
                    <a:pt x="136" y="27697"/>
                    <a:pt x="270" y="27831"/>
                  </a:cubicBezTo>
                  <a:cubicBezTo>
                    <a:pt x="2397" y="29338"/>
                    <a:pt x="4658" y="30389"/>
                    <a:pt x="6058" y="32675"/>
                  </a:cubicBezTo>
                  <a:cubicBezTo>
                    <a:pt x="6945" y="34021"/>
                    <a:pt x="8829" y="35502"/>
                    <a:pt x="7914" y="36928"/>
                  </a:cubicBezTo>
                  <a:cubicBezTo>
                    <a:pt x="7188" y="38058"/>
                    <a:pt x="5168" y="38140"/>
                    <a:pt x="4576" y="39378"/>
                  </a:cubicBezTo>
                  <a:cubicBezTo>
                    <a:pt x="4469" y="39647"/>
                    <a:pt x="4415" y="39942"/>
                    <a:pt x="4415" y="40293"/>
                  </a:cubicBezTo>
                  <a:cubicBezTo>
                    <a:pt x="4443" y="42203"/>
                    <a:pt x="2369" y="42688"/>
                    <a:pt x="1131" y="43656"/>
                  </a:cubicBezTo>
                  <a:cubicBezTo>
                    <a:pt x="1" y="44492"/>
                    <a:pt x="1346" y="45784"/>
                    <a:pt x="1859" y="46617"/>
                  </a:cubicBezTo>
                  <a:lnTo>
                    <a:pt x="2236" y="46107"/>
                  </a:lnTo>
                  <a:cubicBezTo>
                    <a:pt x="916" y="44277"/>
                    <a:pt x="3366" y="43684"/>
                    <a:pt x="4550" y="42849"/>
                  </a:cubicBezTo>
                  <a:cubicBezTo>
                    <a:pt x="5250" y="42418"/>
                    <a:pt x="5465" y="41531"/>
                    <a:pt x="5465" y="40750"/>
                  </a:cubicBezTo>
                  <a:cubicBezTo>
                    <a:pt x="5465" y="40427"/>
                    <a:pt x="5491" y="40158"/>
                    <a:pt x="5599" y="39942"/>
                  </a:cubicBezTo>
                  <a:cubicBezTo>
                    <a:pt x="6058" y="38786"/>
                    <a:pt x="7619" y="38463"/>
                    <a:pt x="8721" y="37871"/>
                  </a:cubicBezTo>
                  <a:cubicBezTo>
                    <a:pt x="9313" y="37548"/>
                    <a:pt x="9152" y="36848"/>
                    <a:pt x="8964" y="36310"/>
                  </a:cubicBezTo>
                  <a:cubicBezTo>
                    <a:pt x="7403" y="32729"/>
                    <a:pt x="4712" y="29850"/>
                    <a:pt x="1454" y="27805"/>
                  </a:cubicBezTo>
                  <a:cubicBezTo>
                    <a:pt x="1185" y="27561"/>
                    <a:pt x="1131" y="27266"/>
                    <a:pt x="1213" y="26997"/>
                  </a:cubicBezTo>
                  <a:cubicBezTo>
                    <a:pt x="1293" y="26700"/>
                    <a:pt x="1482" y="26431"/>
                    <a:pt x="1697" y="26216"/>
                  </a:cubicBezTo>
                  <a:cubicBezTo>
                    <a:pt x="3230" y="24816"/>
                    <a:pt x="5627" y="23686"/>
                    <a:pt x="5491" y="21291"/>
                  </a:cubicBezTo>
                  <a:cubicBezTo>
                    <a:pt x="5545" y="20968"/>
                    <a:pt x="5681" y="20725"/>
                    <a:pt x="5868" y="20484"/>
                  </a:cubicBezTo>
                  <a:cubicBezTo>
                    <a:pt x="6811" y="19379"/>
                    <a:pt x="8883" y="19246"/>
                    <a:pt x="9018" y="18141"/>
                  </a:cubicBezTo>
                  <a:cubicBezTo>
                    <a:pt x="9421" y="15181"/>
                    <a:pt x="4550" y="14616"/>
                    <a:pt x="2074" y="13135"/>
                  </a:cubicBezTo>
                  <a:cubicBezTo>
                    <a:pt x="1669" y="12866"/>
                    <a:pt x="1131" y="12463"/>
                    <a:pt x="1400" y="12005"/>
                  </a:cubicBezTo>
                  <a:cubicBezTo>
                    <a:pt x="1723" y="11333"/>
                    <a:pt x="2369" y="10956"/>
                    <a:pt x="2961" y="10525"/>
                  </a:cubicBezTo>
                  <a:cubicBezTo>
                    <a:pt x="3258" y="10336"/>
                    <a:pt x="3553" y="10121"/>
                    <a:pt x="3851" y="9905"/>
                  </a:cubicBezTo>
                  <a:cubicBezTo>
                    <a:pt x="4684" y="9259"/>
                    <a:pt x="5384" y="8534"/>
                    <a:pt x="5599" y="7403"/>
                  </a:cubicBezTo>
                  <a:cubicBezTo>
                    <a:pt x="5707" y="7134"/>
                    <a:pt x="5868" y="6919"/>
                    <a:pt x="6083" y="6703"/>
                  </a:cubicBezTo>
                  <a:cubicBezTo>
                    <a:pt x="6865" y="5896"/>
                    <a:pt x="8237" y="5491"/>
                    <a:pt x="9180" y="4953"/>
                  </a:cubicBezTo>
                  <a:cubicBezTo>
                    <a:pt x="9664" y="4684"/>
                    <a:pt x="9826" y="4092"/>
                    <a:pt x="9529" y="3661"/>
                  </a:cubicBezTo>
                  <a:cubicBezTo>
                    <a:pt x="8480" y="2074"/>
                    <a:pt x="7350" y="82"/>
                    <a:pt x="53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 rot="3990768">
              <a:off x="-76002" y="-4300503"/>
              <a:ext cx="1964241" cy="8814898"/>
            </a:xfrm>
            <a:custGeom>
              <a:avLst/>
              <a:gdLst/>
              <a:ahLst/>
              <a:cxnLst/>
              <a:rect l="l" t="t" r="r" b="b"/>
              <a:pathLst>
                <a:path w="10526" h="47236" extrusionOk="0">
                  <a:moveTo>
                    <a:pt x="5681" y="1"/>
                  </a:moveTo>
                  <a:lnTo>
                    <a:pt x="5681" y="1"/>
                  </a:lnTo>
                  <a:cubicBezTo>
                    <a:pt x="6704" y="1347"/>
                    <a:pt x="9690" y="2315"/>
                    <a:pt x="8749" y="3984"/>
                  </a:cubicBezTo>
                  <a:cubicBezTo>
                    <a:pt x="8103" y="5087"/>
                    <a:pt x="6596" y="5625"/>
                    <a:pt x="5599" y="6540"/>
                  </a:cubicBezTo>
                  <a:cubicBezTo>
                    <a:pt x="5358" y="6783"/>
                    <a:pt x="5169" y="7024"/>
                    <a:pt x="5007" y="7322"/>
                  </a:cubicBezTo>
                  <a:cubicBezTo>
                    <a:pt x="4469" y="8667"/>
                    <a:pt x="3420" y="9582"/>
                    <a:pt x="2344" y="10498"/>
                  </a:cubicBezTo>
                  <a:lnTo>
                    <a:pt x="1698" y="11062"/>
                  </a:lnTo>
                  <a:cubicBezTo>
                    <a:pt x="1159" y="11600"/>
                    <a:pt x="1" y="12543"/>
                    <a:pt x="1052" y="13107"/>
                  </a:cubicBezTo>
                  <a:cubicBezTo>
                    <a:pt x="3636" y="14481"/>
                    <a:pt x="6837" y="14722"/>
                    <a:pt x="8749" y="17037"/>
                  </a:cubicBezTo>
                  <a:cubicBezTo>
                    <a:pt x="9044" y="17334"/>
                    <a:pt x="8775" y="17818"/>
                    <a:pt x="8452" y="18006"/>
                  </a:cubicBezTo>
                  <a:cubicBezTo>
                    <a:pt x="7242" y="18759"/>
                    <a:pt x="5599" y="19218"/>
                    <a:pt x="4981" y="20456"/>
                  </a:cubicBezTo>
                  <a:cubicBezTo>
                    <a:pt x="4846" y="20725"/>
                    <a:pt x="4766" y="20994"/>
                    <a:pt x="4738" y="21317"/>
                  </a:cubicBezTo>
                  <a:cubicBezTo>
                    <a:pt x="4792" y="23819"/>
                    <a:pt x="2208" y="25004"/>
                    <a:pt x="729" y="26672"/>
                  </a:cubicBezTo>
                  <a:cubicBezTo>
                    <a:pt x="513" y="26941"/>
                    <a:pt x="406" y="27239"/>
                    <a:pt x="432" y="27534"/>
                  </a:cubicBezTo>
                  <a:cubicBezTo>
                    <a:pt x="460" y="27749"/>
                    <a:pt x="539" y="27910"/>
                    <a:pt x="675" y="27992"/>
                  </a:cubicBezTo>
                  <a:cubicBezTo>
                    <a:pt x="3959" y="29848"/>
                    <a:pt x="7027" y="32001"/>
                    <a:pt x="8560" y="35528"/>
                  </a:cubicBezTo>
                  <a:cubicBezTo>
                    <a:pt x="8749" y="35985"/>
                    <a:pt x="8642" y="36551"/>
                    <a:pt x="8183" y="36820"/>
                  </a:cubicBezTo>
                  <a:cubicBezTo>
                    <a:pt x="7081" y="37412"/>
                    <a:pt x="5492" y="37628"/>
                    <a:pt x="4927" y="38758"/>
                  </a:cubicBezTo>
                  <a:cubicBezTo>
                    <a:pt x="4820" y="38973"/>
                    <a:pt x="4766" y="39243"/>
                    <a:pt x="4738" y="39538"/>
                  </a:cubicBezTo>
                  <a:cubicBezTo>
                    <a:pt x="4766" y="40453"/>
                    <a:pt x="4361" y="41342"/>
                    <a:pt x="3554" y="41880"/>
                  </a:cubicBezTo>
                  <a:cubicBezTo>
                    <a:pt x="2667" y="42472"/>
                    <a:pt x="1293" y="42580"/>
                    <a:pt x="1024" y="43657"/>
                  </a:cubicBezTo>
                  <a:cubicBezTo>
                    <a:pt x="729" y="45110"/>
                    <a:pt x="2262" y="46051"/>
                    <a:pt x="2908" y="47235"/>
                  </a:cubicBezTo>
                  <a:lnTo>
                    <a:pt x="3205" y="46643"/>
                  </a:lnTo>
                  <a:cubicBezTo>
                    <a:pt x="2692" y="45810"/>
                    <a:pt x="1347" y="44518"/>
                    <a:pt x="2477" y="43682"/>
                  </a:cubicBezTo>
                  <a:cubicBezTo>
                    <a:pt x="3715" y="42714"/>
                    <a:pt x="5789" y="42229"/>
                    <a:pt x="5761" y="40319"/>
                  </a:cubicBezTo>
                  <a:cubicBezTo>
                    <a:pt x="5761" y="39996"/>
                    <a:pt x="5815" y="39727"/>
                    <a:pt x="5922" y="39484"/>
                  </a:cubicBezTo>
                  <a:cubicBezTo>
                    <a:pt x="6435" y="38299"/>
                    <a:pt x="8291" y="38084"/>
                    <a:pt x="8990" y="37169"/>
                  </a:cubicBezTo>
                  <a:cubicBezTo>
                    <a:pt x="10526" y="34936"/>
                    <a:pt x="6973" y="32191"/>
                    <a:pt x="5330" y="30415"/>
                  </a:cubicBezTo>
                  <a:cubicBezTo>
                    <a:pt x="4281" y="29310"/>
                    <a:pt x="2774" y="28853"/>
                    <a:pt x="1616" y="27857"/>
                  </a:cubicBezTo>
                  <a:cubicBezTo>
                    <a:pt x="1482" y="27723"/>
                    <a:pt x="1536" y="27562"/>
                    <a:pt x="1482" y="27400"/>
                  </a:cubicBezTo>
                  <a:cubicBezTo>
                    <a:pt x="1454" y="27131"/>
                    <a:pt x="1508" y="26862"/>
                    <a:pt x="1698" y="26646"/>
                  </a:cubicBezTo>
                  <a:cubicBezTo>
                    <a:pt x="3151" y="24924"/>
                    <a:pt x="5896" y="23847"/>
                    <a:pt x="5789" y="21317"/>
                  </a:cubicBezTo>
                  <a:cubicBezTo>
                    <a:pt x="5815" y="20994"/>
                    <a:pt x="5922" y="20725"/>
                    <a:pt x="6058" y="20482"/>
                  </a:cubicBezTo>
                  <a:cubicBezTo>
                    <a:pt x="6704" y="19298"/>
                    <a:pt x="8373" y="18975"/>
                    <a:pt x="9529" y="18221"/>
                  </a:cubicBezTo>
                  <a:cubicBezTo>
                    <a:pt x="9798" y="18006"/>
                    <a:pt x="9987" y="17603"/>
                    <a:pt x="9798" y="17334"/>
                  </a:cubicBezTo>
                  <a:cubicBezTo>
                    <a:pt x="8157" y="15019"/>
                    <a:pt x="5222" y="14507"/>
                    <a:pt x="2800" y="13430"/>
                  </a:cubicBezTo>
                  <a:cubicBezTo>
                    <a:pt x="2397" y="13243"/>
                    <a:pt x="1939" y="13028"/>
                    <a:pt x="1724" y="12569"/>
                  </a:cubicBezTo>
                  <a:cubicBezTo>
                    <a:pt x="1454" y="12031"/>
                    <a:pt x="2074" y="11546"/>
                    <a:pt x="2451" y="11223"/>
                  </a:cubicBezTo>
                  <a:lnTo>
                    <a:pt x="3259" y="10577"/>
                  </a:lnTo>
                  <a:cubicBezTo>
                    <a:pt x="4361" y="9744"/>
                    <a:pt x="5492" y="8909"/>
                    <a:pt x="5922" y="7509"/>
                  </a:cubicBezTo>
                  <a:cubicBezTo>
                    <a:pt x="6030" y="7268"/>
                    <a:pt x="6166" y="7052"/>
                    <a:pt x="6327" y="6837"/>
                  </a:cubicBezTo>
                  <a:cubicBezTo>
                    <a:pt x="6973" y="5976"/>
                    <a:pt x="8050" y="5438"/>
                    <a:pt x="9018" y="5007"/>
                  </a:cubicBezTo>
                  <a:cubicBezTo>
                    <a:pt x="9557" y="4738"/>
                    <a:pt x="10336" y="4225"/>
                    <a:pt x="9959" y="3579"/>
                  </a:cubicBezTo>
                  <a:cubicBezTo>
                    <a:pt x="9098" y="1965"/>
                    <a:pt x="7537" y="108"/>
                    <a:pt x="5681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 rot="3990753">
              <a:off x="-147013" y="-4504181"/>
              <a:ext cx="1878588" cy="8910775"/>
            </a:xfrm>
            <a:custGeom>
              <a:avLst/>
              <a:gdLst/>
              <a:ahLst/>
              <a:cxnLst/>
              <a:rect l="l" t="t" r="r" b="b"/>
              <a:pathLst>
                <a:path w="10067" h="47750" extrusionOk="0">
                  <a:moveTo>
                    <a:pt x="5472" y="0"/>
                  </a:moveTo>
                  <a:cubicBezTo>
                    <a:pt x="5434" y="0"/>
                    <a:pt x="5395" y="1"/>
                    <a:pt x="5355" y="3"/>
                  </a:cubicBezTo>
                  <a:cubicBezTo>
                    <a:pt x="6299" y="1402"/>
                    <a:pt x="9636" y="2238"/>
                    <a:pt x="8452" y="3960"/>
                  </a:cubicBezTo>
                  <a:cubicBezTo>
                    <a:pt x="7724" y="5009"/>
                    <a:pt x="6352" y="5655"/>
                    <a:pt x="5409" y="6598"/>
                  </a:cubicBezTo>
                  <a:cubicBezTo>
                    <a:pt x="5194" y="6839"/>
                    <a:pt x="4979" y="7082"/>
                    <a:pt x="4791" y="7377"/>
                  </a:cubicBezTo>
                  <a:cubicBezTo>
                    <a:pt x="4145" y="8697"/>
                    <a:pt x="3123" y="9692"/>
                    <a:pt x="2072" y="10689"/>
                  </a:cubicBezTo>
                  <a:cubicBezTo>
                    <a:pt x="1831" y="10930"/>
                    <a:pt x="1562" y="11174"/>
                    <a:pt x="1292" y="11415"/>
                  </a:cubicBezTo>
                  <a:cubicBezTo>
                    <a:pt x="1023" y="11712"/>
                    <a:pt x="726" y="11953"/>
                    <a:pt x="485" y="12330"/>
                  </a:cubicBezTo>
                  <a:cubicBezTo>
                    <a:pt x="162" y="12922"/>
                    <a:pt x="726" y="13381"/>
                    <a:pt x="1264" y="13568"/>
                  </a:cubicBezTo>
                  <a:cubicBezTo>
                    <a:pt x="3794" y="14483"/>
                    <a:pt x="6945" y="14619"/>
                    <a:pt x="8613" y="17041"/>
                  </a:cubicBezTo>
                  <a:cubicBezTo>
                    <a:pt x="8801" y="17256"/>
                    <a:pt x="8531" y="17605"/>
                    <a:pt x="8262" y="17795"/>
                  </a:cubicBezTo>
                  <a:cubicBezTo>
                    <a:pt x="6998" y="18548"/>
                    <a:pt x="5383" y="19140"/>
                    <a:pt x="4738" y="20458"/>
                  </a:cubicBezTo>
                  <a:cubicBezTo>
                    <a:pt x="4602" y="20727"/>
                    <a:pt x="4522" y="21024"/>
                    <a:pt x="4468" y="21347"/>
                  </a:cubicBezTo>
                  <a:cubicBezTo>
                    <a:pt x="4548" y="23931"/>
                    <a:pt x="1831" y="25087"/>
                    <a:pt x="431" y="26918"/>
                  </a:cubicBezTo>
                  <a:cubicBezTo>
                    <a:pt x="162" y="27241"/>
                    <a:pt x="1" y="27753"/>
                    <a:pt x="323" y="28130"/>
                  </a:cubicBezTo>
                  <a:cubicBezTo>
                    <a:pt x="565" y="28317"/>
                    <a:pt x="862" y="28560"/>
                    <a:pt x="1157" y="28722"/>
                  </a:cubicBezTo>
                  <a:cubicBezTo>
                    <a:pt x="4253" y="30147"/>
                    <a:pt x="7752" y="32167"/>
                    <a:pt x="8398" y="35827"/>
                  </a:cubicBezTo>
                  <a:cubicBezTo>
                    <a:pt x="8424" y="36258"/>
                    <a:pt x="7860" y="36499"/>
                    <a:pt x="7455" y="36635"/>
                  </a:cubicBezTo>
                  <a:cubicBezTo>
                    <a:pt x="6486" y="36904"/>
                    <a:pt x="5355" y="37335"/>
                    <a:pt x="4791" y="38114"/>
                  </a:cubicBezTo>
                  <a:cubicBezTo>
                    <a:pt x="4656" y="38304"/>
                    <a:pt x="4548" y="38519"/>
                    <a:pt x="4494" y="38760"/>
                  </a:cubicBezTo>
                  <a:cubicBezTo>
                    <a:pt x="4871" y="41236"/>
                    <a:pt x="2046" y="41775"/>
                    <a:pt x="700" y="43120"/>
                  </a:cubicBezTo>
                  <a:cubicBezTo>
                    <a:pt x="377" y="43417"/>
                    <a:pt x="565" y="43928"/>
                    <a:pt x="754" y="44251"/>
                  </a:cubicBezTo>
                  <a:cubicBezTo>
                    <a:pt x="1587" y="45489"/>
                    <a:pt x="2610" y="46512"/>
                    <a:pt x="3338" y="47750"/>
                  </a:cubicBezTo>
                  <a:lnTo>
                    <a:pt x="3687" y="47265"/>
                  </a:lnTo>
                  <a:cubicBezTo>
                    <a:pt x="3123" y="46001"/>
                    <a:pt x="780" y="44412"/>
                    <a:pt x="2126" y="43202"/>
                  </a:cubicBezTo>
                  <a:cubicBezTo>
                    <a:pt x="3392" y="42179"/>
                    <a:pt x="5678" y="41641"/>
                    <a:pt x="5517" y="39568"/>
                  </a:cubicBezTo>
                  <a:cubicBezTo>
                    <a:pt x="5545" y="39273"/>
                    <a:pt x="5599" y="39003"/>
                    <a:pt x="5706" y="38788"/>
                  </a:cubicBezTo>
                  <a:cubicBezTo>
                    <a:pt x="6271" y="37658"/>
                    <a:pt x="7860" y="37442"/>
                    <a:pt x="8962" y="36850"/>
                  </a:cubicBezTo>
                  <a:cubicBezTo>
                    <a:pt x="9231" y="36661"/>
                    <a:pt x="9500" y="36392"/>
                    <a:pt x="9393" y="36097"/>
                  </a:cubicBezTo>
                  <a:cubicBezTo>
                    <a:pt x="8262" y="32193"/>
                    <a:pt x="4791" y="30014"/>
                    <a:pt x="1454" y="28022"/>
                  </a:cubicBezTo>
                  <a:cubicBezTo>
                    <a:pt x="1318" y="27940"/>
                    <a:pt x="1239" y="27779"/>
                    <a:pt x="1211" y="27564"/>
                  </a:cubicBezTo>
                  <a:cubicBezTo>
                    <a:pt x="1185" y="27269"/>
                    <a:pt x="1292" y="26971"/>
                    <a:pt x="1508" y="26702"/>
                  </a:cubicBezTo>
                  <a:cubicBezTo>
                    <a:pt x="2987" y="25034"/>
                    <a:pt x="5571" y="23849"/>
                    <a:pt x="5517" y="21347"/>
                  </a:cubicBezTo>
                  <a:cubicBezTo>
                    <a:pt x="5545" y="21024"/>
                    <a:pt x="5625" y="20727"/>
                    <a:pt x="5760" y="20458"/>
                  </a:cubicBezTo>
                  <a:cubicBezTo>
                    <a:pt x="6378" y="19194"/>
                    <a:pt x="8047" y="18763"/>
                    <a:pt x="9259" y="18010"/>
                  </a:cubicBezTo>
                  <a:cubicBezTo>
                    <a:pt x="9744" y="17741"/>
                    <a:pt x="9744" y="17121"/>
                    <a:pt x="9393" y="16798"/>
                  </a:cubicBezTo>
                  <a:cubicBezTo>
                    <a:pt x="7347" y="14806"/>
                    <a:pt x="4468" y="14349"/>
                    <a:pt x="1938" y="13245"/>
                  </a:cubicBezTo>
                  <a:cubicBezTo>
                    <a:pt x="916" y="12760"/>
                    <a:pt x="1641" y="11658"/>
                    <a:pt x="2341" y="11253"/>
                  </a:cubicBezTo>
                  <a:cubicBezTo>
                    <a:pt x="2584" y="11038"/>
                    <a:pt x="2853" y="10797"/>
                    <a:pt x="3123" y="10581"/>
                  </a:cubicBezTo>
                  <a:cubicBezTo>
                    <a:pt x="4199" y="9638"/>
                    <a:pt x="5276" y="8723"/>
                    <a:pt x="5760" y="7324"/>
                  </a:cubicBezTo>
                  <a:cubicBezTo>
                    <a:pt x="5922" y="7029"/>
                    <a:pt x="6109" y="6785"/>
                    <a:pt x="6352" y="6544"/>
                  </a:cubicBezTo>
                  <a:cubicBezTo>
                    <a:pt x="7267" y="5575"/>
                    <a:pt x="8775" y="5037"/>
                    <a:pt x="9662" y="4094"/>
                  </a:cubicBezTo>
                  <a:cubicBezTo>
                    <a:pt x="10067" y="3691"/>
                    <a:pt x="9769" y="3045"/>
                    <a:pt x="9393" y="2748"/>
                  </a:cubicBezTo>
                  <a:cubicBezTo>
                    <a:pt x="8235" y="1670"/>
                    <a:pt x="7156" y="0"/>
                    <a:pt x="5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35"/>
          <p:cNvGrpSpPr/>
          <p:nvPr/>
        </p:nvGrpSpPr>
        <p:grpSpPr>
          <a:xfrm>
            <a:off x="3333268" y="-899562"/>
            <a:ext cx="10054633" cy="9251388"/>
            <a:chOff x="3333268" y="-899562"/>
            <a:chExt cx="10054633" cy="9251388"/>
          </a:xfrm>
        </p:grpSpPr>
        <p:sp>
          <p:nvSpPr>
            <p:cNvPr id="842" name="Google Shape;842;p35"/>
            <p:cNvSpPr/>
            <p:nvPr/>
          </p:nvSpPr>
          <p:spPr>
            <a:xfrm rot="-7620345" flipH="1">
              <a:off x="8170338" y="293222"/>
              <a:ext cx="1994067" cy="9067233"/>
            </a:xfrm>
            <a:custGeom>
              <a:avLst/>
              <a:gdLst/>
              <a:ahLst/>
              <a:cxnLst/>
              <a:rect l="l" t="t" r="r" b="b"/>
              <a:pathLst>
                <a:path w="10685" h="48584" extrusionOk="0">
                  <a:moveTo>
                    <a:pt x="5728" y="0"/>
                  </a:moveTo>
                  <a:cubicBezTo>
                    <a:pt x="5511" y="0"/>
                    <a:pt x="5285" y="37"/>
                    <a:pt x="5060" y="83"/>
                  </a:cubicBezTo>
                  <a:cubicBezTo>
                    <a:pt x="5868" y="1078"/>
                    <a:pt x="7024" y="1698"/>
                    <a:pt x="8100" y="2423"/>
                  </a:cubicBezTo>
                  <a:cubicBezTo>
                    <a:pt x="8559" y="2774"/>
                    <a:pt x="9069" y="3392"/>
                    <a:pt x="8639" y="3984"/>
                  </a:cubicBezTo>
                  <a:cubicBezTo>
                    <a:pt x="7777" y="5035"/>
                    <a:pt x="6460" y="5868"/>
                    <a:pt x="5598" y="6919"/>
                  </a:cubicBezTo>
                  <a:cubicBezTo>
                    <a:pt x="5409" y="7134"/>
                    <a:pt x="5247" y="7350"/>
                    <a:pt x="5114" y="7591"/>
                  </a:cubicBezTo>
                  <a:cubicBezTo>
                    <a:pt x="4307" y="9152"/>
                    <a:pt x="3284" y="10552"/>
                    <a:pt x="2100" y="11871"/>
                  </a:cubicBezTo>
                  <a:cubicBezTo>
                    <a:pt x="1856" y="12141"/>
                    <a:pt x="1615" y="12382"/>
                    <a:pt x="1372" y="12651"/>
                  </a:cubicBezTo>
                  <a:cubicBezTo>
                    <a:pt x="995" y="13082"/>
                    <a:pt x="431" y="13728"/>
                    <a:pt x="887" y="14266"/>
                  </a:cubicBezTo>
                  <a:cubicBezTo>
                    <a:pt x="1156" y="14535"/>
                    <a:pt x="1561" y="14589"/>
                    <a:pt x="1938" y="14696"/>
                  </a:cubicBezTo>
                  <a:cubicBezTo>
                    <a:pt x="4091" y="15370"/>
                    <a:pt x="8047" y="14696"/>
                    <a:pt x="8693" y="17226"/>
                  </a:cubicBezTo>
                  <a:cubicBezTo>
                    <a:pt x="7401" y="18465"/>
                    <a:pt x="5706" y="19649"/>
                    <a:pt x="4978" y="21292"/>
                  </a:cubicBezTo>
                  <a:cubicBezTo>
                    <a:pt x="4871" y="21561"/>
                    <a:pt x="4763" y="21856"/>
                    <a:pt x="4709" y="22153"/>
                  </a:cubicBezTo>
                  <a:cubicBezTo>
                    <a:pt x="4414" y="24332"/>
                    <a:pt x="2530" y="25598"/>
                    <a:pt x="1156" y="27213"/>
                  </a:cubicBezTo>
                  <a:cubicBezTo>
                    <a:pt x="941" y="27454"/>
                    <a:pt x="780" y="27697"/>
                    <a:pt x="592" y="27939"/>
                  </a:cubicBezTo>
                  <a:cubicBezTo>
                    <a:pt x="0" y="28882"/>
                    <a:pt x="1103" y="29392"/>
                    <a:pt x="1802" y="29607"/>
                  </a:cubicBezTo>
                  <a:cubicBezTo>
                    <a:pt x="4360" y="30497"/>
                    <a:pt x="7321" y="31168"/>
                    <a:pt x="8800" y="33726"/>
                  </a:cubicBezTo>
                  <a:cubicBezTo>
                    <a:pt x="8990" y="34129"/>
                    <a:pt x="8828" y="34560"/>
                    <a:pt x="8451" y="34803"/>
                  </a:cubicBezTo>
                  <a:cubicBezTo>
                    <a:pt x="7267" y="35557"/>
                    <a:pt x="5570" y="35959"/>
                    <a:pt x="4899" y="37197"/>
                  </a:cubicBezTo>
                  <a:cubicBezTo>
                    <a:pt x="4763" y="37441"/>
                    <a:pt x="4683" y="37736"/>
                    <a:pt x="4629" y="38059"/>
                  </a:cubicBezTo>
                  <a:cubicBezTo>
                    <a:pt x="4253" y="40132"/>
                    <a:pt x="2100" y="41019"/>
                    <a:pt x="754" y="42419"/>
                  </a:cubicBezTo>
                  <a:cubicBezTo>
                    <a:pt x="162" y="43093"/>
                    <a:pt x="592" y="43872"/>
                    <a:pt x="1238" y="44303"/>
                  </a:cubicBezTo>
                  <a:cubicBezTo>
                    <a:pt x="2825" y="45353"/>
                    <a:pt x="4468" y="46592"/>
                    <a:pt x="4629" y="48583"/>
                  </a:cubicBezTo>
                  <a:lnTo>
                    <a:pt x="5598" y="48529"/>
                  </a:lnTo>
                  <a:cubicBezTo>
                    <a:pt x="5140" y="46402"/>
                    <a:pt x="3148" y="45218"/>
                    <a:pt x="1749" y="43657"/>
                  </a:cubicBezTo>
                  <a:cubicBezTo>
                    <a:pt x="1346" y="43254"/>
                    <a:pt x="1561" y="42688"/>
                    <a:pt x="1938" y="42311"/>
                  </a:cubicBezTo>
                  <a:cubicBezTo>
                    <a:pt x="3284" y="41127"/>
                    <a:pt x="5409" y="40347"/>
                    <a:pt x="5652" y="38381"/>
                  </a:cubicBezTo>
                  <a:cubicBezTo>
                    <a:pt x="5678" y="38005"/>
                    <a:pt x="5760" y="37710"/>
                    <a:pt x="5893" y="37441"/>
                  </a:cubicBezTo>
                  <a:cubicBezTo>
                    <a:pt x="6567" y="36121"/>
                    <a:pt x="8639" y="35933"/>
                    <a:pt x="9608" y="34857"/>
                  </a:cubicBezTo>
                  <a:cubicBezTo>
                    <a:pt x="10443" y="33888"/>
                    <a:pt x="8908" y="32811"/>
                    <a:pt x="8128" y="32111"/>
                  </a:cubicBezTo>
                  <a:cubicBezTo>
                    <a:pt x="6486" y="30604"/>
                    <a:pt x="4332" y="29984"/>
                    <a:pt x="2287" y="29205"/>
                  </a:cubicBezTo>
                  <a:cubicBezTo>
                    <a:pt x="1777" y="28989"/>
                    <a:pt x="1103" y="28505"/>
                    <a:pt x="1479" y="27885"/>
                  </a:cubicBezTo>
                  <a:cubicBezTo>
                    <a:pt x="1615" y="27644"/>
                    <a:pt x="1830" y="27374"/>
                    <a:pt x="1964" y="27159"/>
                  </a:cubicBezTo>
                  <a:cubicBezTo>
                    <a:pt x="3284" y="25598"/>
                    <a:pt x="5409" y="24414"/>
                    <a:pt x="5652" y="22233"/>
                  </a:cubicBezTo>
                  <a:cubicBezTo>
                    <a:pt x="5678" y="21910"/>
                    <a:pt x="5732" y="21640"/>
                    <a:pt x="5814" y="21371"/>
                  </a:cubicBezTo>
                  <a:cubicBezTo>
                    <a:pt x="6406" y="19487"/>
                    <a:pt x="8477" y="18493"/>
                    <a:pt x="9769" y="17093"/>
                  </a:cubicBezTo>
                  <a:cubicBezTo>
                    <a:pt x="8774" y="14535"/>
                    <a:pt x="4791" y="15127"/>
                    <a:pt x="2448" y="14266"/>
                  </a:cubicBezTo>
                  <a:cubicBezTo>
                    <a:pt x="2179" y="14132"/>
                    <a:pt x="1777" y="13997"/>
                    <a:pt x="1749" y="13620"/>
                  </a:cubicBezTo>
                  <a:cubicBezTo>
                    <a:pt x="1641" y="12974"/>
                    <a:pt x="2207" y="12543"/>
                    <a:pt x="2638" y="12113"/>
                  </a:cubicBezTo>
                  <a:cubicBezTo>
                    <a:pt x="2879" y="11871"/>
                    <a:pt x="3122" y="11602"/>
                    <a:pt x="3363" y="11359"/>
                  </a:cubicBezTo>
                  <a:cubicBezTo>
                    <a:pt x="4522" y="10067"/>
                    <a:pt x="5463" y="8614"/>
                    <a:pt x="6352" y="7160"/>
                  </a:cubicBezTo>
                  <a:cubicBezTo>
                    <a:pt x="6567" y="6865"/>
                    <a:pt x="6809" y="6596"/>
                    <a:pt x="7078" y="6353"/>
                  </a:cubicBezTo>
                  <a:cubicBezTo>
                    <a:pt x="7859" y="5573"/>
                    <a:pt x="8828" y="4874"/>
                    <a:pt x="9474" y="4012"/>
                  </a:cubicBezTo>
                  <a:cubicBezTo>
                    <a:pt x="10684" y="2397"/>
                    <a:pt x="7724" y="1724"/>
                    <a:pt x="6809" y="675"/>
                  </a:cubicBezTo>
                  <a:cubicBezTo>
                    <a:pt x="6647" y="460"/>
                    <a:pt x="6406" y="216"/>
                    <a:pt x="6216" y="83"/>
                  </a:cubicBezTo>
                  <a:cubicBezTo>
                    <a:pt x="6063" y="23"/>
                    <a:pt x="5898" y="0"/>
                    <a:pt x="57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 rot="-7620359" flipH="1">
              <a:off x="8108190" y="126981"/>
              <a:ext cx="1868667" cy="9065347"/>
            </a:xfrm>
            <a:custGeom>
              <a:avLst/>
              <a:gdLst/>
              <a:ahLst/>
              <a:cxnLst/>
              <a:rect l="l" t="t" r="r" b="b"/>
              <a:pathLst>
                <a:path w="10013" h="48574" extrusionOk="0">
                  <a:moveTo>
                    <a:pt x="5415" y="1"/>
                  </a:moveTo>
                  <a:cubicBezTo>
                    <a:pt x="5182" y="1"/>
                    <a:pt x="4922" y="56"/>
                    <a:pt x="4712" y="73"/>
                  </a:cubicBezTo>
                  <a:cubicBezTo>
                    <a:pt x="5653" y="1419"/>
                    <a:pt x="7296" y="1849"/>
                    <a:pt x="8372" y="3059"/>
                  </a:cubicBezTo>
                  <a:cubicBezTo>
                    <a:pt x="8695" y="3464"/>
                    <a:pt x="8480" y="3974"/>
                    <a:pt x="8157" y="4325"/>
                  </a:cubicBezTo>
                  <a:cubicBezTo>
                    <a:pt x="7511" y="5079"/>
                    <a:pt x="6622" y="5751"/>
                    <a:pt x="5868" y="6479"/>
                  </a:cubicBezTo>
                  <a:cubicBezTo>
                    <a:pt x="5627" y="6748"/>
                    <a:pt x="5384" y="6989"/>
                    <a:pt x="5168" y="7258"/>
                  </a:cubicBezTo>
                  <a:cubicBezTo>
                    <a:pt x="4227" y="9062"/>
                    <a:pt x="2935" y="10595"/>
                    <a:pt x="1723" y="12238"/>
                  </a:cubicBezTo>
                  <a:cubicBezTo>
                    <a:pt x="1508" y="12507"/>
                    <a:pt x="1320" y="12777"/>
                    <a:pt x="1105" y="13072"/>
                  </a:cubicBezTo>
                  <a:cubicBezTo>
                    <a:pt x="916" y="13476"/>
                    <a:pt x="405" y="13771"/>
                    <a:pt x="513" y="14284"/>
                  </a:cubicBezTo>
                  <a:cubicBezTo>
                    <a:pt x="647" y="15009"/>
                    <a:pt x="1374" y="14956"/>
                    <a:pt x="1913" y="15091"/>
                  </a:cubicBezTo>
                  <a:cubicBezTo>
                    <a:pt x="4173" y="15522"/>
                    <a:pt x="6542" y="15091"/>
                    <a:pt x="8290" y="16570"/>
                  </a:cubicBezTo>
                  <a:cubicBezTo>
                    <a:pt x="8829" y="17029"/>
                    <a:pt x="8157" y="17701"/>
                    <a:pt x="7726" y="18078"/>
                  </a:cubicBezTo>
                  <a:cubicBezTo>
                    <a:pt x="6650" y="18993"/>
                    <a:pt x="5545" y="20069"/>
                    <a:pt x="4899" y="21335"/>
                  </a:cubicBezTo>
                  <a:cubicBezTo>
                    <a:pt x="4791" y="21577"/>
                    <a:pt x="4684" y="21846"/>
                    <a:pt x="4576" y="22115"/>
                  </a:cubicBezTo>
                  <a:cubicBezTo>
                    <a:pt x="4253" y="24430"/>
                    <a:pt x="2369" y="25775"/>
                    <a:pt x="944" y="27498"/>
                  </a:cubicBezTo>
                  <a:cubicBezTo>
                    <a:pt x="754" y="27741"/>
                    <a:pt x="539" y="28010"/>
                    <a:pt x="377" y="28252"/>
                  </a:cubicBezTo>
                  <a:cubicBezTo>
                    <a:pt x="1" y="28710"/>
                    <a:pt x="244" y="29328"/>
                    <a:pt x="782" y="29543"/>
                  </a:cubicBezTo>
                  <a:cubicBezTo>
                    <a:pt x="2882" y="30325"/>
                    <a:pt x="5142" y="30620"/>
                    <a:pt x="7026" y="31966"/>
                  </a:cubicBezTo>
                  <a:cubicBezTo>
                    <a:pt x="7752" y="32504"/>
                    <a:pt x="9180" y="33365"/>
                    <a:pt x="8426" y="34173"/>
                  </a:cubicBezTo>
                  <a:cubicBezTo>
                    <a:pt x="7619" y="35116"/>
                    <a:pt x="6191" y="35600"/>
                    <a:pt x="5250" y="36462"/>
                  </a:cubicBezTo>
                  <a:cubicBezTo>
                    <a:pt x="5007" y="36677"/>
                    <a:pt x="4819" y="36918"/>
                    <a:pt x="4658" y="37187"/>
                  </a:cubicBezTo>
                  <a:cubicBezTo>
                    <a:pt x="4227" y="39799"/>
                    <a:pt x="1751" y="40929"/>
                    <a:pt x="244" y="42839"/>
                  </a:cubicBezTo>
                  <a:cubicBezTo>
                    <a:pt x="1" y="43162"/>
                    <a:pt x="136" y="43621"/>
                    <a:pt x="405" y="43836"/>
                  </a:cubicBezTo>
                  <a:cubicBezTo>
                    <a:pt x="1805" y="45100"/>
                    <a:pt x="4227" y="45908"/>
                    <a:pt x="4361" y="48115"/>
                  </a:cubicBezTo>
                  <a:cubicBezTo>
                    <a:pt x="4389" y="48412"/>
                    <a:pt x="4389" y="48573"/>
                    <a:pt x="4389" y="48573"/>
                  </a:cubicBezTo>
                  <a:lnTo>
                    <a:pt x="5411" y="48573"/>
                  </a:lnTo>
                  <a:cubicBezTo>
                    <a:pt x="5250" y="46582"/>
                    <a:pt x="3607" y="45343"/>
                    <a:pt x="2020" y="44293"/>
                  </a:cubicBezTo>
                  <a:cubicBezTo>
                    <a:pt x="1374" y="43862"/>
                    <a:pt x="944" y="43083"/>
                    <a:pt x="1536" y="42409"/>
                  </a:cubicBezTo>
                  <a:cubicBezTo>
                    <a:pt x="2882" y="41009"/>
                    <a:pt x="5035" y="40122"/>
                    <a:pt x="5411" y="38049"/>
                  </a:cubicBezTo>
                  <a:cubicBezTo>
                    <a:pt x="5437" y="37779"/>
                    <a:pt x="5519" y="37538"/>
                    <a:pt x="5627" y="37323"/>
                  </a:cubicBezTo>
                  <a:cubicBezTo>
                    <a:pt x="6137" y="36192"/>
                    <a:pt x="7483" y="35600"/>
                    <a:pt x="8559" y="35196"/>
                  </a:cubicBezTo>
                  <a:cubicBezTo>
                    <a:pt x="9421" y="34873"/>
                    <a:pt x="9987" y="33985"/>
                    <a:pt x="9313" y="33178"/>
                  </a:cubicBezTo>
                  <a:cubicBezTo>
                    <a:pt x="7483" y="31079"/>
                    <a:pt x="4791" y="30405"/>
                    <a:pt x="2343" y="29518"/>
                  </a:cubicBezTo>
                  <a:cubicBezTo>
                    <a:pt x="1859" y="29274"/>
                    <a:pt x="997" y="29033"/>
                    <a:pt x="1185" y="28305"/>
                  </a:cubicBezTo>
                  <a:cubicBezTo>
                    <a:pt x="1292" y="27982"/>
                    <a:pt x="1536" y="27687"/>
                    <a:pt x="1751" y="27418"/>
                  </a:cubicBezTo>
                  <a:cubicBezTo>
                    <a:pt x="3123" y="25775"/>
                    <a:pt x="5168" y="24404"/>
                    <a:pt x="5491" y="22143"/>
                  </a:cubicBezTo>
                  <a:cubicBezTo>
                    <a:pt x="5573" y="21846"/>
                    <a:pt x="5653" y="21577"/>
                    <a:pt x="5788" y="21307"/>
                  </a:cubicBezTo>
                  <a:cubicBezTo>
                    <a:pt x="6568" y="19721"/>
                    <a:pt x="8318" y="18590"/>
                    <a:pt x="9313" y="17109"/>
                  </a:cubicBezTo>
                  <a:cubicBezTo>
                    <a:pt x="10013" y="16140"/>
                    <a:pt x="8103" y="15683"/>
                    <a:pt x="7160" y="15414"/>
                  </a:cubicBezTo>
                  <a:cubicBezTo>
                    <a:pt x="5545" y="14956"/>
                    <a:pt x="3930" y="15009"/>
                    <a:pt x="2289" y="14579"/>
                  </a:cubicBezTo>
                  <a:cubicBezTo>
                    <a:pt x="1938" y="14445"/>
                    <a:pt x="1482" y="14310"/>
                    <a:pt x="1508" y="13961"/>
                  </a:cubicBezTo>
                  <a:cubicBezTo>
                    <a:pt x="1536" y="13584"/>
                    <a:pt x="1723" y="13207"/>
                    <a:pt x="1992" y="12964"/>
                  </a:cubicBezTo>
                  <a:cubicBezTo>
                    <a:pt x="2182" y="12695"/>
                    <a:pt x="2397" y="12400"/>
                    <a:pt x="2612" y="12131"/>
                  </a:cubicBezTo>
                  <a:cubicBezTo>
                    <a:pt x="3850" y="10516"/>
                    <a:pt x="5250" y="9088"/>
                    <a:pt x="6137" y="7204"/>
                  </a:cubicBezTo>
                  <a:cubicBezTo>
                    <a:pt x="6327" y="6909"/>
                    <a:pt x="6568" y="6640"/>
                    <a:pt x="6811" y="6371"/>
                  </a:cubicBezTo>
                  <a:cubicBezTo>
                    <a:pt x="7591" y="5617"/>
                    <a:pt x="8506" y="4943"/>
                    <a:pt x="9233" y="4190"/>
                  </a:cubicBezTo>
                  <a:cubicBezTo>
                    <a:pt x="9851" y="3598"/>
                    <a:pt x="9475" y="2818"/>
                    <a:pt x="8882" y="2413"/>
                  </a:cubicBezTo>
                  <a:cubicBezTo>
                    <a:pt x="7806" y="1688"/>
                    <a:pt x="6757" y="960"/>
                    <a:pt x="5814" y="99"/>
                  </a:cubicBezTo>
                  <a:cubicBezTo>
                    <a:pt x="5707" y="24"/>
                    <a:pt x="5567" y="1"/>
                    <a:pt x="5415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 rot="-7620345" flipH="1">
              <a:off x="7981010" y="-11517"/>
              <a:ext cx="1913819" cy="9066300"/>
            </a:xfrm>
            <a:custGeom>
              <a:avLst/>
              <a:gdLst/>
              <a:ahLst/>
              <a:cxnLst/>
              <a:rect l="l" t="t" r="r" b="b"/>
              <a:pathLst>
                <a:path w="10255" h="48579" extrusionOk="0">
                  <a:moveTo>
                    <a:pt x="5425" y="1"/>
                  </a:moveTo>
                  <a:cubicBezTo>
                    <a:pt x="5239" y="1"/>
                    <a:pt x="5014" y="66"/>
                    <a:pt x="4811" y="66"/>
                  </a:cubicBezTo>
                  <a:cubicBezTo>
                    <a:pt x="4758" y="66"/>
                    <a:pt x="4706" y="61"/>
                    <a:pt x="4656" y="50"/>
                  </a:cubicBezTo>
                  <a:lnTo>
                    <a:pt x="4656" y="50"/>
                  </a:lnTo>
                  <a:cubicBezTo>
                    <a:pt x="5438" y="1503"/>
                    <a:pt x="7240" y="1880"/>
                    <a:pt x="8345" y="3064"/>
                  </a:cubicBezTo>
                  <a:cubicBezTo>
                    <a:pt x="8668" y="3469"/>
                    <a:pt x="8586" y="4033"/>
                    <a:pt x="8237" y="4438"/>
                  </a:cubicBezTo>
                  <a:cubicBezTo>
                    <a:pt x="7591" y="5192"/>
                    <a:pt x="6755" y="5838"/>
                    <a:pt x="6030" y="6563"/>
                  </a:cubicBezTo>
                  <a:cubicBezTo>
                    <a:pt x="5787" y="6806"/>
                    <a:pt x="5545" y="7048"/>
                    <a:pt x="5330" y="7317"/>
                  </a:cubicBezTo>
                  <a:cubicBezTo>
                    <a:pt x="4038" y="9390"/>
                    <a:pt x="2826" y="11544"/>
                    <a:pt x="1078" y="13292"/>
                  </a:cubicBezTo>
                  <a:cubicBezTo>
                    <a:pt x="862" y="13507"/>
                    <a:pt x="593" y="13776"/>
                    <a:pt x="432" y="14099"/>
                  </a:cubicBezTo>
                  <a:cubicBezTo>
                    <a:pt x="27" y="15204"/>
                    <a:pt x="1480" y="15365"/>
                    <a:pt x="2288" y="15499"/>
                  </a:cubicBezTo>
                  <a:cubicBezTo>
                    <a:pt x="4387" y="15822"/>
                    <a:pt x="6622" y="15337"/>
                    <a:pt x="8263" y="16765"/>
                  </a:cubicBezTo>
                  <a:cubicBezTo>
                    <a:pt x="8506" y="16952"/>
                    <a:pt x="8506" y="17357"/>
                    <a:pt x="8345" y="17519"/>
                  </a:cubicBezTo>
                  <a:cubicBezTo>
                    <a:pt x="7186" y="18972"/>
                    <a:pt x="5571" y="20290"/>
                    <a:pt x="4818" y="21986"/>
                  </a:cubicBezTo>
                  <a:cubicBezTo>
                    <a:pt x="4684" y="22256"/>
                    <a:pt x="4576" y="22551"/>
                    <a:pt x="4495" y="22848"/>
                  </a:cubicBezTo>
                  <a:cubicBezTo>
                    <a:pt x="3931" y="25081"/>
                    <a:pt x="2018" y="26400"/>
                    <a:pt x="701" y="28177"/>
                  </a:cubicBezTo>
                  <a:cubicBezTo>
                    <a:pt x="565" y="28392"/>
                    <a:pt x="404" y="28633"/>
                    <a:pt x="324" y="28902"/>
                  </a:cubicBezTo>
                  <a:cubicBezTo>
                    <a:pt x="162" y="29441"/>
                    <a:pt x="673" y="29738"/>
                    <a:pt x="1103" y="29925"/>
                  </a:cubicBezTo>
                  <a:cubicBezTo>
                    <a:pt x="3715" y="30894"/>
                    <a:pt x="6999" y="30815"/>
                    <a:pt x="8640" y="33478"/>
                  </a:cubicBezTo>
                  <a:cubicBezTo>
                    <a:pt x="8855" y="33829"/>
                    <a:pt x="8478" y="34178"/>
                    <a:pt x="8209" y="34393"/>
                  </a:cubicBezTo>
                  <a:cubicBezTo>
                    <a:pt x="7186" y="35067"/>
                    <a:pt x="6002" y="35631"/>
                    <a:pt x="5222" y="36520"/>
                  </a:cubicBezTo>
                  <a:cubicBezTo>
                    <a:pt x="5007" y="36762"/>
                    <a:pt x="4846" y="37005"/>
                    <a:pt x="4710" y="37274"/>
                  </a:cubicBezTo>
                  <a:cubicBezTo>
                    <a:pt x="4038" y="39643"/>
                    <a:pt x="1993" y="41014"/>
                    <a:pt x="404" y="42711"/>
                  </a:cubicBezTo>
                  <a:cubicBezTo>
                    <a:pt x="27" y="43167"/>
                    <a:pt x="1" y="43787"/>
                    <a:pt x="511" y="44164"/>
                  </a:cubicBezTo>
                  <a:cubicBezTo>
                    <a:pt x="2100" y="45213"/>
                    <a:pt x="4333" y="45994"/>
                    <a:pt x="4387" y="48120"/>
                  </a:cubicBezTo>
                  <a:lnTo>
                    <a:pt x="4387" y="48578"/>
                  </a:lnTo>
                  <a:lnTo>
                    <a:pt x="5438" y="48578"/>
                  </a:lnTo>
                  <a:cubicBezTo>
                    <a:pt x="5438" y="48578"/>
                    <a:pt x="5438" y="48417"/>
                    <a:pt x="5410" y="48120"/>
                  </a:cubicBezTo>
                  <a:cubicBezTo>
                    <a:pt x="5276" y="45913"/>
                    <a:pt x="2854" y="45105"/>
                    <a:pt x="1454" y="43841"/>
                  </a:cubicBezTo>
                  <a:cubicBezTo>
                    <a:pt x="970" y="43436"/>
                    <a:pt x="1211" y="42791"/>
                    <a:pt x="1588" y="42414"/>
                  </a:cubicBezTo>
                  <a:cubicBezTo>
                    <a:pt x="3177" y="40853"/>
                    <a:pt x="5276" y="39589"/>
                    <a:pt x="5679" y="37246"/>
                  </a:cubicBezTo>
                  <a:cubicBezTo>
                    <a:pt x="5815" y="36977"/>
                    <a:pt x="6002" y="36736"/>
                    <a:pt x="6191" y="36520"/>
                  </a:cubicBezTo>
                  <a:cubicBezTo>
                    <a:pt x="6999" y="35659"/>
                    <a:pt x="8263" y="35175"/>
                    <a:pt x="9285" y="34529"/>
                  </a:cubicBezTo>
                  <a:cubicBezTo>
                    <a:pt x="10254" y="33883"/>
                    <a:pt x="9339" y="32914"/>
                    <a:pt x="8747" y="32429"/>
                  </a:cubicBezTo>
                  <a:cubicBezTo>
                    <a:pt x="6783" y="30894"/>
                    <a:pt x="4387" y="30410"/>
                    <a:pt x="2018" y="29684"/>
                  </a:cubicBezTo>
                  <a:cubicBezTo>
                    <a:pt x="1480" y="29469"/>
                    <a:pt x="970" y="28849"/>
                    <a:pt x="1426" y="28257"/>
                  </a:cubicBezTo>
                  <a:cubicBezTo>
                    <a:pt x="1616" y="27987"/>
                    <a:pt x="1803" y="27746"/>
                    <a:pt x="2018" y="27503"/>
                  </a:cubicBezTo>
                  <a:cubicBezTo>
                    <a:pt x="3500" y="25727"/>
                    <a:pt x="5302" y="24301"/>
                    <a:pt x="5679" y="21958"/>
                  </a:cubicBezTo>
                  <a:cubicBezTo>
                    <a:pt x="5787" y="21663"/>
                    <a:pt x="5922" y="21394"/>
                    <a:pt x="6084" y="21125"/>
                  </a:cubicBezTo>
                  <a:cubicBezTo>
                    <a:pt x="6837" y="19779"/>
                    <a:pt x="8101" y="18675"/>
                    <a:pt x="9206" y="17652"/>
                  </a:cubicBezTo>
                  <a:cubicBezTo>
                    <a:pt x="9555" y="17303"/>
                    <a:pt x="9690" y="16765"/>
                    <a:pt x="9260" y="16468"/>
                  </a:cubicBezTo>
                  <a:cubicBezTo>
                    <a:pt x="7376" y="15122"/>
                    <a:pt x="5222" y="15473"/>
                    <a:pt x="2962" y="15096"/>
                  </a:cubicBezTo>
                  <a:cubicBezTo>
                    <a:pt x="2449" y="14989"/>
                    <a:pt x="1965" y="14961"/>
                    <a:pt x="1616" y="14558"/>
                  </a:cubicBezTo>
                  <a:cubicBezTo>
                    <a:pt x="1239" y="13992"/>
                    <a:pt x="1965" y="13561"/>
                    <a:pt x="2154" y="13077"/>
                  </a:cubicBezTo>
                  <a:cubicBezTo>
                    <a:pt x="2369" y="12782"/>
                    <a:pt x="2557" y="12512"/>
                    <a:pt x="2772" y="12243"/>
                  </a:cubicBezTo>
                  <a:cubicBezTo>
                    <a:pt x="3984" y="10600"/>
                    <a:pt x="5276" y="9067"/>
                    <a:pt x="6217" y="7263"/>
                  </a:cubicBezTo>
                  <a:cubicBezTo>
                    <a:pt x="6407" y="6994"/>
                    <a:pt x="6648" y="6725"/>
                    <a:pt x="6891" y="6484"/>
                  </a:cubicBezTo>
                  <a:cubicBezTo>
                    <a:pt x="7645" y="5730"/>
                    <a:pt x="8532" y="5084"/>
                    <a:pt x="9206" y="4330"/>
                  </a:cubicBezTo>
                  <a:cubicBezTo>
                    <a:pt x="9744" y="3738"/>
                    <a:pt x="9529" y="2957"/>
                    <a:pt x="8883" y="2526"/>
                  </a:cubicBezTo>
                  <a:cubicBezTo>
                    <a:pt x="7724" y="1772"/>
                    <a:pt x="6648" y="1047"/>
                    <a:pt x="5707" y="104"/>
                  </a:cubicBezTo>
                  <a:cubicBezTo>
                    <a:pt x="5637" y="25"/>
                    <a:pt x="5538" y="1"/>
                    <a:pt x="54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 rot="-7620359" flipH="1">
              <a:off x="7836888" y="-210996"/>
              <a:ext cx="1903939" cy="9061054"/>
            </a:xfrm>
            <a:custGeom>
              <a:avLst/>
              <a:gdLst/>
              <a:ahLst/>
              <a:cxnLst/>
              <a:rect l="l" t="t" r="r" b="b"/>
              <a:pathLst>
                <a:path w="10202" h="48551" extrusionOk="0">
                  <a:moveTo>
                    <a:pt x="5547" y="1"/>
                  </a:moveTo>
                  <a:cubicBezTo>
                    <a:pt x="5331" y="1"/>
                    <a:pt x="5061" y="34"/>
                    <a:pt x="4845" y="50"/>
                  </a:cubicBezTo>
                  <a:cubicBezTo>
                    <a:pt x="5626" y="1475"/>
                    <a:pt x="7267" y="1988"/>
                    <a:pt x="8505" y="2957"/>
                  </a:cubicBezTo>
                  <a:cubicBezTo>
                    <a:pt x="9097" y="3413"/>
                    <a:pt x="8964" y="4141"/>
                    <a:pt x="8559" y="4625"/>
                  </a:cubicBezTo>
                  <a:cubicBezTo>
                    <a:pt x="7805" y="5433"/>
                    <a:pt x="6864" y="6133"/>
                    <a:pt x="6083" y="6966"/>
                  </a:cubicBezTo>
                  <a:cubicBezTo>
                    <a:pt x="5867" y="7181"/>
                    <a:pt x="5706" y="7371"/>
                    <a:pt x="5519" y="7612"/>
                  </a:cubicBezTo>
                  <a:cubicBezTo>
                    <a:pt x="4414" y="9926"/>
                    <a:pt x="2692" y="11677"/>
                    <a:pt x="1238" y="13830"/>
                  </a:cubicBezTo>
                  <a:cubicBezTo>
                    <a:pt x="1023" y="14125"/>
                    <a:pt x="808" y="14448"/>
                    <a:pt x="620" y="14771"/>
                  </a:cubicBezTo>
                  <a:cubicBezTo>
                    <a:pt x="351" y="15230"/>
                    <a:pt x="997" y="15525"/>
                    <a:pt x="1346" y="15632"/>
                  </a:cubicBezTo>
                  <a:cubicBezTo>
                    <a:pt x="3822" y="16145"/>
                    <a:pt x="6272" y="15579"/>
                    <a:pt x="8451" y="16817"/>
                  </a:cubicBezTo>
                  <a:cubicBezTo>
                    <a:pt x="8856" y="17006"/>
                    <a:pt x="8748" y="17516"/>
                    <a:pt x="8559" y="17867"/>
                  </a:cubicBezTo>
                  <a:cubicBezTo>
                    <a:pt x="7564" y="19105"/>
                    <a:pt x="6326" y="20262"/>
                    <a:pt x="5491" y="21607"/>
                  </a:cubicBezTo>
                  <a:cubicBezTo>
                    <a:pt x="5329" y="21877"/>
                    <a:pt x="5196" y="22174"/>
                    <a:pt x="5088" y="22443"/>
                  </a:cubicBezTo>
                  <a:cubicBezTo>
                    <a:pt x="4414" y="24811"/>
                    <a:pt x="2638" y="26452"/>
                    <a:pt x="1130" y="28364"/>
                  </a:cubicBezTo>
                  <a:cubicBezTo>
                    <a:pt x="889" y="28687"/>
                    <a:pt x="674" y="29064"/>
                    <a:pt x="646" y="29441"/>
                  </a:cubicBezTo>
                  <a:cubicBezTo>
                    <a:pt x="620" y="29764"/>
                    <a:pt x="889" y="30033"/>
                    <a:pt x="1130" y="30113"/>
                  </a:cubicBezTo>
                  <a:cubicBezTo>
                    <a:pt x="3445" y="31028"/>
                    <a:pt x="6029" y="30920"/>
                    <a:pt x="8210" y="32455"/>
                  </a:cubicBezTo>
                  <a:cubicBezTo>
                    <a:pt x="8964" y="32912"/>
                    <a:pt x="9151" y="33855"/>
                    <a:pt x="8318" y="34365"/>
                  </a:cubicBezTo>
                  <a:cubicBezTo>
                    <a:pt x="7267" y="35011"/>
                    <a:pt x="6137" y="35739"/>
                    <a:pt x="5411" y="36708"/>
                  </a:cubicBezTo>
                  <a:cubicBezTo>
                    <a:pt x="5222" y="36949"/>
                    <a:pt x="5060" y="37218"/>
                    <a:pt x="4952" y="37487"/>
                  </a:cubicBezTo>
                  <a:cubicBezTo>
                    <a:pt x="4281" y="39533"/>
                    <a:pt x="2558" y="40853"/>
                    <a:pt x="1158" y="42332"/>
                  </a:cubicBezTo>
                  <a:cubicBezTo>
                    <a:pt x="674" y="42870"/>
                    <a:pt x="0" y="43813"/>
                    <a:pt x="861" y="44377"/>
                  </a:cubicBezTo>
                  <a:cubicBezTo>
                    <a:pt x="2343" y="45320"/>
                    <a:pt x="4522" y="45885"/>
                    <a:pt x="4683" y="47876"/>
                  </a:cubicBezTo>
                  <a:lnTo>
                    <a:pt x="4683" y="48550"/>
                  </a:lnTo>
                  <a:lnTo>
                    <a:pt x="5706" y="48550"/>
                  </a:lnTo>
                  <a:lnTo>
                    <a:pt x="5706" y="48092"/>
                  </a:lnTo>
                  <a:cubicBezTo>
                    <a:pt x="5652" y="45885"/>
                    <a:pt x="3204" y="45185"/>
                    <a:pt x="1723" y="43975"/>
                  </a:cubicBezTo>
                  <a:cubicBezTo>
                    <a:pt x="1292" y="43678"/>
                    <a:pt x="1428" y="43060"/>
                    <a:pt x="1723" y="42683"/>
                  </a:cubicBezTo>
                  <a:cubicBezTo>
                    <a:pt x="3312" y="40986"/>
                    <a:pt x="5357" y="39615"/>
                    <a:pt x="6029" y="37218"/>
                  </a:cubicBezTo>
                  <a:cubicBezTo>
                    <a:pt x="6165" y="36949"/>
                    <a:pt x="6326" y="36708"/>
                    <a:pt x="6541" y="36492"/>
                  </a:cubicBezTo>
                  <a:cubicBezTo>
                    <a:pt x="7321" y="35577"/>
                    <a:pt x="8505" y="34985"/>
                    <a:pt x="9528" y="34365"/>
                  </a:cubicBezTo>
                  <a:cubicBezTo>
                    <a:pt x="10040" y="34070"/>
                    <a:pt x="10202" y="33424"/>
                    <a:pt x="9771" y="32994"/>
                  </a:cubicBezTo>
                  <a:cubicBezTo>
                    <a:pt x="7698" y="30787"/>
                    <a:pt x="4496" y="30866"/>
                    <a:pt x="1938" y="29656"/>
                  </a:cubicBezTo>
                  <a:cubicBezTo>
                    <a:pt x="1723" y="29574"/>
                    <a:pt x="1669" y="29387"/>
                    <a:pt x="1643" y="29144"/>
                  </a:cubicBezTo>
                  <a:cubicBezTo>
                    <a:pt x="1643" y="28795"/>
                    <a:pt x="1804" y="28418"/>
                    <a:pt x="2020" y="28149"/>
                  </a:cubicBezTo>
                  <a:cubicBezTo>
                    <a:pt x="3365" y="26398"/>
                    <a:pt x="5250" y="25053"/>
                    <a:pt x="5814" y="22820"/>
                  </a:cubicBezTo>
                  <a:cubicBezTo>
                    <a:pt x="5895" y="22523"/>
                    <a:pt x="6003" y="22228"/>
                    <a:pt x="6137" y="21958"/>
                  </a:cubicBezTo>
                  <a:cubicBezTo>
                    <a:pt x="6890" y="20262"/>
                    <a:pt x="8505" y="18944"/>
                    <a:pt x="9664" y="17491"/>
                  </a:cubicBezTo>
                  <a:cubicBezTo>
                    <a:pt x="10040" y="17060"/>
                    <a:pt x="9556" y="16440"/>
                    <a:pt x="9043" y="16278"/>
                  </a:cubicBezTo>
                  <a:cubicBezTo>
                    <a:pt x="6998" y="15499"/>
                    <a:pt x="4927" y="15714"/>
                    <a:pt x="2692" y="15309"/>
                  </a:cubicBezTo>
                  <a:cubicBezTo>
                    <a:pt x="2369" y="15230"/>
                    <a:pt x="2020" y="15176"/>
                    <a:pt x="1804" y="14933"/>
                  </a:cubicBezTo>
                  <a:cubicBezTo>
                    <a:pt x="1453" y="14530"/>
                    <a:pt x="1751" y="14018"/>
                    <a:pt x="2046" y="13641"/>
                  </a:cubicBezTo>
                  <a:cubicBezTo>
                    <a:pt x="2207" y="13425"/>
                    <a:pt x="2369" y="13264"/>
                    <a:pt x="2530" y="13130"/>
                  </a:cubicBezTo>
                  <a:cubicBezTo>
                    <a:pt x="4253" y="11408"/>
                    <a:pt x="5357" y="9280"/>
                    <a:pt x="6649" y="7289"/>
                  </a:cubicBezTo>
                  <a:cubicBezTo>
                    <a:pt x="6864" y="7020"/>
                    <a:pt x="7106" y="6778"/>
                    <a:pt x="7349" y="6535"/>
                  </a:cubicBezTo>
                  <a:cubicBezTo>
                    <a:pt x="8074" y="5810"/>
                    <a:pt x="8910" y="5164"/>
                    <a:pt x="9556" y="4410"/>
                  </a:cubicBezTo>
                  <a:cubicBezTo>
                    <a:pt x="9905" y="4005"/>
                    <a:pt x="9987" y="3441"/>
                    <a:pt x="9664" y="3036"/>
                  </a:cubicBezTo>
                  <a:cubicBezTo>
                    <a:pt x="8559" y="1852"/>
                    <a:pt x="6944" y="1396"/>
                    <a:pt x="5895" y="76"/>
                  </a:cubicBezTo>
                  <a:cubicBezTo>
                    <a:pt x="5838" y="19"/>
                    <a:pt x="5707" y="1"/>
                    <a:pt x="5547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 rot="-7620359" flipH="1">
              <a:off x="7703810" y="-327393"/>
              <a:ext cx="1994452" cy="9061428"/>
            </a:xfrm>
            <a:custGeom>
              <a:avLst/>
              <a:gdLst/>
              <a:ahLst/>
              <a:cxnLst/>
              <a:rect l="l" t="t" r="r" b="b"/>
              <a:pathLst>
                <a:path w="10687" h="48553" extrusionOk="0">
                  <a:moveTo>
                    <a:pt x="5346" y="0"/>
                  </a:moveTo>
                  <a:cubicBezTo>
                    <a:pt x="5156" y="0"/>
                    <a:pt x="4943" y="27"/>
                    <a:pt x="4765" y="78"/>
                  </a:cubicBezTo>
                  <a:cubicBezTo>
                    <a:pt x="5519" y="1559"/>
                    <a:pt x="7213" y="1990"/>
                    <a:pt x="8372" y="3012"/>
                  </a:cubicBezTo>
                  <a:cubicBezTo>
                    <a:pt x="10148" y="4573"/>
                    <a:pt x="6918" y="5999"/>
                    <a:pt x="5975" y="7265"/>
                  </a:cubicBezTo>
                  <a:cubicBezTo>
                    <a:pt x="5814" y="7480"/>
                    <a:pt x="5680" y="7668"/>
                    <a:pt x="5519" y="7883"/>
                  </a:cubicBezTo>
                  <a:cubicBezTo>
                    <a:pt x="5357" y="8072"/>
                    <a:pt x="5222" y="8288"/>
                    <a:pt x="5060" y="8503"/>
                  </a:cubicBezTo>
                  <a:cubicBezTo>
                    <a:pt x="4281" y="10602"/>
                    <a:pt x="2692" y="12110"/>
                    <a:pt x="1374" y="13912"/>
                  </a:cubicBezTo>
                  <a:cubicBezTo>
                    <a:pt x="1185" y="14155"/>
                    <a:pt x="997" y="14424"/>
                    <a:pt x="836" y="14693"/>
                  </a:cubicBezTo>
                  <a:cubicBezTo>
                    <a:pt x="513" y="15096"/>
                    <a:pt x="539" y="15662"/>
                    <a:pt x="997" y="15932"/>
                  </a:cubicBezTo>
                  <a:cubicBezTo>
                    <a:pt x="1400" y="16147"/>
                    <a:pt x="1884" y="16201"/>
                    <a:pt x="2315" y="16255"/>
                  </a:cubicBezTo>
                  <a:cubicBezTo>
                    <a:pt x="4442" y="16416"/>
                    <a:pt x="6595" y="16011"/>
                    <a:pt x="8426" y="17116"/>
                  </a:cubicBezTo>
                  <a:cubicBezTo>
                    <a:pt x="9072" y="17493"/>
                    <a:pt x="8452" y="18164"/>
                    <a:pt x="8157" y="18595"/>
                  </a:cubicBezTo>
                  <a:cubicBezTo>
                    <a:pt x="7188" y="19807"/>
                    <a:pt x="6029" y="21045"/>
                    <a:pt x="5304" y="22445"/>
                  </a:cubicBezTo>
                  <a:cubicBezTo>
                    <a:pt x="5168" y="22714"/>
                    <a:pt x="5034" y="23009"/>
                    <a:pt x="4927" y="23306"/>
                  </a:cubicBezTo>
                  <a:cubicBezTo>
                    <a:pt x="4091" y="25485"/>
                    <a:pt x="2423" y="26967"/>
                    <a:pt x="1077" y="28904"/>
                  </a:cubicBezTo>
                  <a:cubicBezTo>
                    <a:pt x="862" y="29174"/>
                    <a:pt x="674" y="29550"/>
                    <a:pt x="646" y="29873"/>
                  </a:cubicBezTo>
                  <a:cubicBezTo>
                    <a:pt x="592" y="30250"/>
                    <a:pt x="997" y="30519"/>
                    <a:pt x="1374" y="30627"/>
                  </a:cubicBezTo>
                  <a:cubicBezTo>
                    <a:pt x="3904" y="31327"/>
                    <a:pt x="6890" y="31111"/>
                    <a:pt x="8775" y="33049"/>
                  </a:cubicBezTo>
                  <a:cubicBezTo>
                    <a:pt x="9044" y="33318"/>
                    <a:pt x="8828" y="33803"/>
                    <a:pt x="8559" y="34072"/>
                  </a:cubicBezTo>
                  <a:cubicBezTo>
                    <a:pt x="7780" y="34744"/>
                    <a:pt x="6811" y="35418"/>
                    <a:pt x="6057" y="36225"/>
                  </a:cubicBezTo>
                  <a:cubicBezTo>
                    <a:pt x="5788" y="36466"/>
                    <a:pt x="5545" y="36764"/>
                    <a:pt x="5357" y="37059"/>
                  </a:cubicBezTo>
                  <a:cubicBezTo>
                    <a:pt x="4335" y="39158"/>
                    <a:pt x="2827" y="40962"/>
                    <a:pt x="1131" y="42549"/>
                  </a:cubicBezTo>
                  <a:cubicBezTo>
                    <a:pt x="592" y="43087"/>
                    <a:pt x="0" y="44110"/>
                    <a:pt x="890" y="44677"/>
                  </a:cubicBezTo>
                  <a:cubicBezTo>
                    <a:pt x="2343" y="45510"/>
                    <a:pt x="4468" y="45968"/>
                    <a:pt x="4658" y="47932"/>
                  </a:cubicBezTo>
                  <a:lnTo>
                    <a:pt x="4658" y="48552"/>
                  </a:lnTo>
                  <a:lnTo>
                    <a:pt x="5706" y="48552"/>
                  </a:lnTo>
                  <a:lnTo>
                    <a:pt x="5706" y="47878"/>
                  </a:lnTo>
                  <a:cubicBezTo>
                    <a:pt x="5545" y="45887"/>
                    <a:pt x="3366" y="45322"/>
                    <a:pt x="1884" y="44379"/>
                  </a:cubicBezTo>
                  <a:cubicBezTo>
                    <a:pt x="1023" y="43815"/>
                    <a:pt x="1697" y="42872"/>
                    <a:pt x="2181" y="42334"/>
                  </a:cubicBezTo>
                  <a:cubicBezTo>
                    <a:pt x="3581" y="40855"/>
                    <a:pt x="5304" y="39535"/>
                    <a:pt x="5975" y="37489"/>
                  </a:cubicBezTo>
                  <a:cubicBezTo>
                    <a:pt x="6083" y="37220"/>
                    <a:pt x="6245" y="36951"/>
                    <a:pt x="6434" y="36710"/>
                  </a:cubicBezTo>
                  <a:cubicBezTo>
                    <a:pt x="7160" y="35741"/>
                    <a:pt x="8290" y="35013"/>
                    <a:pt x="9341" y="34367"/>
                  </a:cubicBezTo>
                  <a:cubicBezTo>
                    <a:pt x="10174" y="33857"/>
                    <a:pt x="9987" y="32914"/>
                    <a:pt x="9233" y="32457"/>
                  </a:cubicBezTo>
                  <a:cubicBezTo>
                    <a:pt x="7080" y="31030"/>
                    <a:pt x="4630" y="30922"/>
                    <a:pt x="2315" y="30222"/>
                  </a:cubicBezTo>
                  <a:cubicBezTo>
                    <a:pt x="1966" y="30168"/>
                    <a:pt x="1643" y="29820"/>
                    <a:pt x="1669" y="29443"/>
                  </a:cubicBezTo>
                  <a:cubicBezTo>
                    <a:pt x="1697" y="29066"/>
                    <a:pt x="1912" y="28689"/>
                    <a:pt x="2153" y="28366"/>
                  </a:cubicBezTo>
                  <a:cubicBezTo>
                    <a:pt x="3661" y="26454"/>
                    <a:pt x="5437" y="24813"/>
                    <a:pt x="6111" y="22471"/>
                  </a:cubicBezTo>
                  <a:cubicBezTo>
                    <a:pt x="6219" y="22176"/>
                    <a:pt x="6380" y="21907"/>
                    <a:pt x="6542" y="21609"/>
                  </a:cubicBezTo>
                  <a:cubicBezTo>
                    <a:pt x="7349" y="20264"/>
                    <a:pt x="8587" y="19107"/>
                    <a:pt x="9528" y="17816"/>
                  </a:cubicBezTo>
                  <a:cubicBezTo>
                    <a:pt x="9743" y="17546"/>
                    <a:pt x="9797" y="17142"/>
                    <a:pt x="9502" y="16926"/>
                  </a:cubicBezTo>
                  <a:cubicBezTo>
                    <a:pt x="7887" y="15634"/>
                    <a:pt x="5706" y="16147"/>
                    <a:pt x="3715" y="15850"/>
                  </a:cubicBezTo>
                  <a:cubicBezTo>
                    <a:pt x="2907" y="15716"/>
                    <a:pt x="1561" y="15770"/>
                    <a:pt x="1561" y="14719"/>
                  </a:cubicBezTo>
                  <a:cubicBezTo>
                    <a:pt x="1615" y="14504"/>
                    <a:pt x="1751" y="14289"/>
                    <a:pt x="1912" y="14101"/>
                  </a:cubicBezTo>
                  <a:cubicBezTo>
                    <a:pt x="2989" y="12756"/>
                    <a:pt x="4307" y="11651"/>
                    <a:pt x="5142" y="10118"/>
                  </a:cubicBezTo>
                  <a:cubicBezTo>
                    <a:pt x="5599" y="9257"/>
                    <a:pt x="5975" y="8342"/>
                    <a:pt x="6567" y="7614"/>
                  </a:cubicBezTo>
                  <a:cubicBezTo>
                    <a:pt x="6729" y="7398"/>
                    <a:pt x="6918" y="7183"/>
                    <a:pt x="7080" y="6968"/>
                  </a:cubicBezTo>
                  <a:cubicBezTo>
                    <a:pt x="7995" y="5784"/>
                    <a:pt x="10687" y="4707"/>
                    <a:pt x="9610" y="3174"/>
                  </a:cubicBezTo>
                  <a:cubicBezTo>
                    <a:pt x="8641" y="1854"/>
                    <a:pt x="6890" y="1451"/>
                    <a:pt x="5814" y="106"/>
                  </a:cubicBezTo>
                  <a:cubicBezTo>
                    <a:pt x="5743" y="34"/>
                    <a:pt x="5559" y="0"/>
                    <a:pt x="5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 rot="-7620359" flipH="1">
              <a:off x="7629366" y="-504709"/>
              <a:ext cx="1878745" cy="9056015"/>
            </a:xfrm>
            <a:custGeom>
              <a:avLst/>
              <a:gdLst/>
              <a:ahLst/>
              <a:cxnLst/>
              <a:rect l="l" t="t" r="r" b="b"/>
              <a:pathLst>
                <a:path w="10067" h="48524" extrusionOk="0">
                  <a:moveTo>
                    <a:pt x="5277" y="1"/>
                  </a:moveTo>
                  <a:cubicBezTo>
                    <a:pt x="5062" y="1"/>
                    <a:pt x="4792" y="34"/>
                    <a:pt x="4576" y="49"/>
                  </a:cubicBezTo>
                  <a:cubicBezTo>
                    <a:pt x="5194" y="1664"/>
                    <a:pt x="6944" y="2202"/>
                    <a:pt x="8316" y="3117"/>
                  </a:cubicBezTo>
                  <a:cubicBezTo>
                    <a:pt x="9044" y="3576"/>
                    <a:pt x="8990" y="4383"/>
                    <a:pt x="8477" y="4947"/>
                  </a:cubicBezTo>
                  <a:cubicBezTo>
                    <a:pt x="7536" y="5998"/>
                    <a:pt x="6270" y="6859"/>
                    <a:pt x="5409" y="7962"/>
                  </a:cubicBezTo>
                  <a:cubicBezTo>
                    <a:pt x="5194" y="8259"/>
                    <a:pt x="5006" y="8554"/>
                    <a:pt x="4845" y="8877"/>
                  </a:cubicBezTo>
                  <a:cubicBezTo>
                    <a:pt x="4117" y="11219"/>
                    <a:pt x="2315" y="12860"/>
                    <a:pt x="754" y="14636"/>
                  </a:cubicBezTo>
                  <a:cubicBezTo>
                    <a:pt x="538" y="14880"/>
                    <a:pt x="403" y="15203"/>
                    <a:pt x="403" y="15526"/>
                  </a:cubicBezTo>
                  <a:cubicBezTo>
                    <a:pt x="923" y="16566"/>
                    <a:pt x="2034" y="16710"/>
                    <a:pt x="3238" y="16710"/>
                  </a:cubicBezTo>
                  <a:cubicBezTo>
                    <a:pt x="3700" y="16710"/>
                    <a:pt x="4176" y="16689"/>
                    <a:pt x="4638" y="16689"/>
                  </a:cubicBezTo>
                  <a:cubicBezTo>
                    <a:pt x="5089" y="16689"/>
                    <a:pt x="5525" y="16709"/>
                    <a:pt x="5921" y="16790"/>
                  </a:cubicBezTo>
                  <a:cubicBezTo>
                    <a:pt x="6701" y="16951"/>
                    <a:pt x="7429" y="16897"/>
                    <a:pt x="8100" y="17302"/>
                  </a:cubicBezTo>
                  <a:cubicBezTo>
                    <a:pt x="8854" y="17759"/>
                    <a:pt x="8316" y="18566"/>
                    <a:pt x="7913" y="19050"/>
                  </a:cubicBezTo>
                  <a:cubicBezTo>
                    <a:pt x="7132" y="19994"/>
                    <a:pt x="6298" y="20935"/>
                    <a:pt x="5652" y="21957"/>
                  </a:cubicBezTo>
                  <a:cubicBezTo>
                    <a:pt x="5491" y="22226"/>
                    <a:pt x="5355" y="22496"/>
                    <a:pt x="5194" y="22765"/>
                  </a:cubicBezTo>
                  <a:cubicBezTo>
                    <a:pt x="4360" y="25054"/>
                    <a:pt x="2799" y="26830"/>
                    <a:pt x="1346" y="28768"/>
                  </a:cubicBezTo>
                  <a:cubicBezTo>
                    <a:pt x="1156" y="29063"/>
                    <a:pt x="941" y="29332"/>
                    <a:pt x="754" y="29629"/>
                  </a:cubicBezTo>
                  <a:cubicBezTo>
                    <a:pt x="323" y="30193"/>
                    <a:pt x="618" y="30893"/>
                    <a:pt x="1292" y="31108"/>
                  </a:cubicBezTo>
                  <a:cubicBezTo>
                    <a:pt x="3714" y="31700"/>
                    <a:pt x="7644" y="31136"/>
                    <a:pt x="8667" y="33666"/>
                  </a:cubicBezTo>
                  <a:cubicBezTo>
                    <a:pt x="7885" y="34607"/>
                    <a:pt x="6809" y="35443"/>
                    <a:pt x="5947" y="36412"/>
                  </a:cubicBezTo>
                  <a:cubicBezTo>
                    <a:pt x="5732" y="36627"/>
                    <a:pt x="5517" y="36896"/>
                    <a:pt x="5355" y="37137"/>
                  </a:cubicBezTo>
                  <a:cubicBezTo>
                    <a:pt x="4171" y="39372"/>
                    <a:pt x="2448" y="41228"/>
                    <a:pt x="780" y="43112"/>
                  </a:cubicBezTo>
                  <a:cubicBezTo>
                    <a:pt x="377" y="43571"/>
                    <a:pt x="0" y="44404"/>
                    <a:pt x="646" y="44863"/>
                  </a:cubicBezTo>
                  <a:cubicBezTo>
                    <a:pt x="2179" y="45804"/>
                    <a:pt x="4737" y="46262"/>
                    <a:pt x="4522" y="48523"/>
                  </a:cubicBezTo>
                  <a:lnTo>
                    <a:pt x="5545" y="48523"/>
                  </a:lnTo>
                  <a:lnTo>
                    <a:pt x="5545" y="47903"/>
                  </a:lnTo>
                  <a:cubicBezTo>
                    <a:pt x="5355" y="45939"/>
                    <a:pt x="3230" y="45481"/>
                    <a:pt x="1777" y="44648"/>
                  </a:cubicBezTo>
                  <a:cubicBezTo>
                    <a:pt x="1023" y="44217"/>
                    <a:pt x="1346" y="43328"/>
                    <a:pt x="1777" y="42843"/>
                  </a:cubicBezTo>
                  <a:cubicBezTo>
                    <a:pt x="3391" y="41013"/>
                    <a:pt x="5222" y="39344"/>
                    <a:pt x="6216" y="37083"/>
                  </a:cubicBezTo>
                  <a:cubicBezTo>
                    <a:pt x="6406" y="36788"/>
                    <a:pt x="6621" y="36519"/>
                    <a:pt x="6862" y="36250"/>
                  </a:cubicBezTo>
                  <a:cubicBezTo>
                    <a:pt x="7616" y="35469"/>
                    <a:pt x="8531" y="34823"/>
                    <a:pt x="9313" y="34177"/>
                  </a:cubicBezTo>
                  <a:cubicBezTo>
                    <a:pt x="9662" y="33907"/>
                    <a:pt x="9931" y="33369"/>
                    <a:pt x="9662" y="33020"/>
                  </a:cubicBezTo>
                  <a:cubicBezTo>
                    <a:pt x="7831" y="31136"/>
                    <a:pt x="5006" y="31270"/>
                    <a:pt x="2448" y="30678"/>
                  </a:cubicBezTo>
                  <a:cubicBezTo>
                    <a:pt x="1856" y="30544"/>
                    <a:pt x="1346" y="30032"/>
                    <a:pt x="1615" y="29468"/>
                  </a:cubicBezTo>
                  <a:cubicBezTo>
                    <a:pt x="1695" y="29224"/>
                    <a:pt x="1830" y="29009"/>
                    <a:pt x="1992" y="28794"/>
                  </a:cubicBezTo>
                  <a:cubicBezTo>
                    <a:pt x="2125" y="28578"/>
                    <a:pt x="2287" y="28391"/>
                    <a:pt x="2423" y="28202"/>
                  </a:cubicBezTo>
                  <a:cubicBezTo>
                    <a:pt x="3768" y="26615"/>
                    <a:pt x="5194" y="25000"/>
                    <a:pt x="5893" y="23008"/>
                  </a:cubicBezTo>
                  <a:cubicBezTo>
                    <a:pt x="6029" y="22657"/>
                    <a:pt x="6191" y="22334"/>
                    <a:pt x="6378" y="22039"/>
                  </a:cubicBezTo>
                  <a:cubicBezTo>
                    <a:pt x="7267" y="20504"/>
                    <a:pt x="8693" y="19186"/>
                    <a:pt x="9582" y="17625"/>
                  </a:cubicBezTo>
                  <a:cubicBezTo>
                    <a:pt x="8760" y="16408"/>
                    <a:pt x="7262" y="16295"/>
                    <a:pt x="5707" y="16295"/>
                  </a:cubicBezTo>
                  <a:cubicBezTo>
                    <a:pt x="5351" y="16295"/>
                    <a:pt x="4992" y="16301"/>
                    <a:pt x="4638" y="16301"/>
                  </a:cubicBezTo>
                  <a:cubicBezTo>
                    <a:pt x="3903" y="16301"/>
                    <a:pt x="3186" y="16275"/>
                    <a:pt x="2556" y="16118"/>
                  </a:cubicBezTo>
                  <a:cubicBezTo>
                    <a:pt x="2125" y="16010"/>
                    <a:pt x="1615" y="15903"/>
                    <a:pt x="1479" y="15364"/>
                  </a:cubicBezTo>
                  <a:cubicBezTo>
                    <a:pt x="1426" y="15095"/>
                    <a:pt x="1533" y="14880"/>
                    <a:pt x="1695" y="14636"/>
                  </a:cubicBezTo>
                  <a:cubicBezTo>
                    <a:pt x="1856" y="14367"/>
                    <a:pt x="2018" y="14126"/>
                    <a:pt x="2179" y="13883"/>
                  </a:cubicBezTo>
                  <a:cubicBezTo>
                    <a:pt x="3417" y="12214"/>
                    <a:pt x="5086" y="10843"/>
                    <a:pt x="5760" y="8823"/>
                  </a:cubicBezTo>
                  <a:cubicBezTo>
                    <a:pt x="5921" y="8474"/>
                    <a:pt x="6109" y="8177"/>
                    <a:pt x="6324" y="7882"/>
                  </a:cubicBezTo>
                  <a:cubicBezTo>
                    <a:pt x="7160" y="6724"/>
                    <a:pt x="8505" y="5808"/>
                    <a:pt x="9446" y="4786"/>
                  </a:cubicBezTo>
                  <a:cubicBezTo>
                    <a:pt x="10066" y="4194"/>
                    <a:pt x="9851" y="3253"/>
                    <a:pt x="9123" y="2768"/>
                  </a:cubicBezTo>
                  <a:cubicBezTo>
                    <a:pt x="7831" y="2040"/>
                    <a:pt x="6460" y="1394"/>
                    <a:pt x="5624" y="77"/>
                  </a:cubicBezTo>
                  <a:cubicBezTo>
                    <a:pt x="5567" y="19"/>
                    <a:pt x="5437" y="1"/>
                    <a:pt x="5277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 rot="-7620359" flipH="1">
              <a:off x="7457803" y="-685414"/>
              <a:ext cx="1949102" cy="9056762"/>
            </a:xfrm>
            <a:custGeom>
              <a:avLst/>
              <a:gdLst/>
              <a:ahLst/>
              <a:cxnLst/>
              <a:rect l="l" t="t" r="r" b="b"/>
              <a:pathLst>
                <a:path w="10444" h="48528" extrusionOk="0">
                  <a:moveTo>
                    <a:pt x="5616" y="1"/>
                  </a:moveTo>
                  <a:cubicBezTo>
                    <a:pt x="5407" y="1"/>
                    <a:pt x="5116" y="53"/>
                    <a:pt x="4899" y="53"/>
                  </a:cubicBezTo>
                  <a:cubicBezTo>
                    <a:pt x="5384" y="2072"/>
                    <a:pt x="7806" y="2341"/>
                    <a:pt x="9098" y="3659"/>
                  </a:cubicBezTo>
                  <a:cubicBezTo>
                    <a:pt x="9339" y="3956"/>
                    <a:pt x="9367" y="4387"/>
                    <a:pt x="9152" y="4682"/>
                  </a:cubicBezTo>
                  <a:cubicBezTo>
                    <a:pt x="8290" y="6028"/>
                    <a:pt x="6783" y="6943"/>
                    <a:pt x="5814" y="8127"/>
                  </a:cubicBezTo>
                  <a:cubicBezTo>
                    <a:pt x="5625" y="8370"/>
                    <a:pt x="5437" y="8612"/>
                    <a:pt x="5302" y="8881"/>
                  </a:cubicBezTo>
                  <a:cubicBezTo>
                    <a:pt x="4602" y="11518"/>
                    <a:pt x="2261" y="13054"/>
                    <a:pt x="970" y="15422"/>
                  </a:cubicBezTo>
                  <a:cubicBezTo>
                    <a:pt x="700" y="15907"/>
                    <a:pt x="808" y="16255"/>
                    <a:pt x="1131" y="16552"/>
                  </a:cubicBezTo>
                  <a:cubicBezTo>
                    <a:pt x="3177" y="17575"/>
                    <a:pt x="5571" y="16847"/>
                    <a:pt x="7860" y="17468"/>
                  </a:cubicBezTo>
                  <a:cubicBezTo>
                    <a:pt x="8506" y="17629"/>
                    <a:pt x="9070" y="18060"/>
                    <a:pt x="8639" y="18785"/>
                  </a:cubicBezTo>
                  <a:cubicBezTo>
                    <a:pt x="7860" y="19998"/>
                    <a:pt x="6917" y="21100"/>
                    <a:pt x="6163" y="22312"/>
                  </a:cubicBezTo>
                  <a:cubicBezTo>
                    <a:pt x="5976" y="22607"/>
                    <a:pt x="5814" y="22904"/>
                    <a:pt x="5653" y="23227"/>
                  </a:cubicBezTo>
                  <a:cubicBezTo>
                    <a:pt x="4656" y="25488"/>
                    <a:pt x="3041" y="27265"/>
                    <a:pt x="1641" y="29364"/>
                  </a:cubicBezTo>
                  <a:cubicBezTo>
                    <a:pt x="1426" y="29659"/>
                    <a:pt x="1239" y="29956"/>
                    <a:pt x="1049" y="30279"/>
                  </a:cubicBezTo>
                  <a:cubicBezTo>
                    <a:pt x="647" y="30736"/>
                    <a:pt x="995" y="31381"/>
                    <a:pt x="1588" y="31489"/>
                  </a:cubicBezTo>
                  <a:cubicBezTo>
                    <a:pt x="4038" y="31974"/>
                    <a:pt x="6460" y="31571"/>
                    <a:pt x="8667" y="32917"/>
                  </a:cubicBezTo>
                  <a:cubicBezTo>
                    <a:pt x="9070" y="33186"/>
                    <a:pt x="9177" y="33642"/>
                    <a:pt x="8882" y="33993"/>
                  </a:cubicBezTo>
                  <a:cubicBezTo>
                    <a:pt x="8021" y="34962"/>
                    <a:pt x="6970" y="35877"/>
                    <a:pt x="6163" y="36900"/>
                  </a:cubicBezTo>
                  <a:cubicBezTo>
                    <a:pt x="5976" y="37141"/>
                    <a:pt x="5786" y="37410"/>
                    <a:pt x="5599" y="37680"/>
                  </a:cubicBezTo>
                  <a:cubicBezTo>
                    <a:pt x="4845" y="38971"/>
                    <a:pt x="3930" y="40156"/>
                    <a:pt x="2987" y="41368"/>
                  </a:cubicBezTo>
                  <a:cubicBezTo>
                    <a:pt x="2180" y="42445"/>
                    <a:pt x="1" y="43816"/>
                    <a:pt x="1049" y="45000"/>
                  </a:cubicBezTo>
                  <a:cubicBezTo>
                    <a:pt x="2180" y="46266"/>
                    <a:pt x="4845" y="46374"/>
                    <a:pt x="4871" y="48527"/>
                  </a:cubicBezTo>
                  <a:lnTo>
                    <a:pt x="5922" y="48527"/>
                  </a:lnTo>
                  <a:cubicBezTo>
                    <a:pt x="6137" y="46266"/>
                    <a:pt x="3579" y="45808"/>
                    <a:pt x="2046" y="44867"/>
                  </a:cubicBezTo>
                  <a:cubicBezTo>
                    <a:pt x="1400" y="44408"/>
                    <a:pt x="1777" y="43575"/>
                    <a:pt x="2180" y="43116"/>
                  </a:cubicBezTo>
                  <a:cubicBezTo>
                    <a:pt x="3848" y="41232"/>
                    <a:pt x="5571" y="39376"/>
                    <a:pt x="6755" y="37141"/>
                  </a:cubicBezTo>
                  <a:cubicBezTo>
                    <a:pt x="6917" y="36900"/>
                    <a:pt x="7132" y="36631"/>
                    <a:pt x="7347" y="36416"/>
                  </a:cubicBezTo>
                  <a:cubicBezTo>
                    <a:pt x="8209" y="35447"/>
                    <a:pt x="9285" y="34611"/>
                    <a:pt x="10067" y="33670"/>
                  </a:cubicBezTo>
                  <a:cubicBezTo>
                    <a:pt x="9016" y="31112"/>
                    <a:pt x="5114" y="31704"/>
                    <a:pt x="2692" y="31112"/>
                  </a:cubicBezTo>
                  <a:cubicBezTo>
                    <a:pt x="2018" y="30897"/>
                    <a:pt x="1723" y="30197"/>
                    <a:pt x="2154" y="29633"/>
                  </a:cubicBezTo>
                  <a:cubicBezTo>
                    <a:pt x="2341" y="29336"/>
                    <a:pt x="2531" y="29067"/>
                    <a:pt x="2718" y="28798"/>
                  </a:cubicBezTo>
                  <a:cubicBezTo>
                    <a:pt x="4118" y="26914"/>
                    <a:pt x="5625" y="25219"/>
                    <a:pt x="6460" y="23066"/>
                  </a:cubicBezTo>
                  <a:cubicBezTo>
                    <a:pt x="6568" y="22823"/>
                    <a:pt x="6701" y="22581"/>
                    <a:pt x="6809" y="22338"/>
                  </a:cubicBezTo>
                  <a:cubicBezTo>
                    <a:pt x="7670" y="20751"/>
                    <a:pt x="9285" y="19675"/>
                    <a:pt x="9823" y="18006"/>
                  </a:cubicBezTo>
                  <a:cubicBezTo>
                    <a:pt x="10039" y="17224"/>
                    <a:pt x="8962" y="17091"/>
                    <a:pt x="8398" y="16929"/>
                  </a:cubicBezTo>
                  <a:cubicBezTo>
                    <a:pt x="7843" y="16763"/>
                    <a:pt x="7199" y="16729"/>
                    <a:pt x="6531" y="16729"/>
                  </a:cubicBezTo>
                  <a:cubicBezTo>
                    <a:pt x="6051" y="16729"/>
                    <a:pt x="5558" y="16746"/>
                    <a:pt x="5077" y="16746"/>
                  </a:cubicBezTo>
                  <a:cubicBezTo>
                    <a:pt x="3724" y="16746"/>
                    <a:pt x="2457" y="16605"/>
                    <a:pt x="1803" y="15530"/>
                  </a:cubicBezTo>
                  <a:cubicBezTo>
                    <a:pt x="1803" y="15207"/>
                    <a:pt x="1938" y="14884"/>
                    <a:pt x="2154" y="14640"/>
                  </a:cubicBezTo>
                  <a:cubicBezTo>
                    <a:pt x="3715" y="12864"/>
                    <a:pt x="5517" y="11223"/>
                    <a:pt x="6245" y="8881"/>
                  </a:cubicBezTo>
                  <a:cubicBezTo>
                    <a:pt x="6406" y="8558"/>
                    <a:pt x="6594" y="8263"/>
                    <a:pt x="6809" y="7966"/>
                  </a:cubicBezTo>
                  <a:cubicBezTo>
                    <a:pt x="7670" y="6863"/>
                    <a:pt x="8936" y="6002"/>
                    <a:pt x="9877" y="4951"/>
                  </a:cubicBezTo>
                  <a:cubicBezTo>
                    <a:pt x="10390" y="4387"/>
                    <a:pt x="10444" y="3580"/>
                    <a:pt x="9716" y="3121"/>
                  </a:cubicBezTo>
                  <a:cubicBezTo>
                    <a:pt x="8344" y="2206"/>
                    <a:pt x="6755" y="1642"/>
                    <a:pt x="5868" y="81"/>
                  </a:cubicBezTo>
                  <a:cubicBezTo>
                    <a:pt x="5837" y="20"/>
                    <a:pt x="5742" y="1"/>
                    <a:pt x="56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 rot="-7620359" flipH="1">
              <a:off x="7433189" y="-785418"/>
              <a:ext cx="1848698" cy="9054522"/>
            </a:xfrm>
            <a:custGeom>
              <a:avLst/>
              <a:gdLst/>
              <a:ahLst/>
              <a:cxnLst/>
              <a:rect l="l" t="t" r="r" b="b"/>
              <a:pathLst>
                <a:path w="9906" h="48516" extrusionOk="0">
                  <a:moveTo>
                    <a:pt x="4947" y="0"/>
                  </a:moveTo>
                  <a:cubicBezTo>
                    <a:pt x="4737" y="0"/>
                    <a:pt x="4442" y="41"/>
                    <a:pt x="4228" y="41"/>
                  </a:cubicBezTo>
                  <a:cubicBezTo>
                    <a:pt x="4469" y="2301"/>
                    <a:pt x="7188" y="2517"/>
                    <a:pt x="8506" y="3916"/>
                  </a:cubicBezTo>
                  <a:cubicBezTo>
                    <a:pt x="8829" y="4321"/>
                    <a:pt x="8667" y="4806"/>
                    <a:pt x="8372" y="5182"/>
                  </a:cubicBezTo>
                  <a:cubicBezTo>
                    <a:pt x="7296" y="6528"/>
                    <a:pt x="5545" y="7523"/>
                    <a:pt x="4712" y="9004"/>
                  </a:cubicBezTo>
                  <a:cubicBezTo>
                    <a:pt x="4576" y="9245"/>
                    <a:pt x="4469" y="9515"/>
                    <a:pt x="4361" y="9784"/>
                  </a:cubicBezTo>
                  <a:cubicBezTo>
                    <a:pt x="3797" y="12234"/>
                    <a:pt x="1536" y="13552"/>
                    <a:pt x="270" y="15625"/>
                  </a:cubicBezTo>
                  <a:cubicBezTo>
                    <a:pt x="136" y="15867"/>
                    <a:pt x="108" y="16110"/>
                    <a:pt x="136" y="16351"/>
                  </a:cubicBezTo>
                  <a:cubicBezTo>
                    <a:pt x="378" y="17158"/>
                    <a:pt x="1267" y="17320"/>
                    <a:pt x="2074" y="17456"/>
                  </a:cubicBezTo>
                  <a:cubicBezTo>
                    <a:pt x="2696" y="17555"/>
                    <a:pt x="3308" y="17570"/>
                    <a:pt x="3910" y="17570"/>
                  </a:cubicBezTo>
                  <a:cubicBezTo>
                    <a:pt x="4171" y="17570"/>
                    <a:pt x="4430" y="17567"/>
                    <a:pt x="4687" y="17567"/>
                  </a:cubicBezTo>
                  <a:cubicBezTo>
                    <a:pt x="5761" y="17567"/>
                    <a:pt x="6800" y="17617"/>
                    <a:pt x="7806" y="18127"/>
                  </a:cubicBezTo>
                  <a:cubicBezTo>
                    <a:pt x="8237" y="18371"/>
                    <a:pt x="8075" y="18989"/>
                    <a:pt x="7834" y="19447"/>
                  </a:cubicBezTo>
                  <a:cubicBezTo>
                    <a:pt x="7052" y="20685"/>
                    <a:pt x="6137" y="21842"/>
                    <a:pt x="5438" y="23080"/>
                  </a:cubicBezTo>
                  <a:cubicBezTo>
                    <a:pt x="5250" y="23403"/>
                    <a:pt x="5089" y="23700"/>
                    <a:pt x="4927" y="24049"/>
                  </a:cubicBezTo>
                  <a:cubicBezTo>
                    <a:pt x="3769" y="26202"/>
                    <a:pt x="2315" y="28114"/>
                    <a:pt x="729" y="30024"/>
                  </a:cubicBezTo>
                  <a:cubicBezTo>
                    <a:pt x="539" y="30293"/>
                    <a:pt x="324" y="30644"/>
                    <a:pt x="244" y="30967"/>
                  </a:cubicBezTo>
                  <a:cubicBezTo>
                    <a:pt x="162" y="31531"/>
                    <a:pt x="701" y="31800"/>
                    <a:pt x="1213" y="31908"/>
                  </a:cubicBezTo>
                  <a:cubicBezTo>
                    <a:pt x="3635" y="32446"/>
                    <a:pt x="6191" y="31828"/>
                    <a:pt x="8157" y="33361"/>
                  </a:cubicBezTo>
                  <a:cubicBezTo>
                    <a:pt x="8614" y="33658"/>
                    <a:pt x="8265" y="34115"/>
                    <a:pt x="7996" y="34466"/>
                  </a:cubicBezTo>
                  <a:cubicBezTo>
                    <a:pt x="7375" y="35138"/>
                    <a:pt x="6676" y="35837"/>
                    <a:pt x="6058" y="36565"/>
                  </a:cubicBezTo>
                  <a:cubicBezTo>
                    <a:pt x="5842" y="36806"/>
                    <a:pt x="5653" y="37075"/>
                    <a:pt x="5466" y="37319"/>
                  </a:cubicBezTo>
                  <a:cubicBezTo>
                    <a:pt x="3930" y="39795"/>
                    <a:pt x="2021" y="41840"/>
                    <a:pt x="270" y="44263"/>
                  </a:cubicBezTo>
                  <a:cubicBezTo>
                    <a:pt x="29" y="44586"/>
                    <a:pt x="1" y="45070"/>
                    <a:pt x="324" y="45339"/>
                  </a:cubicBezTo>
                  <a:cubicBezTo>
                    <a:pt x="1616" y="46416"/>
                    <a:pt x="3905" y="46549"/>
                    <a:pt x="4228" y="48515"/>
                  </a:cubicBezTo>
                  <a:lnTo>
                    <a:pt x="5276" y="48515"/>
                  </a:lnTo>
                  <a:cubicBezTo>
                    <a:pt x="5250" y="46362"/>
                    <a:pt x="2531" y="46254"/>
                    <a:pt x="1482" y="44935"/>
                  </a:cubicBezTo>
                  <a:cubicBezTo>
                    <a:pt x="378" y="43643"/>
                    <a:pt x="2828" y="42243"/>
                    <a:pt x="3689" y="40979"/>
                  </a:cubicBezTo>
                  <a:cubicBezTo>
                    <a:pt x="4497" y="39849"/>
                    <a:pt x="5330" y="38798"/>
                    <a:pt x="6058" y="37642"/>
                  </a:cubicBezTo>
                  <a:cubicBezTo>
                    <a:pt x="6219" y="37345"/>
                    <a:pt x="6407" y="37075"/>
                    <a:pt x="6622" y="36834"/>
                  </a:cubicBezTo>
                  <a:cubicBezTo>
                    <a:pt x="7457" y="35783"/>
                    <a:pt x="8506" y="34868"/>
                    <a:pt x="9313" y="33820"/>
                  </a:cubicBezTo>
                  <a:cubicBezTo>
                    <a:pt x="9718" y="33281"/>
                    <a:pt x="9072" y="32851"/>
                    <a:pt x="8560" y="32608"/>
                  </a:cubicBezTo>
                  <a:cubicBezTo>
                    <a:pt x="6381" y="31639"/>
                    <a:pt x="4066" y="32015"/>
                    <a:pt x="1777" y="31397"/>
                  </a:cubicBezTo>
                  <a:cubicBezTo>
                    <a:pt x="1321" y="31262"/>
                    <a:pt x="1105" y="30670"/>
                    <a:pt x="1454" y="30267"/>
                  </a:cubicBezTo>
                  <a:cubicBezTo>
                    <a:pt x="1644" y="29944"/>
                    <a:pt x="1831" y="29647"/>
                    <a:pt x="2046" y="29352"/>
                  </a:cubicBezTo>
                  <a:cubicBezTo>
                    <a:pt x="3446" y="27253"/>
                    <a:pt x="5061" y="25476"/>
                    <a:pt x="6058" y="23215"/>
                  </a:cubicBezTo>
                  <a:cubicBezTo>
                    <a:pt x="6219" y="22892"/>
                    <a:pt x="6381" y="22595"/>
                    <a:pt x="6568" y="22300"/>
                  </a:cubicBezTo>
                  <a:cubicBezTo>
                    <a:pt x="7322" y="21088"/>
                    <a:pt x="8265" y="19986"/>
                    <a:pt x="9044" y="18773"/>
                  </a:cubicBezTo>
                  <a:cubicBezTo>
                    <a:pt x="9503" y="18020"/>
                    <a:pt x="8829" y="17563"/>
                    <a:pt x="8129" y="17374"/>
                  </a:cubicBezTo>
                  <a:cubicBezTo>
                    <a:pt x="7285" y="17175"/>
                    <a:pt x="6401" y="17167"/>
                    <a:pt x="5523" y="17167"/>
                  </a:cubicBezTo>
                  <a:cubicBezTo>
                    <a:pt x="5446" y="17167"/>
                    <a:pt x="5369" y="17167"/>
                    <a:pt x="5292" y="17167"/>
                  </a:cubicBezTo>
                  <a:cubicBezTo>
                    <a:pt x="3872" y="17167"/>
                    <a:pt x="2480" y="17146"/>
                    <a:pt x="1321" y="16325"/>
                  </a:cubicBezTo>
                  <a:cubicBezTo>
                    <a:pt x="1105" y="16002"/>
                    <a:pt x="1052" y="15625"/>
                    <a:pt x="1347" y="15221"/>
                  </a:cubicBezTo>
                  <a:cubicBezTo>
                    <a:pt x="2882" y="13149"/>
                    <a:pt x="5007" y="11560"/>
                    <a:pt x="5627" y="8976"/>
                  </a:cubicBezTo>
                  <a:cubicBezTo>
                    <a:pt x="5761" y="8735"/>
                    <a:pt x="5922" y="8492"/>
                    <a:pt x="6084" y="8251"/>
                  </a:cubicBezTo>
                  <a:cubicBezTo>
                    <a:pt x="6973" y="7120"/>
                    <a:pt x="8344" y="6205"/>
                    <a:pt x="9287" y="5154"/>
                  </a:cubicBezTo>
                  <a:cubicBezTo>
                    <a:pt x="9610" y="4752"/>
                    <a:pt x="9905" y="4106"/>
                    <a:pt x="9475" y="3675"/>
                  </a:cubicBezTo>
                  <a:cubicBezTo>
                    <a:pt x="8211" y="2329"/>
                    <a:pt x="5976" y="1979"/>
                    <a:pt x="5196" y="69"/>
                  </a:cubicBezTo>
                  <a:cubicBezTo>
                    <a:pt x="5176" y="16"/>
                    <a:pt x="5078" y="0"/>
                    <a:pt x="4947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 rot="-7620359" flipH="1">
              <a:off x="7303606" y="-955070"/>
              <a:ext cx="1863442" cy="9056202"/>
            </a:xfrm>
            <a:custGeom>
              <a:avLst/>
              <a:gdLst/>
              <a:ahLst/>
              <a:cxnLst/>
              <a:rect l="l" t="t" r="r" b="b"/>
              <a:pathLst>
                <a:path w="9985" h="48525" extrusionOk="0">
                  <a:moveTo>
                    <a:pt x="4932" y="0"/>
                  </a:moveTo>
                  <a:cubicBezTo>
                    <a:pt x="4722" y="0"/>
                    <a:pt x="4494" y="22"/>
                    <a:pt x="4494" y="52"/>
                  </a:cubicBezTo>
                  <a:cubicBezTo>
                    <a:pt x="4145" y="2420"/>
                    <a:pt x="7024" y="2743"/>
                    <a:pt x="8506" y="3953"/>
                  </a:cubicBezTo>
                  <a:cubicBezTo>
                    <a:pt x="9044" y="4438"/>
                    <a:pt x="8721" y="5165"/>
                    <a:pt x="8290" y="5596"/>
                  </a:cubicBezTo>
                  <a:cubicBezTo>
                    <a:pt x="7321" y="6619"/>
                    <a:pt x="6055" y="7534"/>
                    <a:pt x="5222" y="8690"/>
                  </a:cubicBezTo>
                  <a:cubicBezTo>
                    <a:pt x="5007" y="8987"/>
                    <a:pt x="4845" y="9282"/>
                    <a:pt x="4684" y="9605"/>
                  </a:cubicBezTo>
                  <a:cubicBezTo>
                    <a:pt x="4117" y="11866"/>
                    <a:pt x="2369" y="13481"/>
                    <a:pt x="888" y="15204"/>
                  </a:cubicBezTo>
                  <a:cubicBezTo>
                    <a:pt x="672" y="15501"/>
                    <a:pt x="377" y="15878"/>
                    <a:pt x="270" y="16254"/>
                  </a:cubicBezTo>
                  <a:cubicBezTo>
                    <a:pt x="162" y="16631"/>
                    <a:pt x="188" y="17008"/>
                    <a:pt x="619" y="17303"/>
                  </a:cubicBezTo>
                  <a:cubicBezTo>
                    <a:pt x="1318" y="17734"/>
                    <a:pt x="2126" y="17869"/>
                    <a:pt x="2961" y="17977"/>
                  </a:cubicBezTo>
                  <a:cubicBezTo>
                    <a:pt x="3427" y="18049"/>
                    <a:pt x="3900" y="18061"/>
                    <a:pt x="4370" y="18061"/>
                  </a:cubicBezTo>
                  <a:cubicBezTo>
                    <a:pt x="4620" y="18061"/>
                    <a:pt x="4870" y="18057"/>
                    <a:pt x="5118" y="18057"/>
                  </a:cubicBezTo>
                  <a:cubicBezTo>
                    <a:pt x="6150" y="18057"/>
                    <a:pt x="7139" y="18119"/>
                    <a:pt x="7967" y="18756"/>
                  </a:cubicBezTo>
                  <a:cubicBezTo>
                    <a:pt x="8236" y="18946"/>
                    <a:pt x="8101" y="19348"/>
                    <a:pt x="7967" y="19618"/>
                  </a:cubicBezTo>
                  <a:cubicBezTo>
                    <a:pt x="7483" y="20640"/>
                    <a:pt x="6863" y="21609"/>
                    <a:pt x="6245" y="22578"/>
                  </a:cubicBezTo>
                  <a:lnTo>
                    <a:pt x="5679" y="23547"/>
                  </a:lnTo>
                  <a:cubicBezTo>
                    <a:pt x="4522" y="25754"/>
                    <a:pt x="2987" y="27720"/>
                    <a:pt x="1426" y="29712"/>
                  </a:cubicBezTo>
                  <a:cubicBezTo>
                    <a:pt x="1185" y="29981"/>
                    <a:pt x="969" y="30250"/>
                    <a:pt x="754" y="30545"/>
                  </a:cubicBezTo>
                  <a:cubicBezTo>
                    <a:pt x="593" y="30842"/>
                    <a:pt x="270" y="31137"/>
                    <a:pt x="403" y="31406"/>
                  </a:cubicBezTo>
                  <a:cubicBezTo>
                    <a:pt x="1123" y="32493"/>
                    <a:pt x="2316" y="32603"/>
                    <a:pt x="3567" y="32603"/>
                  </a:cubicBezTo>
                  <a:cubicBezTo>
                    <a:pt x="3884" y="32603"/>
                    <a:pt x="4205" y="32596"/>
                    <a:pt x="4523" y="32596"/>
                  </a:cubicBezTo>
                  <a:cubicBezTo>
                    <a:pt x="5063" y="32596"/>
                    <a:pt x="5594" y="32616"/>
                    <a:pt x="6083" y="32726"/>
                  </a:cubicBezTo>
                  <a:cubicBezTo>
                    <a:pt x="6945" y="32967"/>
                    <a:pt x="8613" y="33157"/>
                    <a:pt x="8290" y="34044"/>
                  </a:cubicBezTo>
                  <a:cubicBezTo>
                    <a:pt x="7778" y="35282"/>
                    <a:pt x="6783" y="36305"/>
                    <a:pt x="5922" y="37381"/>
                  </a:cubicBezTo>
                  <a:cubicBezTo>
                    <a:pt x="5706" y="37651"/>
                    <a:pt x="5491" y="37948"/>
                    <a:pt x="5302" y="38217"/>
                  </a:cubicBezTo>
                  <a:cubicBezTo>
                    <a:pt x="3956" y="40127"/>
                    <a:pt x="2556" y="41957"/>
                    <a:pt x="995" y="43679"/>
                  </a:cubicBezTo>
                  <a:cubicBezTo>
                    <a:pt x="593" y="44164"/>
                    <a:pt x="1" y="44784"/>
                    <a:pt x="349" y="45402"/>
                  </a:cubicBezTo>
                  <a:cubicBezTo>
                    <a:pt x="1318" y="46909"/>
                    <a:pt x="3741" y="46722"/>
                    <a:pt x="4279" y="48524"/>
                  </a:cubicBezTo>
                  <a:lnTo>
                    <a:pt x="5384" y="48498"/>
                  </a:lnTo>
                  <a:cubicBezTo>
                    <a:pt x="5061" y="46532"/>
                    <a:pt x="2772" y="46399"/>
                    <a:pt x="1480" y="45322"/>
                  </a:cubicBezTo>
                  <a:cubicBezTo>
                    <a:pt x="1157" y="45053"/>
                    <a:pt x="1185" y="44569"/>
                    <a:pt x="1426" y="44246"/>
                  </a:cubicBezTo>
                  <a:cubicBezTo>
                    <a:pt x="3015" y="42011"/>
                    <a:pt x="4845" y="40155"/>
                    <a:pt x="6245" y="37840"/>
                  </a:cubicBezTo>
                  <a:cubicBezTo>
                    <a:pt x="6432" y="37571"/>
                    <a:pt x="6622" y="37274"/>
                    <a:pt x="6863" y="37005"/>
                  </a:cubicBezTo>
                  <a:cubicBezTo>
                    <a:pt x="7724" y="35902"/>
                    <a:pt x="8801" y="34905"/>
                    <a:pt x="9528" y="33749"/>
                  </a:cubicBezTo>
                  <a:cubicBezTo>
                    <a:pt x="7967" y="31514"/>
                    <a:pt x="4630" y="32537"/>
                    <a:pt x="2208" y="31865"/>
                  </a:cubicBezTo>
                  <a:cubicBezTo>
                    <a:pt x="1615" y="31675"/>
                    <a:pt x="1292" y="31137"/>
                    <a:pt x="1534" y="30599"/>
                  </a:cubicBezTo>
                  <a:cubicBezTo>
                    <a:pt x="1615" y="30384"/>
                    <a:pt x="1723" y="30168"/>
                    <a:pt x="1885" y="30007"/>
                  </a:cubicBezTo>
                  <a:cubicBezTo>
                    <a:pt x="3471" y="28151"/>
                    <a:pt x="4925" y="26185"/>
                    <a:pt x="6083" y="24032"/>
                  </a:cubicBezTo>
                  <a:cubicBezTo>
                    <a:pt x="6245" y="23683"/>
                    <a:pt x="6406" y="23386"/>
                    <a:pt x="6594" y="23063"/>
                  </a:cubicBezTo>
                  <a:cubicBezTo>
                    <a:pt x="7293" y="21825"/>
                    <a:pt x="8208" y="20668"/>
                    <a:pt x="8990" y="19430"/>
                  </a:cubicBezTo>
                  <a:cubicBezTo>
                    <a:pt x="9231" y="18972"/>
                    <a:pt x="9393" y="18354"/>
                    <a:pt x="8962" y="18110"/>
                  </a:cubicBezTo>
                  <a:cubicBezTo>
                    <a:pt x="6891" y="17141"/>
                    <a:pt x="4494" y="18003"/>
                    <a:pt x="2341" y="17195"/>
                  </a:cubicBezTo>
                  <a:cubicBezTo>
                    <a:pt x="2018" y="17088"/>
                    <a:pt x="1749" y="16954"/>
                    <a:pt x="1508" y="16765"/>
                  </a:cubicBezTo>
                  <a:cubicBezTo>
                    <a:pt x="1185" y="16470"/>
                    <a:pt x="1264" y="15985"/>
                    <a:pt x="1426" y="15608"/>
                  </a:cubicBezTo>
                  <a:cubicBezTo>
                    <a:pt x="2692" y="13535"/>
                    <a:pt x="4953" y="12217"/>
                    <a:pt x="5517" y="9767"/>
                  </a:cubicBezTo>
                  <a:cubicBezTo>
                    <a:pt x="5625" y="9498"/>
                    <a:pt x="5732" y="9228"/>
                    <a:pt x="5868" y="8987"/>
                  </a:cubicBezTo>
                  <a:cubicBezTo>
                    <a:pt x="6701" y="7506"/>
                    <a:pt x="8452" y="6511"/>
                    <a:pt x="9528" y="5165"/>
                  </a:cubicBezTo>
                  <a:cubicBezTo>
                    <a:pt x="9823" y="4789"/>
                    <a:pt x="9985" y="4304"/>
                    <a:pt x="9662" y="3899"/>
                  </a:cubicBezTo>
                  <a:cubicBezTo>
                    <a:pt x="8344" y="2500"/>
                    <a:pt x="5868" y="2231"/>
                    <a:pt x="5276" y="52"/>
                  </a:cubicBezTo>
                  <a:cubicBezTo>
                    <a:pt x="5263" y="15"/>
                    <a:pt x="5104" y="0"/>
                    <a:pt x="49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 rot="-7620359" flipH="1">
              <a:off x="7180331" y="-1126524"/>
              <a:ext cx="1873519" cy="9061801"/>
            </a:xfrm>
            <a:custGeom>
              <a:avLst/>
              <a:gdLst/>
              <a:ahLst/>
              <a:cxnLst/>
              <a:rect l="l" t="t" r="r" b="b"/>
              <a:pathLst>
                <a:path w="10039" h="48555" extrusionOk="0">
                  <a:moveTo>
                    <a:pt x="4440" y="1"/>
                  </a:moveTo>
                  <a:cubicBezTo>
                    <a:pt x="4440" y="1"/>
                    <a:pt x="4440" y="136"/>
                    <a:pt x="4468" y="377"/>
                  </a:cubicBezTo>
                  <a:cubicBezTo>
                    <a:pt x="4494" y="1213"/>
                    <a:pt x="4899" y="1939"/>
                    <a:pt x="5624" y="2451"/>
                  </a:cubicBezTo>
                  <a:cubicBezTo>
                    <a:pt x="6621" y="3258"/>
                    <a:pt x="8208" y="3366"/>
                    <a:pt x="8774" y="4604"/>
                  </a:cubicBezTo>
                  <a:cubicBezTo>
                    <a:pt x="9016" y="5168"/>
                    <a:pt x="8398" y="5707"/>
                    <a:pt x="7993" y="6111"/>
                  </a:cubicBezTo>
                  <a:cubicBezTo>
                    <a:pt x="7024" y="7134"/>
                    <a:pt x="5786" y="8157"/>
                    <a:pt x="5060" y="9395"/>
                  </a:cubicBezTo>
                  <a:cubicBezTo>
                    <a:pt x="4871" y="9718"/>
                    <a:pt x="4737" y="10041"/>
                    <a:pt x="4601" y="10390"/>
                  </a:cubicBezTo>
                  <a:cubicBezTo>
                    <a:pt x="3902" y="12517"/>
                    <a:pt x="2207" y="13996"/>
                    <a:pt x="833" y="15773"/>
                  </a:cubicBezTo>
                  <a:cubicBezTo>
                    <a:pt x="646" y="16042"/>
                    <a:pt x="431" y="16393"/>
                    <a:pt x="377" y="16742"/>
                  </a:cubicBezTo>
                  <a:cubicBezTo>
                    <a:pt x="323" y="17065"/>
                    <a:pt x="403" y="17416"/>
                    <a:pt x="780" y="17657"/>
                  </a:cubicBezTo>
                  <a:cubicBezTo>
                    <a:pt x="2799" y="18869"/>
                    <a:pt x="5168" y="18141"/>
                    <a:pt x="7401" y="18815"/>
                  </a:cubicBezTo>
                  <a:cubicBezTo>
                    <a:pt x="8075" y="19030"/>
                    <a:pt x="8290" y="19730"/>
                    <a:pt x="8021" y="20348"/>
                  </a:cubicBezTo>
                  <a:cubicBezTo>
                    <a:pt x="7508" y="21345"/>
                    <a:pt x="6862" y="22314"/>
                    <a:pt x="6270" y="23309"/>
                  </a:cubicBezTo>
                  <a:cubicBezTo>
                    <a:pt x="6083" y="23632"/>
                    <a:pt x="5893" y="23983"/>
                    <a:pt x="5678" y="24306"/>
                  </a:cubicBezTo>
                  <a:cubicBezTo>
                    <a:pt x="4576" y="26485"/>
                    <a:pt x="3015" y="28315"/>
                    <a:pt x="1454" y="30173"/>
                  </a:cubicBezTo>
                  <a:cubicBezTo>
                    <a:pt x="1210" y="30442"/>
                    <a:pt x="995" y="30684"/>
                    <a:pt x="780" y="30953"/>
                  </a:cubicBezTo>
                  <a:cubicBezTo>
                    <a:pt x="187" y="31465"/>
                    <a:pt x="564" y="32298"/>
                    <a:pt x="1210" y="32542"/>
                  </a:cubicBezTo>
                  <a:cubicBezTo>
                    <a:pt x="3122" y="33188"/>
                    <a:pt x="5032" y="32811"/>
                    <a:pt x="7024" y="33241"/>
                  </a:cubicBezTo>
                  <a:cubicBezTo>
                    <a:pt x="7590" y="33403"/>
                    <a:pt x="8290" y="33511"/>
                    <a:pt x="8477" y="34157"/>
                  </a:cubicBezTo>
                  <a:cubicBezTo>
                    <a:pt x="8531" y="34480"/>
                    <a:pt x="8290" y="34775"/>
                    <a:pt x="8100" y="35044"/>
                  </a:cubicBezTo>
                  <a:cubicBezTo>
                    <a:pt x="7508" y="35797"/>
                    <a:pt x="6862" y="36497"/>
                    <a:pt x="6270" y="37251"/>
                  </a:cubicBezTo>
                  <a:cubicBezTo>
                    <a:pt x="6083" y="37494"/>
                    <a:pt x="5893" y="37763"/>
                    <a:pt x="5706" y="38004"/>
                  </a:cubicBezTo>
                  <a:cubicBezTo>
                    <a:pt x="4225" y="40211"/>
                    <a:pt x="2664" y="42311"/>
                    <a:pt x="833" y="44277"/>
                  </a:cubicBezTo>
                  <a:cubicBezTo>
                    <a:pt x="431" y="44733"/>
                    <a:pt x="0" y="45433"/>
                    <a:pt x="564" y="45945"/>
                  </a:cubicBezTo>
                  <a:cubicBezTo>
                    <a:pt x="1669" y="46994"/>
                    <a:pt x="3417" y="47130"/>
                    <a:pt x="4253" y="48555"/>
                  </a:cubicBezTo>
                  <a:lnTo>
                    <a:pt x="5409" y="48501"/>
                  </a:lnTo>
                  <a:cubicBezTo>
                    <a:pt x="4899" y="46914"/>
                    <a:pt x="3015" y="46725"/>
                    <a:pt x="1777" y="45810"/>
                  </a:cubicBezTo>
                  <a:cubicBezTo>
                    <a:pt x="1264" y="45433"/>
                    <a:pt x="1238" y="44733"/>
                    <a:pt x="1641" y="44277"/>
                  </a:cubicBezTo>
                  <a:cubicBezTo>
                    <a:pt x="3363" y="42285"/>
                    <a:pt x="4899" y="40265"/>
                    <a:pt x="6432" y="38166"/>
                  </a:cubicBezTo>
                  <a:cubicBezTo>
                    <a:pt x="6647" y="37871"/>
                    <a:pt x="6862" y="37602"/>
                    <a:pt x="7078" y="37333"/>
                  </a:cubicBezTo>
                  <a:cubicBezTo>
                    <a:pt x="7967" y="36228"/>
                    <a:pt x="8962" y="35179"/>
                    <a:pt x="9446" y="33913"/>
                  </a:cubicBezTo>
                  <a:cubicBezTo>
                    <a:pt x="9715" y="33241"/>
                    <a:pt x="8398" y="32998"/>
                    <a:pt x="7698" y="32837"/>
                  </a:cubicBezTo>
                  <a:cubicBezTo>
                    <a:pt x="5760" y="32434"/>
                    <a:pt x="3822" y="32729"/>
                    <a:pt x="2018" y="32057"/>
                  </a:cubicBezTo>
                  <a:cubicBezTo>
                    <a:pt x="1400" y="31868"/>
                    <a:pt x="1400" y="31114"/>
                    <a:pt x="1802" y="30712"/>
                  </a:cubicBezTo>
                  <a:cubicBezTo>
                    <a:pt x="2046" y="30414"/>
                    <a:pt x="2261" y="30119"/>
                    <a:pt x="2476" y="29822"/>
                  </a:cubicBezTo>
                  <a:cubicBezTo>
                    <a:pt x="4037" y="27751"/>
                    <a:pt x="5624" y="25813"/>
                    <a:pt x="6783" y="23524"/>
                  </a:cubicBezTo>
                  <a:cubicBezTo>
                    <a:pt x="6970" y="23201"/>
                    <a:pt x="7185" y="22878"/>
                    <a:pt x="7375" y="22555"/>
                  </a:cubicBezTo>
                  <a:cubicBezTo>
                    <a:pt x="7967" y="21586"/>
                    <a:pt x="8613" y="20617"/>
                    <a:pt x="9151" y="19623"/>
                  </a:cubicBezTo>
                  <a:cubicBezTo>
                    <a:pt x="9500" y="18923"/>
                    <a:pt x="8962" y="18385"/>
                    <a:pt x="8236" y="18249"/>
                  </a:cubicBezTo>
                  <a:cubicBezTo>
                    <a:pt x="5947" y="17711"/>
                    <a:pt x="3363" y="18626"/>
                    <a:pt x="1533" y="17011"/>
                  </a:cubicBezTo>
                  <a:cubicBezTo>
                    <a:pt x="1292" y="16716"/>
                    <a:pt x="1318" y="16393"/>
                    <a:pt x="1454" y="16070"/>
                  </a:cubicBezTo>
                  <a:cubicBezTo>
                    <a:pt x="1587" y="15773"/>
                    <a:pt x="1856" y="15450"/>
                    <a:pt x="2046" y="15234"/>
                  </a:cubicBezTo>
                  <a:cubicBezTo>
                    <a:pt x="3471" y="13486"/>
                    <a:pt x="5114" y="11979"/>
                    <a:pt x="5732" y="9772"/>
                  </a:cubicBezTo>
                  <a:cubicBezTo>
                    <a:pt x="5840" y="9475"/>
                    <a:pt x="5975" y="9233"/>
                    <a:pt x="6137" y="8990"/>
                  </a:cubicBezTo>
                  <a:cubicBezTo>
                    <a:pt x="7052" y="7537"/>
                    <a:pt x="8693" y="6542"/>
                    <a:pt x="9743" y="5168"/>
                  </a:cubicBezTo>
                  <a:cubicBezTo>
                    <a:pt x="10038" y="4819"/>
                    <a:pt x="9984" y="4281"/>
                    <a:pt x="9636" y="3930"/>
                  </a:cubicBezTo>
                  <a:cubicBezTo>
                    <a:pt x="8154" y="2720"/>
                    <a:pt x="5517" y="2289"/>
                    <a:pt x="5491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 rot="-7620359" flipH="1">
              <a:off x="7057186" y="-1293170"/>
              <a:ext cx="1888823" cy="9071879"/>
            </a:xfrm>
            <a:custGeom>
              <a:avLst/>
              <a:gdLst/>
              <a:ahLst/>
              <a:cxnLst/>
              <a:rect l="l" t="t" r="r" b="b"/>
              <a:pathLst>
                <a:path w="10121" h="48609" extrusionOk="0">
                  <a:moveTo>
                    <a:pt x="4522" y="1"/>
                  </a:moveTo>
                  <a:lnTo>
                    <a:pt x="4522" y="405"/>
                  </a:lnTo>
                  <a:cubicBezTo>
                    <a:pt x="4335" y="2882"/>
                    <a:pt x="7214" y="3230"/>
                    <a:pt x="8641" y="4576"/>
                  </a:cubicBezTo>
                  <a:cubicBezTo>
                    <a:pt x="9072" y="4953"/>
                    <a:pt x="8721" y="5627"/>
                    <a:pt x="8398" y="5950"/>
                  </a:cubicBezTo>
                  <a:cubicBezTo>
                    <a:pt x="7483" y="6998"/>
                    <a:pt x="6327" y="7967"/>
                    <a:pt x="5519" y="9126"/>
                  </a:cubicBezTo>
                  <a:cubicBezTo>
                    <a:pt x="5358" y="9341"/>
                    <a:pt x="5222" y="9582"/>
                    <a:pt x="5089" y="9826"/>
                  </a:cubicBezTo>
                  <a:cubicBezTo>
                    <a:pt x="4173" y="12328"/>
                    <a:pt x="2451" y="14319"/>
                    <a:pt x="728" y="16365"/>
                  </a:cubicBezTo>
                  <a:cubicBezTo>
                    <a:pt x="352" y="16877"/>
                    <a:pt x="270" y="17657"/>
                    <a:pt x="890" y="18008"/>
                  </a:cubicBezTo>
                  <a:cubicBezTo>
                    <a:pt x="1159" y="18169"/>
                    <a:pt x="1428" y="18277"/>
                    <a:pt x="1723" y="18410"/>
                  </a:cubicBezTo>
                  <a:cubicBezTo>
                    <a:pt x="3499" y="19192"/>
                    <a:pt x="5412" y="18815"/>
                    <a:pt x="7296" y="19353"/>
                  </a:cubicBezTo>
                  <a:cubicBezTo>
                    <a:pt x="7995" y="19541"/>
                    <a:pt x="8398" y="20269"/>
                    <a:pt x="8049" y="20940"/>
                  </a:cubicBezTo>
                  <a:cubicBezTo>
                    <a:pt x="7726" y="21640"/>
                    <a:pt x="7349" y="22286"/>
                    <a:pt x="6945" y="22960"/>
                  </a:cubicBezTo>
                  <a:cubicBezTo>
                    <a:pt x="6757" y="23283"/>
                    <a:pt x="6542" y="23632"/>
                    <a:pt x="6352" y="23955"/>
                  </a:cubicBezTo>
                  <a:cubicBezTo>
                    <a:pt x="4927" y="26567"/>
                    <a:pt x="3043" y="28827"/>
                    <a:pt x="997" y="31034"/>
                  </a:cubicBezTo>
                  <a:cubicBezTo>
                    <a:pt x="782" y="31276"/>
                    <a:pt x="567" y="31627"/>
                    <a:pt x="485" y="31975"/>
                  </a:cubicBezTo>
                  <a:cubicBezTo>
                    <a:pt x="1885" y="34264"/>
                    <a:pt x="5465" y="32944"/>
                    <a:pt x="7752" y="33806"/>
                  </a:cubicBezTo>
                  <a:cubicBezTo>
                    <a:pt x="8183" y="33995"/>
                    <a:pt x="8695" y="34344"/>
                    <a:pt x="8426" y="34882"/>
                  </a:cubicBezTo>
                  <a:cubicBezTo>
                    <a:pt x="7967" y="35771"/>
                    <a:pt x="7296" y="36525"/>
                    <a:pt x="6650" y="37305"/>
                  </a:cubicBezTo>
                  <a:cubicBezTo>
                    <a:pt x="6434" y="37574"/>
                    <a:pt x="6219" y="37843"/>
                    <a:pt x="6004" y="38086"/>
                  </a:cubicBezTo>
                  <a:cubicBezTo>
                    <a:pt x="4389" y="40347"/>
                    <a:pt x="2854" y="42608"/>
                    <a:pt x="890" y="44572"/>
                  </a:cubicBezTo>
                  <a:cubicBezTo>
                    <a:pt x="459" y="45002"/>
                    <a:pt x="1" y="45891"/>
                    <a:pt x="700" y="46376"/>
                  </a:cubicBezTo>
                  <a:cubicBezTo>
                    <a:pt x="1885" y="47155"/>
                    <a:pt x="3258" y="47532"/>
                    <a:pt x="4120" y="48609"/>
                  </a:cubicBezTo>
                  <a:lnTo>
                    <a:pt x="5358" y="48555"/>
                  </a:lnTo>
                  <a:cubicBezTo>
                    <a:pt x="4522" y="47130"/>
                    <a:pt x="2774" y="46994"/>
                    <a:pt x="1643" y="45971"/>
                  </a:cubicBezTo>
                  <a:cubicBezTo>
                    <a:pt x="1374" y="45702"/>
                    <a:pt x="1292" y="45299"/>
                    <a:pt x="1508" y="45030"/>
                  </a:cubicBezTo>
                  <a:cubicBezTo>
                    <a:pt x="3258" y="42554"/>
                    <a:pt x="5304" y="40508"/>
                    <a:pt x="6811" y="37978"/>
                  </a:cubicBezTo>
                  <a:cubicBezTo>
                    <a:pt x="6998" y="37735"/>
                    <a:pt x="7188" y="37466"/>
                    <a:pt x="7375" y="37225"/>
                  </a:cubicBezTo>
                  <a:cubicBezTo>
                    <a:pt x="7967" y="36471"/>
                    <a:pt x="8613" y="35771"/>
                    <a:pt x="9205" y="35044"/>
                  </a:cubicBezTo>
                  <a:cubicBezTo>
                    <a:pt x="9636" y="34559"/>
                    <a:pt x="9718" y="33752"/>
                    <a:pt x="8936" y="33511"/>
                  </a:cubicBezTo>
                  <a:cubicBezTo>
                    <a:pt x="7296" y="32944"/>
                    <a:pt x="5653" y="33106"/>
                    <a:pt x="3930" y="32865"/>
                  </a:cubicBezTo>
                  <a:cubicBezTo>
                    <a:pt x="3043" y="32729"/>
                    <a:pt x="1938" y="32783"/>
                    <a:pt x="1536" y="31842"/>
                  </a:cubicBezTo>
                  <a:cubicBezTo>
                    <a:pt x="1482" y="31627"/>
                    <a:pt x="1562" y="31465"/>
                    <a:pt x="1669" y="31304"/>
                  </a:cubicBezTo>
                  <a:cubicBezTo>
                    <a:pt x="1885" y="30981"/>
                    <a:pt x="2128" y="30684"/>
                    <a:pt x="2343" y="30414"/>
                  </a:cubicBezTo>
                  <a:cubicBezTo>
                    <a:pt x="3930" y="28369"/>
                    <a:pt x="5681" y="26592"/>
                    <a:pt x="6891" y="24360"/>
                  </a:cubicBezTo>
                  <a:cubicBezTo>
                    <a:pt x="7106" y="24009"/>
                    <a:pt x="7296" y="23686"/>
                    <a:pt x="7483" y="23363"/>
                  </a:cubicBezTo>
                  <a:cubicBezTo>
                    <a:pt x="8049" y="22368"/>
                    <a:pt x="8613" y="21345"/>
                    <a:pt x="8936" y="20269"/>
                  </a:cubicBezTo>
                  <a:cubicBezTo>
                    <a:pt x="9408" y="18660"/>
                    <a:pt x="7948" y="18512"/>
                    <a:pt x="6325" y="18512"/>
                  </a:cubicBezTo>
                  <a:cubicBezTo>
                    <a:pt x="5961" y="18512"/>
                    <a:pt x="5588" y="18519"/>
                    <a:pt x="5228" y="18519"/>
                  </a:cubicBezTo>
                  <a:cubicBezTo>
                    <a:pt x="4534" y="18519"/>
                    <a:pt x="3883" y="18492"/>
                    <a:pt x="3420" y="18331"/>
                  </a:cubicBezTo>
                  <a:cubicBezTo>
                    <a:pt x="2882" y="18115"/>
                    <a:pt x="2343" y="17980"/>
                    <a:pt x="1938" y="17577"/>
                  </a:cubicBezTo>
                  <a:cubicBezTo>
                    <a:pt x="1697" y="17334"/>
                    <a:pt x="1590" y="17093"/>
                    <a:pt x="1536" y="16849"/>
                  </a:cubicBezTo>
                  <a:cubicBezTo>
                    <a:pt x="1374" y="15585"/>
                    <a:pt x="3420" y="14240"/>
                    <a:pt x="4173" y="13217"/>
                  </a:cubicBezTo>
                  <a:cubicBezTo>
                    <a:pt x="5007" y="12112"/>
                    <a:pt x="5437" y="10928"/>
                    <a:pt x="5976" y="9718"/>
                  </a:cubicBezTo>
                  <a:cubicBezTo>
                    <a:pt x="6083" y="9449"/>
                    <a:pt x="6245" y="9205"/>
                    <a:pt x="6406" y="8964"/>
                  </a:cubicBezTo>
                  <a:cubicBezTo>
                    <a:pt x="7242" y="7752"/>
                    <a:pt x="8559" y="6757"/>
                    <a:pt x="9528" y="5681"/>
                  </a:cubicBezTo>
                  <a:cubicBezTo>
                    <a:pt x="10121" y="5035"/>
                    <a:pt x="9933" y="4199"/>
                    <a:pt x="9205" y="3797"/>
                  </a:cubicBezTo>
                  <a:cubicBezTo>
                    <a:pt x="7698" y="3015"/>
                    <a:pt x="5599" y="2343"/>
                    <a:pt x="5573" y="377"/>
                  </a:cubicBezTo>
                  <a:cubicBezTo>
                    <a:pt x="5545" y="136"/>
                    <a:pt x="5545" y="1"/>
                    <a:pt x="55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 rot="-7620359" flipH="1">
              <a:off x="6964446" y="-1449680"/>
              <a:ext cx="1858590" cy="9081957"/>
            </a:xfrm>
            <a:custGeom>
              <a:avLst/>
              <a:gdLst/>
              <a:ahLst/>
              <a:cxnLst/>
              <a:rect l="l" t="t" r="r" b="b"/>
              <a:pathLst>
                <a:path w="9959" h="48663" extrusionOk="0">
                  <a:moveTo>
                    <a:pt x="4389" y="1"/>
                  </a:moveTo>
                  <a:lnTo>
                    <a:pt x="4389" y="405"/>
                  </a:lnTo>
                  <a:cubicBezTo>
                    <a:pt x="4389" y="647"/>
                    <a:pt x="4389" y="1023"/>
                    <a:pt x="4442" y="1482"/>
                  </a:cubicBezTo>
                  <a:cubicBezTo>
                    <a:pt x="4845" y="3420"/>
                    <a:pt x="7188" y="3553"/>
                    <a:pt x="8398" y="4845"/>
                  </a:cubicBezTo>
                  <a:cubicBezTo>
                    <a:pt x="8882" y="5304"/>
                    <a:pt x="8480" y="5976"/>
                    <a:pt x="8103" y="6434"/>
                  </a:cubicBezTo>
                  <a:cubicBezTo>
                    <a:pt x="7106" y="7457"/>
                    <a:pt x="5922" y="8506"/>
                    <a:pt x="5168" y="9772"/>
                  </a:cubicBezTo>
                  <a:cubicBezTo>
                    <a:pt x="5007" y="10041"/>
                    <a:pt x="4873" y="10282"/>
                    <a:pt x="4765" y="10551"/>
                  </a:cubicBezTo>
                  <a:cubicBezTo>
                    <a:pt x="3930" y="12732"/>
                    <a:pt x="2477" y="14509"/>
                    <a:pt x="969" y="16311"/>
                  </a:cubicBezTo>
                  <a:cubicBezTo>
                    <a:pt x="646" y="16716"/>
                    <a:pt x="82" y="17280"/>
                    <a:pt x="405" y="17818"/>
                  </a:cubicBezTo>
                  <a:cubicBezTo>
                    <a:pt x="567" y="18087"/>
                    <a:pt x="782" y="18331"/>
                    <a:pt x="1023" y="18492"/>
                  </a:cubicBezTo>
                  <a:cubicBezTo>
                    <a:pt x="1292" y="18680"/>
                    <a:pt x="1562" y="18815"/>
                    <a:pt x="1831" y="18923"/>
                  </a:cubicBezTo>
                  <a:cubicBezTo>
                    <a:pt x="3553" y="19569"/>
                    <a:pt x="5383" y="19433"/>
                    <a:pt x="7134" y="19971"/>
                  </a:cubicBezTo>
                  <a:cubicBezTo>
                    <a:pt x="7995" y="20241"/>
                    <a:pt x="8264" y="21102"/>
                    <a:pt x="7834" y="21883"/>
                  </a:cubicBezTo>
                  <a:cubicBezTo>
                    <a:pt x="7511" y="22529"/>
                    <a:pt x="7106" y="23175"/>
                    <a:pt x="6729" y="23821"/>
                  </a:cubicBezTo>
                  <a:lnTo>
                    <a:pt x="6165" y="24790"/>
                  </a:lnTo>
                  <a:cubicBezTo>
                    <a:pt x="4927" y="27238"/>
                    <a:pt x="2907" y="28989"/>
                    <a:pt x="1159" y="31114"/>
                  </a:cubicBezTo>
                  <a:cubicBezTo>
                    <a:pt x="916" y="31411"/>
                    <a:pt x="674" y="31706"/>
                    <a:pt x="431" y="32029"/>
                  </a:cubicBezTo>
                  <a:cubicBezTo>
                    <a:pt x="351" y="32191"/>
                    <a:pt x="270" y="32460"/>
                    <a:pt x="405" y="32596"/>
                  </a:cubicBezTo>
                  <a:cubicBezTo>
                    <a:pt x="2261" y="34318"/>
                    <a:pt x="5007" y="33511"/>
                    <a:pt x="7375" y="34129"/>
                  </a:cubicBezTo>
                  <a:cubicBezTo>
                    <a:pt x="7888" y="34264"/>
                    <a:pt x="8559" y="34587"/>
                    <a:pt x="8344" y="35233"/>
                  </a:cubicBezTo>
                  <a:cubicBezTo>
                    <a:pt x="8157" y="35582"/>
                    <a:pt x="7888" y="35933"/>
                    <a:pt x="7672" y="36310"/>
                  </a:cubicBezTo>
                  <a:cubicBezTo>
                    <a:pt x="7349" y="36740"/>
                    <a:pt x="6972" y="37171"/>
                    <a:pt x="6596" y="37602"/>
                  </a:cubicBezTo>
                  <a:cubicBezTo>
                    <a:pt x="6406" y="37843"/>
                    <a:pt x="6219" y="38058"/>
                    <a:pt x="6057" y="38273"/>
                  </a:cubicBezTo>
                  <a:cubicBezTo>
                    <a:pt x="4335" y="40642"/>
                    <a:pt x="2612" y="43010"/>
                    <a:pt x="539" y="45164"/>
                  </a:cubicBezTo>
                  <a:cubicBezTo>
                    <a:pt x="108" y="45622"/>
                    <a:pt x="0" y="46376"/>
                    <a:pt x="646" y="46753"/>
                  </a:cubicBezTo>
                  <a:cubicBezTo>
                    <a:pt x="1723" y="47425"/>
                    <a:pt x="2881" y="47801"/>
                    <a:pt x="3769" y="48663"/>
                  </a:cubicBezTo>
                  <a:lnTo>
                    <a:pt x="5035" y="48609"/>
                  </a:lnTo>
                  <a:cubicBezTo>
                    <a:pt x="4173" y="47532"/>
                    <a:pt x="2800" y="47155"/>
                    <a:pt x="1615" y="46376"/>
                  </a:cubicBezTo>
                  <a:cubicBezTo>
                    <a:pt x="1077" y="45971"/>
                    <a:pt x="1213" y="45299"/>
                    <a:pt x="1590" y="44869"/>
                  </a:cubicBezTo>
                  <a:cubicBezTo>
                    <a:pt x="3553" y="42741"/>
                    <a:pt x="5250" y="40480"/>
                    <a:pt x="6919" y="38086"/>
                  </a:cubicBezTo>
                  <a:cubicBezTo>
                    <a:pt x="7134" y="37843"/>
                    <a:pt x="7349" y="37574"/>
                    <a:pt x="7565" y="37305"/>
                  </a:cubicBezTo>
                  <a:cubicBezTo>
                    <a:pt x="8211" y="36525"/>
                    <a:pt x="8882" y="35771"/>
                    <a:pt x="9341" y="34882"/>
                  </a:cubicBezTo>
                  <a:cubicBezTo>
                    <a:pt x="9690" y="34210"/>
                    <a:pt x="8910" y="33859"/>
                    <a:pt x="8372" y="33726"/>
                  </a:cubicBezTo>
                  <a:cubicBezTo>
                    <a:pt x="6380" y="33267"/>
                    <a:pt x="4496" y="33536"/>
                    <a:pt x="2558" y="32998"/>
                  </a:cubicBezTo>
                  <a:cubicBezTo>
                    <a:pt x="1938" y="32865"/>
                    <a:pt x="1320" y="32380"/>
                    <a:pt x="1508" y="31680"/>
                  </a:cubicBezTo>
                  <a:cubicBezTo>
                    <a:pt x="1562" y="31465"/>
                    <a:pt x="1697" y="31222"/>
                    <a:pt x="1912" y="31034"/>
                  </a:cubicBezTo>
                  <a:cubicBezTo>
                    <a:pt x="3904" y="28961"/>
                    <a:pt x="5814" y="26782"/>
                    <a:pt x="7106" y="24170"/>
                  </a:cubicBezTo>
                  <a:cubicBezTo>
                    <a:pt x="7295" y="23875"/>
                    <a:pt x="7511" y="23578"/>
                    <a:pt x="7726" y="23283"/>
                  </a:cubicBezTo>
                  <a:cubicBezTo>
                    <a:pt x="8613" y="22071"/>
                    <a:pt x="9474" y="20861"/>
                    <a:pt x="8667" y="19838"/>
                  </a:cubicBezTo>
                  <a:cubicBezTo>
                    <a:pt x="7511" y="18464"/>
                    <a:pt x="5222" y="19272"/>
                    <a:pt x="3420" y="18680"/>
                  </a:cubicBezTo>
                  <a:cubicBezTo>
                    <a:pt x="3151" y="18626"/>
                    <a:pt x="2881" y="18492"/>
                    <a:pt x="2638" y="18410"/>
                  </a:cubicBezTo>
                  <a:cubicBezTo>
                    <a:pt x="2343" y="18277"/>
                    <a:pt x="2074" y="18169"/>
                    <a:pt x="1805" y="18008"/>
                  </a:cubicBezTo>
                  <a:cubicBezTo>
                    <a:pt x="1185" y="17657"/>
                    <a:pt x="1239" y="16903"/>
                    <a:pt x="1643" y="16365"/>
                  </a:cubicBezTo>
                  <a:cubicBezTo>
                    <a:pt x="3097" y="14455"/>
                    <a:pt x="4873" y="12866"/>
                    <a:pt x="5627" y="10579"/>
                  </a:cubicBezTo>
                  <a:cubicBezTo>
                    <a:pt x="5760" y="10310"/>
                    <a:pt x="5868" y="10041"/>
                    <a:pt x="6004" y="9798"/>
                  </a:cubicBezTo>
                  <a:cubicBezTo>
                    <a:pt x="6837" y="8290"/>
                    <a:pt x="8372" y="7160"/>
                    <a:pt x="9449" y="5814"/>
                  </a:cubicBezTo>
                  <a:cubicBezTo>
                    <a:pt x="9718" y="5491"/>
                    <a:pt x="9959" y="4899"/>
                    <a:pt x="9556" y="4576"/>
                  </a:cubicBezTo>
                  <a:cubicBezTo>
                    <a:pt x="8129" y="3230"/>
                    <a:pt x="5250" y="2882"/>
                    <a:pt x="5437" y="405"/>
                  </a:cubicBezTo>
                  <a:lnTo>
                    <a:pt x="5437" y="1"/>
                  </a:ln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 rot="-7620359" flipH="1">
              <a:off x="6807245" y="-1638234"/>
              <a:ext cx="1908978" cy="9092035"/>
            </a:xfrm>
            <a:custGeom>
              <a:avLst/>
              <a:gdLst/>
              <a:ahLst/>
              <a:cxnLst/>
              <a:rect l="l" t="t" r="r" b="b"/>
              <a:pathLst>
                <a:path w="10229" h="48717" extrusionOk="0">
                  <a:moveTo>
                    <a:pt x="4712" y="1"/>
                  </a:moveTo>
                  <a:lnTo>
                    <a:pt x="4712" y="405"/>
                  </a:lnTo>
                  <a:lnTo>
                    <a:pt x="4712" y="1508"/>
                  </a:lnTo>
                  <a:cubicBezTo>
                    <a:pt x="4820" y="3474"/>
                    <a:pt x="6973" y="3876"/>
                    <a:pt x="8372" y="4819"/>
                  </a:cubicBezTo>
                  <a:cubicBezTo>
                    <a:pt x="8721" y="5089"/>
                    <a:pt x="9072" y="5519"/>
                    <a:pt x="8803" y="5922"/>
                  </a:cubicBezTo>
                  <a:cubicBezTo>
                    <a:pt x="7888" y="7619"/>
                    <a:pt x="6191" y="8829"/>
                    <a:pt x="5304" y="10472"/>
                  </a:cubicBezTo>
                  <a:cubicBezTo>
                    <a:pt x="5143" y="10741"/>
                    <a:pt x="5007" y="11036"/>
                    <a:pt x="4873" y="11359"/>
                  </a:cubicBezTo>
                  <a:cubicBezTo>
                    <a:pt x="4092" y="13781"/>
                    <a:pt x="2100" y="15316"/>
                    <a:pt x="754" y="17549"/>
                  </a:cubicBezTo>
                  <a:cubicBezTo>
                    <a:pt x="485" y="17954"/>
                    <a:pt x="754" y="18410"/>
                    <a:pt x="1159" y="18680"/>
                  </a:cubicBezTo>
                  <a:cubicBezTo>
                    <a:pt x="1400" y="18841"/>
                    <a:pt x="1669" y="18977"/>
                    <a:pt x="1939" y="19110"/>
                  </a:cubicBezTo>
                  <a:cubicBezTo>
                    <a:pt x="2208" y="19246"/>
                    <a:pt x="2505" y="19379"/>
                    <a:pt x="2800" y="19515"/>
                  </a:cubicBezTo>
                  <a:cubicBezTo>
                    <a:pt x="4469" y="20215"/>
                    <a:pt x="6353" y="19946"/>
                    <a:pt x="7942" y="20915"/>
                  </a:cubicBezTo>
                  <a:cubicBezTo>
                    <a:pt x="8749" y="21371"/>
                    <a:pt x="8237" y="22340"/>
                    <a:pt x="7942" y="22986"/>
                  </a:cubicBezTo>
                  <a:cubicBezTo>
                    <a:pt x="7780" y="23309"/>
                    <a:pt x="7591" y="23606"/>
                    <a:pt x="7429" y="23901"/>
                  </a:cubicBezTo>
                  <a:cubicBezTo>
                    <a:pt x="7242" y="24198"/>
                    <a:pt x="7052" y="24521"/>
                    <a:pt x="6891" y="24816"/>
                  </a:cubicBezTo>
                  <a:cubicBezTo>
                    <a:pt x="5627" y="27561"/>
                    <a:pt x="3151" y="29312"/>
                    <a:pt x="1239" y="31627"/>
                  </a:cubicBezTo>
                  <a:cubicBezTo>
                    <a:pt x="1051" y="31896"/>
                    <a:pt x="836" y="32165"/>
                    <a:pt x="647" y="32434"/>
                  </a:cubicBezTo>
                  <a:cubicBezTo>
                    <a:pt x="378" y="32919"/>
                    <a:pt x="836" y="33241"/>
                    <a:pt x="1213" y="33403"/>
                  </a:cubicBezTo>
                  <a:cubicBezTo>
                    <a:pt x="3258" y="34182"/>
                    <a:pt x="5358" y="34129"/>
                    <a:pt x="7565" y="34452"/>
                  </a:cubicBezTo>
                  <a:cubicBezTo>
                    <a:pt x="8211" y="34559"/>
                    <a:pt x="9044" y="34990"/>
                    <a:pt x="8641" y="35718"/>
                  </a:cubicBezTo>
                  <a:cubicBezTo>
                    <a:pt x="8157" y="36551"/>
                    <a:pt x="7511" y="37305"/>
                    <a:pt x="6865" y="38032"/>
                  </a:cubicBezTo>
                  <a:cubicBezTo>
                    <a:pt x="6650" y="38273"/>
                    <a:pt x="6434" y="38543"/>
                    <a:pt x="6245" y="38786"/>
                  </a:cubicBezTo>
                  <a:cubicBezTo>
                    <a:pt x="4604" y="40911"/>
                    <a:pt x="3205" y="43118"/>
                    <a:pt x="1185" y="44948"/>
                  </a:cubicBezTo>
                  <a:cubicBezTo>
                    <a:pt x="647" y="45487"/>
                    <a:pt x="1" y="46376"/>
                    <a:pt x="890" y="46994"/>
                  </a:cubicBezTo>
                  <a:cubicBezTo>
                    <a:pt x="1859" y="47640"/>
                    <a:pt x="2854" y="48045"/>
                    <a:pt x="3797" y="48716"/>
                  </a:cubicBezTo>
                  <a:lnTo>
                    <a:pt x="5115" y="48663"/>
                  </a:lnTo>
                  <a:cubicBezTo>
                    <a:pt x="4227" y="47801"/>
                    <a:pt x="3069" y="47425"/>
                    <a:pt x="1992" y="46753"/>
                  </a:cubicBezTo>
                  <a:cubicBezTo>
                    <a:pt x="1346" y="46376"/>
                    <a:pt x="1454" y="45622"/>
                    <a:pt x="1885" y="45164"/>
                  </a:cubicBezTo>
                  <a:cubicBezTo>
                    <a:pt x="3930" y="43118"/>
                    <a:pt x="5573" y="40750"/>
                    <a:pt x="7296" y="38409"/>
                  </a:cubicBezTo>
                  <a:cubicBezTo>
                    <a:pt x="7483" y="38166"/>
                    <a:pt x="7698" y="37897"/>
                    <a:pt x="7942" y="37656"/>
                  </a:cubicBezTo>
                  <a:cubicBezTo>
                    <a:pt x="8588" y="36874"/>
                    <a:pt x="9234" y="36094"/>
                    <a:pt x="9636" y="35179"/>
                  </a:cubicBezTo>
                  <a:cubicBezTo>
                    <a:pt x="10013" y="34344"/>
                    <a:pt x="8803" y="34075"/>
                    <a:pt x="8103" y="33995"/>
                  </a:cubicBezTo>
                  <a:cubicBezTo>
                    <a:pt x="5976" y="33752"/>
                    <a:pt x="3823" y="33941"/>
                    <a:pt x="1992" y="32919"/>
                  </a:cubicBezTo>
                  <a:cubicBezTo>
                    <a:pt x="1482" y="32675"/>
                    <a:pt x="1644" y="32029"/>
                    <a:pt x="1967" y="31652"/>
                  </a:cubicBezTo>
                  <a:lnTo>
                    <a:pt x="2692" y="30845"/>
                  </a:lnTo>
                  <a:cubicBezTo>
                    <a:pt x="4469" y="28961"/>
                    <a:pt x="6299" y="27105"/>
                    <a:pt x="7511" y="24790"/>
                  </a:cubicBezTo>
                  <a:lnTo>
                    <a:pt x="8075" y="23821"/>
                  </a:lnTo>
                  <a:cubicBezTo>
                    <a:pt x="8452" y="23175"/>
                    <a:pt x="8857" y="22529"/>
                    <a:pt x="9180" y="21883"/>
                  </a:cubicBezTo>
                  <a:cubicBezTo>
                    <a:pt x="9880" y="20645"/>
                    <a:pt x="8721" y="19810"/>
                    <a:pt x="7537" y="19702"/>
                  </a:cubicBezTo>
                  <a:cubicBezTo>
                    <a:pt x="6030" y="19541"/>
                    <a:pt x="4630" y="19433"/>
                    <a:pt x="3258" y="18923"/>
                  </a:cubicBezTo>
                  <a:cubicBezTo>
                    <a:pt x="2989" y="18815"/>
                    <a:pt x="2720" y="18680"/>
                    <a:pt x="2477" y="18518"/>
                  </a:cubicBezTo>
                  <a:cubicBezTo>
                    <a:pt x="2236" y="18357"/>
                    <a:pt x="1992" y="18195"/>
                    <a:pt x="1831" y="17954"/>
                  </a:cubicBezTo>
                  <a:cubicBezTo>
                    <a:pt x="1374" y="17388"/>
                    <a:pt x="1967" y="16742"/>
                    <a:pt x="2315" y="16311"/>
                  </a:cubicBezTo>
                  <a:cubicBezTo>
                    <a:pt x="3823" y="14509"/>
                    <a:pt x="5276" y="12732"/>
                    <a:pt x="6111" y="10551"/>
                  </a:cubicBezTo>
                  <a:cubicBezTo>
                    <a:pt x="6219" y="10282"/>
                    <a:pt x="6353" y="10041"/>
                    <a:pt x="6514" y="9772"/>
                  </a:cubicBezTo>
                  <a:cubicBezTo>
                    <a:pt x="7268" y="8506"/>
                    <a:pt x="8452" y="7457"/>
                    <a:pt x="9449" y="6434"/>
                  </a:cubicBezTo>
                  <a:cubicBezTo>
                    <a:pt x="9826" y="5976"/>
                    <a:pt x="10228" y="5304"/>
                    <a:pt x="9772" y="4819"/>
                  </a:cubicBezTo>
                  <a:cubicBezTo>
                    <a:pt x="8990" y="3930"/>
                    <a:pt x="7726" y="3769"/>
                    <a:pt x="6837" y="3069"/>
                  </a:cubicBezTo>
                  <a:cubicBezTo>
                    <a:pt x="6327" y="2612"/>
                    <a:pt x="5842" y="2154"/>
                    <a:pt x="5788" y="1482"/>
                  </a:cubicBezTo>
                  <a:cubicBezTo>
                    <a:pt x="5735" y="1023"/>
                    <a:pt x="5735" y="647"/>
                    <a:pt x="5735" y="405"/>
                  </a:cubicBezTo>
                  <a:lnTo>
                    <a:pt x="57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5"/>
            <p:cNvSpPr/>
            <p:nvPr/>
          </p:nvSpPr>
          <p:spPr>
            <a:xfrm rot="-7620359" flipH="1">
              <a:off x="6610838" y="-1848845"/>
              <a:ext cx="2004530" cy="9102113"/>
            </a:xfrm>
            <a:custGeom>
              <a:avLst/>
              <a:gdLst/>
              <a:ahLst/>
              <a:cxnLst/>
              <a:rect l="l" t="t" r="r" b="b"/>
              <a:pathLst>
                <a:path w="10741" h="48771" extrusionOk="0">
                  <a:moveTo>
                    <a:pt x="5276" y="1"/>
                  </a:moveTo>
                  <a:lnTo>
                    <a:pt x="5276" y="405"/>
                  </a:lnTo>
                  <a:lnTo>
                    <a:pt x="5276" y="1508"/>
                  </a:lnTo>
                  <a:cubicBezTo>
                    <a:pt x="5276" y="2315"/>
                    <a:pt x="5519" y="3097"/>
                    <a:pt x="6191" y="3635"/>
                  </a:cubicBezTo>
                  <a:cubicBezTo>
                    <a:pt x="7296" y="4550"/>
                    <a:pt x="10390" y="4953"/>
                    <a:pt x="9018" y="6865"/>
                  </a:cubicBezTo>
                  <a:cubicBezTo>
                    <a:pt x="8075" y="8075"/>
                    <a:pt x="6865" y="9205"/>
                    <a:pt x="6084" y="10525"/>
                  </a:cubicBezTo>
                  <a:cubicBezTo>
                    <a:pt x="5922" y="10767"/>
                    <a:pt x="5789" y="11036"/>
                    <a:pt x="5653" y="11333"/>
                  </a:cubicBezTo>
                  <a:cubicBezTo>
                    <a:pt x="4820" y="13943"/>
                    <a:pt x="2720" y="15557"/>
                    <a:pt x="1293" y="17872"/>
                  </a:cubicBezTo>
                  <a:cubicBezTo>
                    <a:pt x="1024" y="18277"/>
                    <a:pt x="1347" y="18761"/>
                    <a:pt x="1723" y="19002"/>
                  </a:cubicBezTo>
                  <a:cubicBezTo>
                    <a:pt x="1993" y="19138"/>
                    <a:pt x="2262" y="19272"/>
                    <a:pt x="2559" y="19433"/>
                  </a:cubicBezTo>
                  <a:cubicBezTo>
                    <a:pt x="2854" y="19595"/>
                    <a:pt x="3151" y="19730"/>
                    <a:pt x="3420" y="19892"/>
                  </a:cubicBezTo>
                  <a:cubicBezTo>
                    <a:pt x="4576" y="20510"/>
                    <a:pt x="5814" y="20671"/>
                    <a:pt x="7053" y="20968"/>
                  </a:cubicBezTo>
                  <a:cubicBezTo>
                    <a:pt x="7834" y="21209"/>
                    <a:pt x="9288" y="21453"/>
                    <a:pt x="8937" y="22529"/>
                  </a:cubicBezTo>
                  <a:cubicBezTo>
                    <a:pt x="8749" y="23122"/>
                    <a:pt x="8480" y="23686"/>
                    <a:pt x="8183" y="24252"/>
                  </a:cubicBezTo>
                  <a:cubicBezTo>
                    <a:pt x="8049" y="24521"/>
                    <a:pt x="7888" y="24790"/>
                    <a:pt x="7726" y="25059"/>
                  </a:cubicBezTo>
                  <a:cubicBezTo>
                    <a:pt x="6245" y="27884"/>
                    <a:pt x="3661" y="29743"/>
                    <a:pt x="1616" y="32137"/>
                  </a:cubicBezTo>
                  <a:cubicBezTo>
                    <a:pt x="1347" y="32434"/>
                    <a:pt x="1239" y="32729"/>
                    <a:pt x="1239" y="32972"/>
                  </a:cubicBezTo>
                  <a:cubicBezTo>
                    <a:pt x="1239" y="33590"/>
                    <a:pt x="1885" y="33752"/>
                    <a:pt x="2316" y="33913"/>
                  </a:cubicBezTo>
                  <a:cubicBezTo>
                    <a:pt x="4551" y="34641"/>
                    <a:pt x="6891" y="34264"/>
                    <a:pt x="8990" y="35126"/>
                  </a:cubicBezTo>
                  <a:cubicBezTo>
                    <a:pt x="9313" y="35259"/>
                    <a:pt x="9421" y="35636"/>
                    <a:pt x="9288" y="35959"/>
                  </a:cubicBezTo>
                  <a:cubicBezTo>
                    <a:pt x="8749" y="36982"/>
                    <a:pt x="7968" y="37789"/>
                    <a:pt x="7214" y="38650"/>
                  </a:cubicBezTo>
                  <a:cubicBezTo>
                    <a:pt x="7027" y="38840"/>
                    <a:pt x="6837" y="39055"/>
                    <a:pt x="6650" y="39296"/>
                  </a:cubicBezTo>
                  <a:cubicBezTo>
                    <a:pt x="5143" y="41585"/>
                    <a:pt x="3312" y="43549"/>
                    <a:pt x="1482" y="45648"/>
                  </a:cubicBezTo>
                  <a:cubicBezTo>
                    <a:pt x="1" y="47317"/>
                    <a:pt x="2989" y="47909"/>
                    <a:pt x="4066" y="48770"/>
                  </a:cubicBezTo>
                  <a:cubicBezTo>
                    <a:pt x="4066" y="48770"/>
                    <a:pt x="4415" y="48770"/>
                    <a:pt x="4738" y="48744"/>
                  </a:cubicBezTo>
                  <a:cubicBezTo>
                    <a:pt x="4795" y="48751"/>
                    <a:pt x="4852" y="48755"/>
                    <a:pt x="4910" y="48755"/>
                  </a:cubicBezTo>
                  <a:cubicBezTo>
                    <a:pt x="5070" y="48755"/>
                    <a:pt x="5233" y="48730"/>
                    <a:pt x="5412" y="48691"/>
                  </a:cubicBezTo>
                  <a:cubicBezTo>
                    <a:pt x="4469" y="48045"/>
                    <a:pt x="3474" y="47640"/>
                    <a:pt x="2505" y="46994"/>
                  </a:cubicBezTo>
                  <a:cubicBezTo>
                    <a:pt x="1616" y="46376"/>
                    <a:pt x="2262" y="45487"/>
                    <a:pt x="2800" y="44948"/>
                  </a:cubicBezTo>
                  <a:cubicBezTo>
                    <a:pt x="4820" y="43118"/>
                    <a:pt x="6299" y="40911"/>
                    <a:pt x="7860" y="38786"/>
                  </a:cubicBezTo>
                  <a:cubicBezTo>
                    <a:pt x="8049" y="38543"/>
                    <a:pt x="8265" y="38301"/>
                    <a:pt x="8480" y="38058"/>
                  </a:cubicBezTo>
                  <a:cubicBezTo>
                    <a:pt x="9126" y="37305"/>
                    <a:pt x="9772" y="36551"/>
                    <a:pt x="10228" y="35690"/>
                  </a:cubicBezTo>
                  <a:cubicBezTo>
                    <a:pt x="10741" y="34775"/>
                    <a:pt x="9529" y="34452"/>
                    <a:pt x="8775" y="34398"/>
                  </a:cubicBezTo>
                  <a:cubicBezTo>
                    <a:pt x="6704" y="34182"/>
                    <a:pt x="4738" y="34129"/>
                    <a:pt x="2828" y="33403"/>
                  </a:cubicBezTo>
                  <a:cubicBezTo>
                    <a:pt x="2397" y="33241"/>
                    <a:pt x="2046" y="32837"/>
                    <a:pt x="2262" y="32406"/>
                  </a:cubicBezTo>
                  <a:cubicBezTo>
                    <a:pt x="2369" y="32057"/>
                    <a:pt x="2638" y="31706"/>
                    <a:pt x="2908" y="31465"/>
                  </a:cubicBezTo>
                  <a:cubicBezTo>
                    <a:pt x="4899" y="29581"/>
                    <a:pt x="6891" y="27669"/>
                    <a:pt x="8237" y="25275"/>
                  </a:cubicBezTo>
                  <a:cubicBezTo>
                    <a:pt x="8426" y="24924"/>
                    <a:pt x="8642" y="24575"/>
                    <a:pt x="8829" y="24252"/>
                  </a:cubicBezTo>
                  <a:cubicBezTo>
                    <a:pt x="9206" y="23578"/>
                    <a:pt x="9582" y="22878"/>
                    <a:pt x="9880" y="22178"/>
                  </a:cubicBezTo>
                  <a:cubicBezTo>
                    <a:pt x="10336" y="21130"/>
                    <a:pt x="9313" y="20617"/>
                    <a:pt x="8452" y="20402"/>
                  </a:cubicBezTo>
                  <a:cubicBezTo>
                    <a:pt x="7053" y="20107"/>
                    <a:pt x="5707" y="20025"/>
                    <a:pt x="4415" y="19515"/>
                  </a:cubicBezTo>
                  <a:cubicBezTo>
                    <a:pt x="4120" y="19379"/>
                    <a:pt x="3823" y="19246"/>
                    <a:pt x="3554" y="19110"/>
                  </a:cubicBezTo>
                  <a:cubicBezTo>
                    <a:pt x="3284" y="18977"/>
                    <a:pt x="3015" y="18841"/>
                    <a:pt x="2774" y="18680"/>
                  </a:cubicBezTo>
                  <a:cubicBezTo>
                    <a:pt x="2369" y="18410"/>
                    <a:pt x="2100" y="17954"/>
                    <a:pt x="2369" y="17549"/>
                  </a:cubicBezTo>
                  <a:cubicBezTo>
                    <a:pt x="3905" y="15127"/>
                    <a:pt x="5950" y="13350"/>
                    <a:pt x="6811" y="10659"/>
                  </a:cubicBezTo>
                  <a:cubicBezTo>
                    <a:pt x="6919" y="10418"/>
                    <a:pt x="7080" y="10174"/>
                    <a:pt x="7214" y="9933"/>
                  </a:cubicBezTo>
                  <a:cubicBezTo>
                    <a:pt x="7996" y="8775"/>
                    <a:pt x="9072" y="7752"/>
                    <a:pt x="9987" y="6703"/>
                  </a:cubicBezTo>
                  <a:cubicBezTo>
                    <a:pt x="10282" y="6327"/>
                    <a:pt x="10687" y="5842"/>
                    <a:pt x="10418" y="5384"/>
                  </a:cubicBezTo>
                  <a:cubicBezTo>
                    <a:pt x="9718" y="4199"/>
                    <a:pt x="8237" y="4066"/>
                    <a:pt x="7242" y="3258"/>
                  </a:cubicBezTo>
                  <a:cubicBezTo>
                    <a:pt x="6730" y="2828"/>
                    <a:pt x="6353" y="2182"/>
                    <a:pt x="6327" y="1508"/>
                  </a:cubicBezTo>
                  <a:lnTo>
                    <a:pt x="6327" y="405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5"/>
            <p:cNvSpPr/>
            <p:nvPr/>
          </p:nvSpPr>
          <p:spPr>
            <a:xfrm rot="-7620359" flipH="1">
              <a:off x="6601676" y="-1971226"/>
              <a:ext cx="1858590" cy="9112191"/>
            </a:xfrm>
            <a:custGeom>
              <a:avLst/>
              <a:gdLst/>
              <a:ahLst/>
              <a:cxnLst/>
              <a:rect l="l" t="t" r="r" b="b"/>
              <a:pathLst>
                <a:path w="9959" h="48825" extrusionOk="0">
                  <a:moveTo>
                    <a:pt x="4629" y="1"/>
                  </a:moveTo>
                  <a:lnTo>
                    <a:pt x="4629" y="1508"/>
                  </a:lnTo>
                  <a:lnTo>
                    <a:pt x="4629" y="2289"/>
                  </a:lnTo>
                  <a:cubicBezTo>
                    <a:pt x="4791" y="4335"/>
                    <a:pt x="7026" y="4630"/>
                    <a:pt x="8425" y="5681"/>
                  </a:cubicBezTo>
                  <a:cubicBezTo>
                    <a:pt x="9018" y="6083"/>
                    <a:pt x="8587" y="6865"/>
                    <a:pt x="8236" y="7321"/>
                  </a:cubicBezTo>
                  <a:cubicBezTo>
                    <a:pt x="7375" y="8480"/>
                    <a:pt x="6298" y="9528"/>
                    <a:pt x="5519" y="10741"/>
                  </a:cubicBezTo>
                  <a:cubicBezTo>
                    <a:pt x="5383" y="10982"/>
                    <a:pt x="5249" y="11225"/>
                    <a:pt x="5114" y="11494"/>
                  </a:cubicBezTo>
                  <a:cubicBezTo>
                    <a:pt x="4281" y="13863"/>
                    <a:pt x="2558" y="15693"/>
                    <a:pt x="943" y="17577"/>
                  </a:cubicBezTo>
                  <a:cubicBezTo>
                    <a:pt x="0" y="18707"/>
                    <a:pt x="1023" y="19353"/>
                    <a:pt x="2127" y="19918"/>
                  </a:cubicBezTo>
                  <a:cubicBezTo>
                    <a:pt x="2397" y="20079"/>
                    <a:pt x="2692" y="20215"/>
                    <a:pt x="2935" y="20348"/>
                  </a:cubicBezTo>
                  <a:cubicBezTo>
                    <a:pt x="4576" y="21263"/>
                    <a:pt x="7026" y="21102"/>
                    <a:pt x="7833" y="22529"/>
                  </a:cubicBezTo>
                  <a:cubicBezTo>
                    <a:pt x="8182" y="23094"/>
                    <a:pt x="8182" y="23686"/>
                    <a:pt x="8021" y="24252"/>
                  </a:cubicBezTo>
                  <a:cubicBezTo>
                    <a:pt x="7913" y="24547"/>
                    <a:pt x="7779" y="24844"/>
                    <a:pt x="7618" y="25139"/>
                  </a:cubicBezTo>
                  <a:cubicBezTo>
                    <a:pt x="5921" y="27938"/>
                    <a:pt x="3312" y="29958"/>
                    <a:pt x="1023" y="32245"/>
                  </a:cubicBezTo>
                  <a:cubicBezTo>
                    <a:pt x="807" y="32406"/>
                    <a:pt x="592" y="32675"/>
                    <a:pt x="512" y="32972"/>
                  </a:cubicBezTo>
                  <a:cubicBezTo>
                    <a:pt x="1589" y="35367"/>
                    <a:pt x="5465" y="34452"/>
                    <a:pt x="7779" y="35151"/>
                  </a:cubicBezTo>
                  <a:cubicBezTo>
                    <a:pt x="8559" y="35395"/>
                    <a:pt x="8990" y="36094"/>
                    <a:pt x="8451" y="36848"/>
                  </a:cubicBezTo>
                  <a:cubicBezTo>
                    <a:pt x="7859" y="37574"/>
                    <a:pt x="7159" y="38248"/>
                    <a:pt x="6541" y="38973"/>
                  </a:cubicBezTo>
                  <a:cubicBezTo>
                    <a:pt x="6326" y="39217"/>
                    <a:pt x="6111" y="39458"/>
                    <a:pt x="5921" y="39701"/>
                  </a:cubicBezTo>
                  <a:cubicBezTo>
                    <a:pt x="4442" y="41908"/>
                    <a:pt x="2745" y="43900"/>
                    <a:pt x="807" y="45756"/>
                  </a:cubicBezTo>
                  <a:cubicBezTo>
                    <a:pt x="538" y="46025"/>
                    <a:pt x="269" y="46430"/>
                    <a:pt x="377" y="46779"/>
                  </a:cubicBezTo>
                  <a:cubicBezTo>
                    <a:pt x="674" y="48045"/>
                    <a:pt x="2153" y="48152"/>
                    <a:pt x="3068" y="48824"/>
                  </a:cubicBezTo>
                  <a:cubicBezTo>
                    <a:pt x="3068" y="48824"/>
                    <a:pt x="3419" y="48824"/>
                    <a:pt x="3768" y="48798"/>
                  </a:cubicBezTo>
                  <a:cubicBezTo>
                    <a:pt x="3831" y="48806"/>
                    <a:pt x="3896" y="48809"/>
                    <a:pt x="3961" y="48809"/>
                  </a:cubicBezTo>
                  <a:cubicBezTo>
                    <a:pt x="4122" y="48809"/>
                    <a:pt x="4289" y="48790"/>
                    <a:pt x="4442" y="48770"/>
                  </a:cubicBezTo>
                  <a:cubicBezTo>
                    <a:pt x="3365" y="47909"/>
                    <a:pt x="377" y="47317"/>
                    <a:pt x="1858" y="45648"/>
                  </a:cubicBezTo>
                  <a:cubicBezTo>
                    <a:pt x="3768" y="43523"/>
                    <a:pt x="5626" y="41396"/>
                    <a:pt x="7213" y="39055"/>
                  </a:cubicBezTo>
                  <a:lnTo>
                    <a:pt x="7859" y="38327"/>
                  </a:lnTo>
                  <a:cubicBezTo>
                    <a:pt x="8505" y="37628"/>
                    <a:pt x="9179" y="36902"/>
                    <a:pt x="9636" y="36066"/>
                  </a:cubicBezTo>
                  <a:cubicBezTo>
                    <a:pt x="9851" y="35556"/>
                    <a:pt x="9556" y="35126"/>
                    <a:pt x="9043" y="34964"/>
                  </a:cubicBezTo>
                  <a:cubicBezTo>
                    <a:pt x="6703" y="34344"/>
                    <a:pt x="4306" y="34587"/>
                    <a:pt x="2074" y="33672"/>
                  </a:cubicBezTo>
                  <a:cubicBezTo>
                    <a:pt x="1723" y="33536"/>
                    <a:pt x="1400" y="33214"/>
                    <a:pt x="1507" y="32811"/>
                  </a:cubicBezTo>
                  <a:cubicBezTo>
                    <a:pt x="1561" y="32542"/>
                    <a:pt x="1723" y="32273"/>
                    <a:pt x="1938" y="32057"/>
                  </a:cubicBezTo>
                  <a:cubicBezTo>
                    <a:pt x="4119" y="29876"/>
                    <a:pt x="6567" y="27884"/>
                    <a:pt x="8049" y="25167"/>
                  </a:cubicBezTo>
                  <a:cubicBezTo>
                    <a:pt x="8236" y="24870"/>
                    <a:pt x="8425" y="24547"/>
                    <a:pt x="8587" y="24252"/>
                  </a:cubicBezTo>
                  <a:cubicBezTo>
                    <a:pt x="8774" y="23929"/>
                    <a:pt x="8936" y="23606"/>
                    <a:pt x="9097" y="23283"/>
                  </a:cubicBezTo>
                  <a:cubicBezTo>
                    <a:pt x="9259" y="22852"/>
                    <a:pt x="9582" y="22314"/>
                    <a:pt x="9259" y="21909"/>
                  </a:cubicBezTo>
                  <a:cubicBezTo>
                    <a:pt x="8479" y="20940"/>
                    <a:pt x="7106" y="20968"/>
                    <a:pt x="5921" y="20671"/>
                  </a:cubicBezTo>
                  <a:cubicBezTo>
                    <a:pt x="5196" y="20484"/>
                    <a:pt x="4468" y="20294"/>
                    <a:pt x="3796" y="19892"/>
                  </a:cubicBezTo>
                  <a:cubicBezTo>
                    <a:pt x="3527" y="19730"/>
                    <a:pt x="3230" y="19595"/>
                    <a:pt x="2935" y="19433"/>
                  </a:cubicBezTo>
                  <a:cubicBezTo>
                    <a:pt x="2638" y="19272"/>
                    <a:pt x="2369" y="19138"/>
                    <a:pt x="2099" y="19002"/>
                  </a:cubicBezTo>
                  <a:cubicBezTo>
                    <a:pt x="1723" y="18761"/>
                    <a:pt x="1400" y="18277"/>
                    <a:pt x="1669" y="17872"/>
                  </a:cubicBezTo>
                  <a:cubicBezTo>
                    <a:pt x="3096" y="15557"/>
                    <a:pt x="5249" y="13943"/>
                    <a:pt x="6029" y="11333"/>
                  </a:cubicBezTo>
                  <a:cubicBezTo>
                    <a:pt x="6137" y="11036"/>
                    <a:pt x="6272" y="10767"/>
                    <a:pt x="6434" y="10497"/>
                  </a:cubicBezTo>
                  <a:cubicBezTo>
                    <a:pt x="7213" y="9180"/>
                    <a:pt x="8451" y="8049"/>
                    <a:pt x="9394" y="6865"/>
                  </a:cubicBezTo>
                  <a:cubicBezTo>
                    <a:pt x="9958" y="6165"/>
                    <a:pt x="9851" y="5384"/>
                    <a:pt x="9043" y="4981"/>
                  </a:cubicBezTo>
                  <a:cubicBezTo>
                    <a:pt x="7536" y="4281"/>
                    <a:pt x="5491" y="3500"/>
                    <a:pt x="5652" y="1508"/>
                  </a:cubicBezTo>
                  <a:lnTo>
                    <a:pt x="5652" y="405"/>
                  </a:lnTo>
                  <a:lnTo>
                    <a:pt x="5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_1"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8" name="Google Shape;858;p36"/>
          <p:cNvGrpSpPr/>
          <p:nvPr/>
        </p:nvGrpSpPr>
        <p:grpSpPr>
          <a:xfrm>
            <a:off x="3373209" y="518191"/>
            <a:ext cx="9262970" cy="8370979"/>
            <a:chOff x="3373209" y="518191"/>
            <a:chExt cx="9262970" cy="8370979"/>
          </a:xfrm>
        </p:grpSpPr>
        <p:sp>
          <p:nvSpPr>
            <p:cNvPr id="859" name="Google Shape;859;p36"/>
            <p:cNvSpPr/>
            <p:nvPr/>
          </p:nvSpPr>
          <p:spPr>
            <a:xfrm rot="3062862">
              <a:off x="7527595" y="756449"/>
              <a:ext cx="1949010" cy="9056329"/>
            </a:xfrm>
            <a:custGeom>
              <a:avLst/>
              <a:gdLst/>
              <a:ahLst/>
              <a:cxnLst/>
              <a:rect l="l" t="t" r="r" b="b"/>
              <a:pathLst>
                <a:path w="10444" h="48528" extrusionOk="0">
                  <a:moveTo>
                    <a:pt x="5616" y="1"/>
                  </a:moveTo>
                  <a:cubicBezTo>
                    <a:pt x="5407" y="1"/>
                    <a:pt x="5116" y="53"/>
                    <a:pt x="4899" y="53"/>
                  </a:cubicBezTo>
                  <a:cubicBezTo>
                    <a:pt x="5384" y="2072"/>
                    <a:pt x="7806" y="2341"/>
                    <a:pt x="9098" y="3659"/>
                  </a:cubicBezTo>
                  <a:cubicBezTo>
                    <a:pt x="9339" y="3956"/>
                    <a:pt x="9367" y="4387"/>
                    <a:pt x="9152" y="4682"/>
                  </a:cubicBezTo>
                  <a:cubicBezTo>
                    <a:pt x="8290" y="6028"/>
                    <a:pt x="6783" y="6943"/>
                    <a:pt x="5814" y="8127"/>
                  </a:cubicBezTo>
                  <a:cubicBezTo>
                    <a:pt x="5625" y="8370"/>
                    <a:pt x="5437" y="8612"/>
                    <a:pt x="5302" y="8881"/>
                  </a:cubicBezTo>
                  <a:cubicBezTo>
                    <a:pt x="4602" y="11518"/>
                    <a:pt x="2261" y="13054"/>
                    <a:pt x="970" y="15422"/>
                  </a:cubicBezTo>
                  <a:cubicBezTo>
                    <a:pt x="700" y="15907"/>
                    <a:pt x="808" y="16255"/>
                    <a:pt x="1131" y="16552"/>
                  </a:cubicBezTo>
                  <a:cubicBezTo>
                    <a:pt x="3177" y="17575"/>
                    <a:pt x="5571" y="16847"/>
                    <a:pt x="7860" y="17468"/>
                  </a:cubicBezTo>
                  <a:cubicBezTo>
                    <a:pt x="8506" y="17629"/>
                    <a:pt x="9070" y="18060"/>
                    <a:pt x="8639" y="18785"/>
                  </a:cubicBezTo>
                  <a:cubicBezTo>
                    <a:pt x="7860" y="19998"/>
                    <a:pt x="6917" y="21100"/>
                    <a:pt x="6163" y="22312"/>
                  </a:cubicBezTo>
                  <a:cubicBezTo>
                    <a:pt x="5976" y="22607"/>
                    <a:pt x="5814" y="22904"/>
                    <a:pt x="5653" y="23227"/>
                  </a:cubicBezTo>
                  <a:cubicBezTo>
                    <a:pt x="4656" y="25488"/>
                    <a:pt x="3041" y="27265"/>
                    <a:pt x="1641" y="29364"/>
                  </a:cubicBezTo>
                  <a:cubicBezTo>
                    <a:pt x="1426" y="29659"/>
                    <a:pt x="1239" y="29956"/>
                    <a:pt x="1049" y="30279"/>
                  </a:cubicBezTo>
                  <a:cubicBezTo>
                    <a:pt x="647" y="30736"/>
                    <a:pt x="995" y="31381"/>
                    <a:pt x="1588" y="31489"/>
                  </a:cubicBezTo>
                  <a:cubicBezTo>
                    <a:pt x="4038" y="31974"/>
                    <a:pt x="6460" y="31571"/>
                    <a:pt x="8667" y="32917"/>
                  </a:cubicBezTo>
                  <a:cubicBezTo>
                    <a:pt x="9070" y="33186"/>
                    <a:pt x="9177" y="33642"/>
                    <a:pt x="8882" y="33993"/>
                  </a:cubicBezTo>
                  <a:cubicBezTo>
                    <a:pt x="8021" y="34962"/>
                    <a:pt x="6970" y="35877"/>
                    <a:pt x="6163" y="36900"/>
                  </a:cubicBezTo>
                  <a:cubicBezTo>
                    <a:pt x="5976" y="37141"/>
                    <a:pt x="5786" y="37410"/>
                    <a:pt x="5599" y="37680"/>
                  </a:cubicBezTo>
                  <a:cubicBezTo>
                    <a:pt x="4845" y="38971"/>
                    <a:pt x="3930" y="40156"/>
                    <a:pt x="2987" y="41368"/>
                  </a:cubicBezTo>
                  <a:cubicBezTo>
                    <a:pt x="2180" y="42445"/>
                    <a:pt x="1" y="43816"/>
                    <a:pt x="1049" y="45000"/>
                  </a:cubicBezTo>
                  <a:cubicBezTo>
                    <a:pt x="2180" y="46266"/>
                    <a:pt x="4845" y="46374"/>
                    <a:pt x="4871" y="48527"/>
                  </a:cubicBezTo>
                  <a:lnTo>
                    <a:pt x="5922" y="48527"/>
                  </a:lnTo>
                  <a:cubicBezTo>
                    <a:pt x="6137" y="46266"/>
                    <a:pt x="3579" y="45808"/>
                    <a:pt x="2046" y="44867"/>
                  </a:cubicBezTo>
                  <a:cubicBezTo>
                    <a:pt x="1400" y="44408"/>
                    <a:pt x="1777" y="43575"/>
                    <a:pt x="2180" y="43116"/>
                  </a:cubicBezTo>
                  <a:cubicBezTo>
                    <a:pt x="3848" y="41232"/>
                    <a:pt x="5571" y="39376"/>
                    <a:pt x="6755" y="37141"/>
                  </a:cubicBezTo>
                  <a:cubicBezTo>
                    <a:pt x="6917" y="36900"/>
                    <a:pt x="7132" y="36631"/>
                    <a:pt x="7347" y="36416"/>
                  </a:cubicBezTo>
                  <a:cubicBezTo>
                    <a:pt x="8209" y="35447"/>
                    <a:pt x="9285" y="34611"/>
                    <a:pt x="10067" y="33670"/>
                  </a:cubicBezTo>
                  <a:cubicBezTo>
                    <a:pt x="9016" y="31112"/>
                    <a:pt x="5114" y="31704"/>
                    <a:pt x="2692" y="31112"/>
                  </a:cubicBezTo>
                  <a:cubicBezTo>
                    <a:pt x="2018" y="30897"/>
                    <a:pt x="1723" y="30197"/>
                    <a:pt x="2154" y="29633"/>
                  </a:cubicBezTo>
                  <a:cubicBezTo>
                    <a:pt x="2341" y="29336"/>
                    <a:pt x="2531" y="29067"/>
                    <a:pt x="2718" y="28798"/>
                  </a:cubicBezTo>
                  <a:cubicBezTo>
                    <a:pt x="4118" y="26914"/>
                    <a:pt x="5625" y="25219"/>
                    <a:pt x="6460" y="23066"/>
                  </a:cubicBezTo>
                  <a:cubicBezTo>
                    <a:pt x="6568" y="22823"/>
                    <a:pt x="6701" y="22581"/>
                    <a:pt x="6809" y="22338"/>
                  </a:cubicBezTo>
                  <a:cubicBezTo>
                    <a:pt x="7670" y="20751"/>
                    <a:pt x="9285" y="19675"/>
                    <a:pt x="9823" y="18006"/>
                  </a:cubicBezTo>
                  <a:cubicBezTo>
                    <a:pt x="10039" y="17224"/>
                    <a:pt x="8962" y="17091"/>
                    <a:pt x="8398" y="16929"/>
                  </a:cubicBezTo>
                  <a:cubicBezTo>
                    <a:pt x="7843" y="16763"/>
                    <a:pt x="7199" y="16729"/>
                    <a:pt x="6531" y="16729"/>
                  </a:cubicBezTo>
                  <a:cubicBezTo>
                    <a:pt x="6051" y="16729"/>
                    <a:pt x="5558" y="16746"/>
                    <a:pt x="5077" y="16746"/>
                  </a:cubicBezTo>
                  <a:cubicBezTo>
                    <a:pt x="3724" y="16746"/>
                    <a:pt x="2457" y="16605"/>
                    <a:pt x="1803" y="15530"/>
                  </a:cubicBezTo>
                  <a:cubicBezTo>
                    <a:pt x="1803" y="15207"/>
                    <a:pt x="1938" y="14884"/>
                    <a:pt x="2154" y="14640"/>
                  </a:cubicBezTo>
                  <a:cubicBezTo>
                    <a:pt x="3715" y="12864"/>
                    <a:pt x="5517" y="11223"/>
                    <a:pt x="6245" y="8881"/>
                  </a:cubicBezTo>
                  <a:cubicBezTo>
                    <a:pt x="6406" y="8558"/>
                    <a:pt x="6594" y="8263"/>
                    <a:pt x="6809" y="7966"/>
                  </a:cubicBezTo>
                  <a:cubicBezTo>
                    <a:pt x="7670" y="6863"/>
                    <a:pt x="8936" y="6002"/>
                    <a:pt x="9877" y="4951"/>
                  </a:cubicBezTo>
                  <a:cubicBezTo>
                    <a:pt x="10390" y="4387"/>
                    <a:pt x="10444" y="3580"/>
                    <a:pt x="9716" y="3121"/>
                  </a:cubicBezTo>
                  <a:cubicBezTo>
                    <a:pt x="8344" y="2206"/>
                    <a:pt x="6755" y="1642"/>
                    <a:pt x="5868" y="81"/>
                  </a:cubicBezTo>
                  <a:cubicBezTo>
                    <a:pt x="5837" y="20"/>
                    <a:pt x="5742" y="1"/>
                    <a:pt x="56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 rot="3062852">
              <a:off x="7497876" y="660477"/>
              <a:ext cx="1848606" cy="9054068"/>
            </a:xfrm>
            <a:custGeom>
              <a:avLst/>
              <a:gdLst/>
              <a:ahLst/>
              <a:cxnLst/>
              <a:rect l="l" t="t" r="r" b="b"/>
              <a:pathLst>
                <a:path w="9906" h="48516" extrusionOk="0">
                  <a:moveTo>
                    <a:pt x="4947" y="0"/>
                  </a:moveTo>
                  <a:cubicBezTo>
                    <a:pt x="4737" y="0"/>
                    <a:pt x="4442" y="41"/>
                    <a:pt x="4228" y="41"/>
                  </a:cubicBezTo>
                  <a:cubicBezTo>
                    <a:pt x="4469" y="2301"/>
                    <a:pt x="7188" y="2517"/>
                    <a:pt x="8506" y="3916"/>
                  </a:cubicBezTo>
                  <a:cubicBezTo>
                    <a:pt x="8829" y="4321"/>
                    <a:pt x="8667" y="4806"/>
                    <a:pt x="8372" y="5182"/>
                  </a:cubicBezTo>
                  <a:cubicBezTo>
                    <a:pt x="7296" y="6528"/>
                    <a:pt x="5545" y="7523"/>
                    <a:pt x="4712" y="9004"/>
                  </a:cubicBezTo>
                  <a:cubicBezTo>
                    <a:pt x="4576" y="9245"/>
                    <a:pt x="4469" y="9515"/>
                    <a:pt x="4361" y="9784"/>
                  </a:cubicBezTo>
                  <a:cubicBezTo>
                    <a:pt x="3797" y="12234"/>
                    <a:pt x="1536" y="13552"/>
                    <a:pt x="270" y="15625"/>
                  </a:cubicBezTo>
                  <a:cubicBezTo>
                    <a:pt x="136" y="15867"/>
                    <a:pt x="108" y="16110"/>
                    <a:pt x="136" y="16351"/>
                  </a:cubicBezTo>
                  <a:cubicBezTo>
                    <a:pt x="378" y="17158"/>
                    <a:pt x="1267" y="17320"/>
                    <a:pt x="2074" y="17456"/>
                  </a:cubicBezTo>
                  <a:cubicBezTo>
                    <a:pt x="2696" y="17555"/>
                    <a:pt x="3308" y="17570"/>
                    <a:pt x="3910" y="17570"/>
                  </a:cubicBezTo>
                  <a:cubicBezTo>
                    <a:pt x="4171" y="17570"/>
                    <a:pt x="4430" y="17567"/>
                    <a:pt x="4687" y="17567"/>
                  </a:cubicBezTo>
                  <a:cubicBezTo>
                    <a:pt x="5761" y="17567"/>
                    <a:pt x="6800" y="17617"/>
                    <a:pt x="7806" y="18127"/>
                  </a:cubicBezTo>
                  <a:cubicBezTo>
                    <a:pt x="8237" y="18371"/>
                    <a:pt x="8075" y="18989"/>
                    <a:pt x="7834" y="19447"/>
                  </a:cubicBezTo>
                  <a:cubicBezTo>
                    <a:pt x="7052" y="20685"/>
                    <a:pt x="6137" y="21842"/>
                    <a:pt x="5438" y="23080"/>
                  </a:cubicBezTo>
                  <a:cubicBezTo>
                    <a:pt x="5250" y="23403"/>
                    <a:pt x="5089" y="23700"/>
                    <a:pt x="4927" y="24049"/>
                  </a:cubicBezTo>
                  <a:cubicBezTo>
                    <a:pt x="3769" y="26202"/>
                    <a:pt x="2315" y="28114"/>
                    <a:pt x="729" y="30024"/>
                  </a:cubicBezTo>
                  <a:cubicBezTo>
                    <a:pt x="539" y="30293"/>
                    <a:pt x="324" y="30644"/>
                    <a:pt x="244" y="30967"/>
                  </a:cubicBezTo>
                  <a:cubicBezTo>
                    <a:pt x="162" y="31531"/>
                    <a:pt x="701" y="31800"/>
                    <a:pt x="1213" y="31908"/>
                  </a:cubicBezTo>
                  <a:cubicBezTo>
                    <a:pt x="3635" y="32446"/>
                    <a:pt x="6191" y="31828"/>
                    <a:pt x="8157" y="33361"/>
                  </a:cubicBezTo>
                  <a:cubicBezTo>
                    <a:pt x="8614" y="33658"/>
                    <a:pt x="8265" y="34115"/>
                    <a:pt x="7996" y="34466"/>
                  </a:cubicBezTo>
                  <a:cubicBezTo>
                    <a:pt x="7375" y="35138"/>
                    <a:pt x="6676" y="35837"/>
                    <a:pt x="6058" y="36565"/>
                  </a:cubicBezTo>
                  <a:cubicBezTo>
                    <a:pt x="5842" y="36806"/>
                    <a:pt x="5653" y="37075"/>
                    <a:pt x="5466" y="37319"/>
                  </a:cubicBezTo>
                  <a:cubicBezTo>
                    <a:pt x="3930" y="39795"/>
                    <a:pt x="2021" y="41840"/>
                    <a:pt x="270" y="44263"/>
                  </a:cubicBezTo>
                  <a:cubicBezTo>
                    <a:pt x="29" y="44586"/>
                    <a:pt x="1" y="45070"/>
                    <a:pt x="324" y="45339"/>
                  </a:cubicBezTo>
                  <a:cubicBezTo>
                    <a:pt x="1616" y="46416"/>
                    <a:pt x="3905" y="46549"/>
                    <a:pt x="4228" y="48515"/>
                  </a:cubicBezTo>
                  <a:lnTo>
                    <a:pt x="5276" y="48515"/>
                  </a:lnTo>
                  <a:cubicBezTo>
                    <a:pt x="5250" y="46362"/>
                    <a:pt x="2531" y="46254"/>
                    <a:pt x="1482" y="44935"/>
                  </a:cubicBezTo>
                  <a:cubicBezTo>
                    <a:pt x="378" y="43643"/>
                    <a:pt x="2828" y="42243"/>
                    <a:pt x="3689" y="40979"/>
                  </a:cubicBezTo>
                  <a:cubicBezTo>
                    <a:pt x="4497" y="39849"/>
                    <a:pt x="5330" y="38798"/>
                    <a:pt x="6058" y="37642"/>
                  </a:cubicBezTo>
                  <a:cubicBezTo>
                    <a:pt x="6219" y="37345"/>
                    <a:pt x="6407" y="37075"/>
                    <a:pt x="6622" y="36834"/>
                  </a:cubicBezTo>
                  <a:cubicBezTo>
                    <a:pt x="7457" y="35783"/>
                    <a:pt x="8506" y="34868"/>
                    <a:pt x="9313" y="33820"/>
                  </a:cubicBezTo>
                  <a:cubicBezTo>
                    <a:pt x="9718" y="33281"/>
                    <a:pt x="9072" y="32851"/>
                    <a:pt x="8560" y="32608"/>
                  </a:cubicBezTo>
                  <a:cubicBezTo>
                    <a:pt x="6381" y="31639"/>
                    <a:pt x="4066" y="32015"/>
                    <a:pt x="1777" y="31397"/>
                  </a:cubicBezTo>
                  <a:cubicBezTo>
                    <a:pt x="1321" y="31262"/>
                    <a:pt x="1105" y="30670"/>
                    <a:pt x="1454" y="30267"/>
                  </a:cubicBezTo>
                  <a:cubicBezTo>
                    <a:pt x="1644" y="29944"/>
                    <a:pt x="1831" y="29647"/>
                    <a:pt x="2046" y="29352"/>
                  </a:cubicBezTo>
                  <a:cubicBezTo>
                    <a:pt x="3446" y="27253"/>
                    <a:pt x="5061" y="25476"/>
                    <a:pt x="6058" y="23215"/>
                  </a:cubicBezTo>
                  <a:cubicBezTo>
                    <a:pt x="6219" y="22892"/>
                    <a:pt x="6381" y="22595"/>
                    <a:pt x="6568" y="22300"/>
                  </a:cubicBezTo>
                  <a:cubicBezTo>
                    <a:pt x="7322" y="21088"/>
                    <a:pt x="8265" y="19986"/>
                    <a:pt x="9044" y="18773"/>
                  </a:cubicBezTo>
                  <a:cubicBezTo>
                    <a:pt x="9503" y="18020"/>
                    <a:pt x="8829" y="17563"/>
                    <a:pt x="8129" y="17374"/>
                  </a:cubicBezTo>
                  <a:cubicBezTo>
                    <a:pt x="7285" y="17175"/>
                    <a:pt x="6401" y="17167"/>
                    <a:pt x="5523" y="17167"/>
                  </a:cubicBezTo>
                  <a:cubicBezTo>
                    <a:pt x="5446" y="17167"/>
                    <a:pt x="5369" y="17167"/>
                    <a:pt x="5292" y="17167"/>
                  </a:cubicBezTo>
                  <a:cubicBezTo>
                    <a:pt x="3872" y="17167"/>
                    <a:pt x="2480" y="17146"/>
                    <a:pt x="1321" y="16325"/>
                  </a:cubicBezTo>
                  <a:cubicBezTo>
                    <a:pt x="1105" y="16002"/>
                    <a:pt x="1052" y="15625"/>
                    <a:pt x="1347" y="15221"/>
                  </a:cubicBezTo>
                  <a:cubicBezTo>
                    <a:pt x="2882" y="13149"/>
                    <a:pt x="5007" y="11560"/>
                    <a:pt x="5627" y="8976"/>
                  </a:cubicBezTo>
                  <a:cubicBezTo>
                    <a:pt x="5761" y="8735"/>
                    <a:pt x="5922" y="8492"/>
                    <a:pt x="6084" y="8251"/>
                  </a:cubicBezTo>
                  <a:cubicBezTo>
                    <a:pt x="6973" y="7120"/>
                    <a:pt x="8344" y="6205"/>
                    <a:pt x="9287" y="5154"/>
                  </a:cubicBezTo>
                  <a:cubicBezTo>
                    <a:pt x="9610" y="4752"/>
                    <a:pt x="9905" y="4106"/>
                    <a:pt x="9475" y="3675"/>
                  </a:cubicBezTo>
                  <a:cubicBezTo>
                    <a:pt x="8211" y="2329"/>
                    <a:pt x="5976" y="1979"/>
                    <a:pt x="5196" y="69"/>
                  </a:cubicBezTo>
                  <a:cubicBezTo>
                    <a:pt x="5176" y="16"/>
                    <a:pt x="5078" y="0"/>
                    <a:pt x="4947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 rot="3062852">
              <a:off x="7356394" y="500127"/>
              <a:ext cx="1863348" cy="9055747"/>
            </a:xfrm>
            <a:custGeom>
              <a:avLst/>
              <a:gdLst/>
              <a:ahLst/>
              <a:cxnLst/>
              <a:rect l="l" t="t" r="r" b="b"/>
              <a:pathLst>
                <a:path w="9985" h="48525" extrusionOk="0">
                  <a:moveTo>
                    <a:pt x="4932" y="0"/>
                  </a:moveTo>
                  <a:cubicBezTo>
                    <a:pt x="4722" y="0"/>
                    <a:pt x="4494" y="22"/>
                    <a:pt x="4494" y="52"/>
                  </a:cubicBezTo>
                  <a:cubicBezTo>
                    <a:pt x="4145" y="2420"/>
                    <a:pt x="7024" y="2743"/>
                    <a:pt x="8506" y="3953"/>
                  </a:cubicBezTo>
                  <a:cubicBezTo>
                    <a:pt x="9044" y="4438"/>
                    <a:pt x="8721" y="5165"/>
                    <a:pt x="8290" y="5596"/>
                  </a:cubicBezTo>
                  <a:cubicBezTo>
                    <a:pt x="7321" y="6619"/>
                    <a:pt x="6055" y="7534"/>
                    <a:pt x="5222" y="8690"/>
                  </a:cubicBezTo>
                  <a:cubicBezTo>
                    <a:pt x="5007" y="8987"/>
                    <a:pt x="4845" y="9282"/>
                    <a:pt x="4684" y="9605"/>
                  </a:cubicBezTo>
                  <a:cubicBezTo>
                    <a:pt x="4117" y="11866"/>
                    <a:pt x="2369" y="13481"/>
                    <a:pt x="888" y="15204"/>
                  </a:cubicBezTo>
                  <a:cubicBezTo>
                    <a:pt x="672" y="15501"/>
                    <a:pt x="377" y="15878"/>
                    <a:pt x="270" y="16254"/>
                  </a:cubicBezTo>
                  <a:cubicBezTo>
                    <a:pt x="162" y="16631"/>
                    <a:pt x="188" y="17008"/>
                    <a:pt x="619" y="17303"/>
                  </a:cubicBezTo>
                  <a:cubicBezTo>
                    <a:pt x="1318" y="17734"/>
                    <a:pt x="2126" y="17869"/>
                    <a:pt x="2961" y="17977"/>
                  </a:cubicBezTo>
                  <a:cubicBezTo>
                    <a:pt x="3427" y="18049"/>
                    <a:pt x="3900" y="18061"/>
                    <a:pt x="4370" y="18061"/>
                  </a:cubicBezTo>
                  <a:cubicBezTo>
                    <a:pt x="4620" y="18061"/>
                    <a:pt x="4870" y="18057"/>
                    <a:pt x="5118" y="18057"/>
                  </a:cubicBezTo>
                  <a:cubicBezTo>
                    <a:pt x="6150" y="18057"/>
                    <a:pt x="7139" y="18119"/>
                    <a:pt x="7967" y="18756"/>
                  </a:cubicBezTo>
                  <a:cubicBezTo>
                    <a:pt x="8236" y="18946"/>
                    <a:pt x="8101" y="19348"/>
                    <a:pt x="7967" y="19618"/>
                  </a:cubicBezTo>
                  <a:cubicBezTo>
                    <a:pt x="7483" y="20640"/>
                    <a:pt x="6863" y="21609"/>
                    <a:pt x="6245" y="22578"/>
                  </a:cubicBezTo>
                  <a:lnTo>
                    <a:pt x="5679" y="23547"/>
                  </a:lnTo>
                  <a:cubicBezTo>
                    <a:pt x="4522" y="25754"/>
                    <a:pt x="2987" y="27720"/>
                    <a:pt x="1426" y="29712"/>
                  </a:cubicBezTo>
                  <a:cubicBezTo>
                    <a:pt x="1185" y="29981"/>
                    <a:pt x="969" y="30250"/>
                    <a:pt x="754" y="30545"/>
                  </a:cubicBezTo>
                  <a:cubicBezTo>
                    <a:pt x="593" y="30842"/>
                    <a:pt x="270" y="31137"/>
                    <a:pt x="403" y="31406"/>
                  </a:cubicBezTo>
                  <a:cubicBezTo>
                    <a:pt x="1123" y="32493"/>
                    <a:pt x="2316" y="32603"/>
                    <a:pt x="3567" y="32603"/>
                  </a:cubicBezTo>
                  <a:cubicBezTo>
                    <a:pt x="3884" y="32603"/>
                    <a:pt x="4205" y="32596"/>
                    <a:pt x="4523" y="32596"/>
                  </a:cubicBezTo>
                  <a:cubicBezTo>
                    <a:pt x="5063" y="32596"/>
                    <a:pt x="5594" y="32616"/>
                    <a:pt x="6083" y="32726"/>
                  </a:cubicBezTo>
                  <a:cubicBezTo>
                    <a:pt x="6945" y="32967"/>
                    <a:pt x="8613" y="33157"/>
                    <a:pt x="8290" y="34044"/>
                  </a:cubicBezTo>
                  <a:cubicBezTo>
                    <a:pt x="7778" y="35282"/>
                    <a:pt x="6783" y="36305"/>
                    <a:pt x="5922" y="37381"/>
                  </a:cubicBezTo>
                  <a:cubicBezTo>
                    <a:pt x="5706" y="37651"/>
                    <a:pt x="5491" y="37948"/>
                    <a:pt x="5302" y="38217"/>
                  </a:cubicBezTo>
                  <a:cubicBezTo>
                    <a:pt x="3956" y="40127"/>
                    <a:pt x="2556" y="41957"/>
                    <a:pt x="995" y="43679"/>
                  </a:cubicBezTo>
                  <a:cubicBezTo>
                    <a:pt x="593" y="44164"/>
                    <a:pt x="1" y="44784"/>
                    <a:pt x="349" y="45402"/>
                  </a:cubicBezTo>
                  <a:cubicBezTo>
                    <a:pt x="1318" y="46909"/>
                    <a:pt x="3741" y="46722"/>
                    <a:pt x="4279" y="48524"/>
                  </a:cubicBezTo>
                  <a:lnTo>
                    <a:pt x="5384" y="48498"/>
                  </a:lnTo>
                  <a:cubicBezTo>
                    <a:pt x="5061" y="46532"/>
                    <a:pt x="2772" y="46399"/>
                    <a:pt x="1480" y="45322"/>
                  </a:cubicBezTo>
                  <a:cubicBezTo>
                    <a:pt x="1157" y="45053"/>
                    <a:pt x="1185" y="44569"/>
                    <a:pt x="1426" y="44246"/>
                  </a:cubicBezTo>
                  <a:cubicBezTo>
                    <a:pt x="3015" y="42011"/>
                    <a:pt x="4845" y="40155"/>
                    <a:pt x="6245" y="37840"/>
                  </a:cubicBezTo>
                  <a:cubicBezTo>
                    <a:pt x="6432" y="37571"/>
                    <a:pt x="6622" y="37274"/>
                    <a:pt x="6863" y="37005"/>
                  </a:cubicBezTo>
                  <a:cubicBezTo>
                    <a:pt x="7724" y="35902"/>
                    <a:pt x="8801" y="34905"/>
                    <a:pt x="9528" y="33749"/>
                  </a:cubicBezTo>
                  <a:cubicBezTo>
                    <a:pt x="7967" y="31514"/>
                    <a:pt x="4630" y="32537"/>
                    <a:pt x="2208" y="31865"/>
                  </a:cubicBezTo>
                  <a:cubicBezTo>
                    <a:pt x="1615" y="31675"/>
                    <a:pt x="1292" y="31137"/>
                    <a:pt x="1534" y="30599"/>
                  </a:cubicBezTo>
                  <a:cubicBezTo>
                    <a:pt x="1615" y="30384"/>
                    <a:pt x="1723" y="30168"/>
                    <a:pt x="1885" y="30007"/>
                  </a:cubicBezTo>
                  <a:cubicBezTo>
                    <a:pt x="3471" y="28151"/>
                    <a:pt x="4925" y="26185"/>
                    <a:pt x="6083" y="24032"/>
                  </a:cubicBezTo>
                  <a:cubicBezTo>
                    <a:pt x="6245" y="23683"/>
                    <a:pt x="6406" y="23386"/>
                    <a:pt x="6594" y="23063"/>
                  </a:cubicBezTo>
                  <a:cubicBezTo>
                    <a:pt x="7293" y="21825"/>
                    <a:pt x="8208" y="20668"/>
                    <a:pt x="8990" y="19430"/>
                  </a:cubicBezTo>
                  <a:cubicBezTo>
                    <a:pt x="9231" y="18972"/>
                    <a:pt x="9393" y="18354"/>
                    <a:pt x="8962" y="18110"/>
                  </a:cubicBezTo>
                  <a:cubicBezTo>
                    <a:pt x="6891" y="17141"/>
                    <a:pt x="4494" y="18003"/>
                    <a:pt x="2341" y="17195"/>
                  </a:cubicBezTo>
                  <a:cubicBezTo>
                    <a:pt x="2018" y="17088"/>
                    <a:pt x="1749" y="16954"/>
                    <a:pt x="1508" y="16765"/>
                  </a:cubicBezTo>
                  <a:cubicBezTo>
                    <a:pt x="1185" y="16470"/>
                    <a:pt x="1264" y="15985"/>
                    <a:pt x="1426" y="15608"/>
                  </a:cubicBezTo>
                  <a:cubicBezTo>
                    <a:pt x="2692" y="13535"/>
                    <a:pt x="4953" y="12217"/>
                    <a:pt x="5517" y="9767"/>
                  </a:cubicBezTo>
                  <a:cubicBezTo>
                    <a:pt x="5625" y="9498"/>
                    <a:pt x="5732" y="9228"/>
                    <a:pt x="5868" y="8987"/>
                  </a:cubicBezTo>
                  <a:cubicBezTo>
                    <a:pt x="6701" y="7506"/>
                    <a:pt x="8452" y="6511"/>
                    <a:pt x="9528" y="5165"/>
                  </a:cubicBezTo>
                  <a:cubicBezTo>
                    <a:pt x="9823" y="4789"/>
                    <a:pt x="9985" y="4304"/>
                    <a:pt x="9662" y="3899"/>
                  </a:cubicBezTo>
                  <a:cubicBezTo>
                    <a:pt x="8344" y="2500"/>
                    <a:pt x="5868" y="2231"/>
                    <a:pt x="5276" y="52"/>
                  </a:cubicBezTo>
                  <a:cubicBezTo>
                    <a:pt x="5263" y="15"/>
                    <a:pt x="5104" y="0"/>
                    <a:pt x="49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 rot="3062852">
              <a:off x="7216435" y="341713"/>
              <a:ext cx="1873425" cy="9061346"/>
            </a:xfrm>
            <a:custGeom>
              <a:avLst/>
              <a:gdLst/>
              <a:ahLst/>
              <a:cxnLst/>
              <a:rect l="l" t="t" r="r" b="b"/>
              <a:pathLst>
                <a:path w="10039" h="48555" extrusionOk="0">
                  <a:moveTo>
                    <a:pt x="4440" y="1"/>
                  </a:moveTo>
                  <a:cubicBezTo>
                    <a:pt x="4440" y="1"/>
                    <a:pt x="4440" y="136"/>
                    <a:pt x="4468" y="377"/>
                  </a:cubicBezTo>
                  <a:cubicBezTo>
                    <a:pt x="4494" y="1213"/>
                    <a:pt x="4899" y="1939"/>
                    <a:pt x="5624" y="2451"/>
                  </a:cubicBezTo>
                  <a:cubicBezTo>
                    <a:pt x="6621" y="3258"/>
                    <a:pt x="8208" y="3366"/>
                    <a:pt x="8774" y="4604"/>
                  </a:cubicBezTo>
                  <a:cubicBezTo>
                    <a:pt x="9016" y="5168"/>
                    <a:pt x="8398" y="5707"/>
                    <a:pt x="7993" y="6111"/>
                  </a:cubicBezTo>
                  <a:cubicBezTo>
                    <a:pt x="7024" y="7134"/>
                    <a:pt x="5786" y="8157"/>
                    <a:pt x="5060" y="9395"/>
                  </a:cubicBezTo>
                  <a:cubicBezTo>
                    <a:pt x="4871" y="9718"/>
                    <a:pt x="4737" y="10041"/>
                    <a:pt x="4601" y="10390"/>
                  </a:cubicBezTo>
                  <a:cubicBezTo>
                    <a:pt x="3902" y="12517"/>
                    <a:pt x="2207" y="13996"/>
                    <a:pt x="833" y="15773"/>
                  </a:cubicBezTo>
                  <a:cubicBezTo>
                    <a:pt x="646" y="16042"/>
                    <a:pt x="431" y="16393"/>
                    <a:pt x="377" y="16742"/>
                  </a:cubicBezTo>
                  <a:cubicBezTo>
                    <a:pt x="323" y="17065"/>
                    <a:pt x="403" y="17416"/>
                    <a:pt x="780" y="17657"/>
                  </a:cubicBezTo>
                  <a:cubicBezTo>
                    <a:pt x="2799" y="18869"/>
                    <a:pt x="5168" y="18141"/>
                    <a:pt x="7401" y="18815"/>
                  </a:cubicBezTo>
                  <a:cubicBezTo>
                    <a:pt x="8075" y="19030"/>
                    <a:pt x="8290" y="19730"/>
                    <a:pt x="8021" y="20348"/>
                  </a:cubicBezTo>
                  <a:cubicBezTo>
                    <a:pt x="7508" y="21345"/>
                    <a:pt x="6862" y="22314"/>
                    <a:pt x="6270" y="23309"/>
                  </a:cubicBezTo>
                  <a:cubicBezTo>
                    <a:pt x="6083" y="23632"/>
                    <a:pt x="5893" y="23983"/>
                    <a:pt x="5678" y="24306"/>
                  </a:cubicBezTo>
                  <a:cubicBezTo>
                    <a:pt x="4576" y="26485"/>
                    <a:pt x="3015" y="28315"/>
                    <a:pt x="1454" y="30173"/>
                  </a:cubicBezTo>
                  <a:cubicBezTo>
                    <a:pt x="1210" y="30442"/>
                    <a:pt x="995" y="30684"/>
                    <a:pt x="780" y="30953"/>
                  </a:cubicBezTo>
                  <a:cubicBezTo>
                    <a:pt x="187" y="31465"/>
                    <a:pt x="564" y="32298"/>
                    <a:pt x="1210" y="32542"/>
                  </a:cubicBezTo>
                  <a:cubicBezTo>
                    <a:pt x="3122" y="33188"/>
                    <a:pt x="5032" y="32811"/>
                    <a:pt x="7024" y="33241"/>
                  </a:cubicBezTo>
                  <a:cubicBezTo>
                    <a:pt x="7590" y="33403"/>
                    <a:pt x="8290" y="33511"/>
                    <a:pt x="8477" y="34157"/>
                  </a:cubicBezTo>
                  <a:cubicBezTo>
                    <a:pt x="8531" y="34480"/>
                    <a:pt x="8290" y="34775"/>
                    <a:pt x="8100" y="35044"/>
                  </a:cubicBezTo>
                  <a:cubicBezTo>
                    <a:pt x="7508" y="35797"/>
                    <a:pt x="6862" y="36497"/>
                    <a:pt x="6270" y="37251"/>
                  </a:cubicBezTo>
                  <a:cubicBezTo>
                    <a:pt x="6083" y="37494"/>
                    <a:pt x="5893" y="37763"/>
                    <a:pt x="5706" y="38004"/>
                  </a:cubicBezTo>
                  <a:cubicBezTo>
                    <a:pt x="4225" y="40211"/>
                    <a:pt x="2664" y="42311"/>
                    <a:pt x="833" y="44277"/>
                  </a:cubicBezTo>
                  <a:cubicBezTo>
                    <a:pt x="431" y="44733"/>
                    <a:pt x="0" y="45433"/>
                    <a:pt x="564" y="45945"/>
                  </a:cubicBezTo>
                  <a:cubicBezTo>
                    <a:pt x="1669" y="46994"/>
                    <a:pt x="3417" y="47130"/>
                    <a:pt x="4253" y="48555"/>
                  </a:cubicBezTo>
                  <a:lnTo>
                    <a:pt x="5409" y="48501"/>
                  </a:lnTo>
                  <a:cubicBezTo>
                    <a:pt x="4899" y="46914"/>
                    <a:pt x="3015" y="46725"/>
                    <a:pt x="1777" y="45810"/>
                  </a:cubicBezTo>
                  <a:cubicBezTo>
                    <a:pt x="1264" y="45433"/>
                    <a:pt x="1238" y="44733"/>
                    <a:pt x="1641" y="44277"/>
                  </a:cubicBezTo>
                  <a:cubicBezTo>
                    <a:pt x="3363" y="42285"/>
                    <a:pt x="4899" y="40265"/>
                    <a:pt x="6432" y="38166"/>
                  </a:cubicBezTo>
                  <a:cubicBezTo>
                    <a:pt x="6647" y="37871"/>
                    <a:pt x="6862" y="37602"/>
                    <a:pt x="7078" y="37333"/>
                  </a:cubicBezTo>
                  <a:cubicBezTo>
                    <a:pt x="7967" y="36228"/>
                    <a:pt x="8962" y="35179"/>
                    <a:pt x="9446" y="33913"/>
                  </a:cubicBezTo>
                  <a:cubicBezTo>
                    <a:pt x="9715" y="33241"/>
                    <a:pt x="8398" y="32998"/>
                    <a:pt x="7698" y="32837"/>
                  </a:cubicBezTo>
                  <a:cubicBezTo>
                    <a:pt x="5760" y="32434"/>
                    <a:pt x="3822" y="32729"/>
                    <a:pt x="2018" y="32057"/>
                  </a:cubicBezTo>
                  <a:cubicBezTo>
                    <a:pt x="1400" y="31868"/>
                    <a:pt x="1400" y="31114"/>
                    <a:pt x="1802" y="30712"/>
                  </a:cubicBezTo>
                  <a:cubicBezTo>
                    <a:pt x="2046" y="30414"/>
                    <a:pt x="2261" y="30119"/>
                    <a:pt x="2476" y="29822"/>
                  </a:cubicBezTo>
                  <a:cubicBezTo>
                    <a:pt x="4037" y="27751"/>
                    <a:pt x="5624" y="25813"/>
                    <a:pt x="6783" y="23524"/>
                  </a:cubicBezTo>
                  <a:cubicBezTo>
                    <a:pt x="6970" y="23201"/>
                    <a:pt x="7185" y="22878"/>
                    <a:pt x="7375" y="22555"/>
                  </a:cubicBezTo>
                  <a:cubicBezTo>
                    <a:pt x="7967" y="21586"/>
                    <a:pt x="8613" y="20617"/>
                    <a:pt x="9151" y="19623"/>
                  </a:cubicBezTo>
                  <a:cubicBezTo>
                    <a:pt x="9500" y="18923"/>
                    <a:pt x="8962" y="18385"/>
                    <a:pt x="8236" y="18249"/>
                  </a:cubicBezTo>
                  <a:cubicBezTo>
                    <a:pt x="5947" y="17711"/>
                    <a:pt x="3363" y="18626"/>
                    <a:pt x="1533" y="17011"/>
                  </a:cubicBezTo>
                  <a:cubicBezTo>
                    <a:pt x="1292" y="16716"/>
                    <a:pt x="1318" y="16393"/>
                    <a:pt x="1454" y="16070"/>
                  </a:cubicBezTo>
                  <a:cubicBezTo>
                    <a:pt x="1587" y="15773"/>
                    <a:pt x="1856" y="15450"/>
                    <a:pt x="2046" y="15234"/>
                  </a:cubicBezTo>
                  <a:cubicBezTo>
                    <a:pt x="3471" y="13486"/>
                    <a:pt x="5114" y="11979"/>
                    <a:pt x="5732" y="9772"/>
                  </a:cubicBezTo>
                  <a:cubicBezTo>
                    <a:pt x="5840" y="9475"/>
                    <a:pt x="5975" y="9233"/>
                    <a:pt x="6137" y="8990"/>
                  </a:cubicBezTo>
                  <a:cubicBezTo>
                    <a:pt x="7052" y="7537"/>
                    <a:pt x="8693" y="6542"/>
                    <a:pt x="9743" y="5168"/>
                  </a:cubicBezTo>
                  <a:cubicBezTo>
                    <a:pt x="10038" y="4819"/>
                    <a:pt x="9984" y="4281"/>
                    <a:pt x="9636" y="3930"/>
                  </a:cubicBezTo>
                  <a:cubicBezTo>
                    <a:pt x="8154" y="2720"/>
                    <a:pt x="5517" y="2289"/>
                    <a:pt x="5491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 rot="3062852">
              <a:off x="7080034" y="185429"/>
              <a:ext cx="1888728" cy="9071423"/>
            </a:xfrm>
            <a:custGeom>
              <a:avLst/>
              <a:gdLst/>
              <a:ahLst/>
              <a:cxnLst/>
              <a:rect l="l" t="t" r="r" b="b"/>
              <a:pathLst>
                <a:path w="10121" h="48609" extrusionOk="0">
                  <a:moveTo>
                    <a:pt x="4522" y="1"/>
                  </a:moveTo>
                  <a:lnTo>
                    <a:pt x="4522" y="405"/>
                  </a:lnTo>
                  <a:cubicBezTo>
                    <a:pt x="4335" y="2882"/>
                    <a:pt x="7214" y="3230"/>
                    <a:pt x="8641" y="4576"/>
                  </a:cubicBezTo>
                  <a:cubicBezTo>
                    <a:pt x="9072" y="4953"/>
                    <a:pt x="8721" y="5627"/>
                    <a:pt x="8398" y="5950"/>
                  </a:cubicBezTo>
                  <a:cubicBezTo>
                    <a:pt x="7483" y="6998"/>
                    <a:pt x="6327" y="7967"/>
                    <a:pt x="5519" y="9126"/>
                  </a:cubicBezTo>
                  <a:cubicBezTo>
                    <a:pt x="5358" y="9341"/>
                    <a:pt x="5222" y="9582"/>
                    <a:pt x="5089" y="9826"/>
                  </a:cubicBezTo>
                  <a:cubicBezTo>
                    <a:pt x="4173" y="12328"/>
                    <a:pt x="2451" y="14319"/>
                    <a:pt x="728" y="16365"/>
                  </a:cubicBezTo>
                  <a:cubicBezTo>
                    <a:pt x="352" y="16877"/>
                    <a:pt x="270" y="17657"/>
                    <a:pt x="890" y="18008"/>
                  </a:cubicBezTo>
                  <a:cubicBezTo>
                    <a:pt x="1159" y="18169"/>
                    <a:pt x="1428" y="18277"/>
                    <a:pt x="1723" y="18410"/>
                  </a:cubicBezTo>
                  <a:cubicBezTo>
                    <a:pt x="3499" y="19192"/>
                    <a:pt x="5412" y="18815"/>
                    <a:pt x="7296" y="19353"/>
                  </a:cubicBezTo>
                  <a:cubicBezTo>
                    <a:pt x="7995" y="19541"/>
                    <a:pt x="8398" y="20269"/>
                    <a:pt x="8049" y="20940"/>
                  </a:cubicBezTo>
                  <a:cubicBezTo>
                    <a:pt x="7726" y="21640"/>
                    <a:pt x="7349" y="22286"/>
                    <a:pt x="6945" y="22960"/>
                  </a:cubicBezTo>
                  <a:cubicBezTo>
                    <a:pt x="6757" y="23283"/>
                    <a:pt x="6542" y="23632"/>
                    <a:pt x="6352" y="23955"/>
                  </a:cubicBezTo>
                  <a:cubicBezTo>
                    <a:pt x="4927" y="26567"/>
                    <a:pt x="3043" y="28827"/>
                    <a:pt x="997" y="31034"/>
                  </a:cubicBezTo>
                  <a:cubicBezTo>
                    <a:pt x="782" y="31276"/>
                    <a:pt x="567" y="31627"/>
                    <a:pt x="485" y="31975"/>
                  </a:cubicBezTo>
                  <a:cubicBezTo>
                    <a:pt x="1885" y="34264"/>
                    <a:pt x="5465" y="32944"/>
                    <a:pt x="7752" y="33806"/>
                  </a:cubicBezTo>
                  <a:cubicBezTo>
                    <a:pt x="8183" y="33995"/>
                    <a:pt x="8695" y="34344"/>
                    <a:pt x="8426" y="34882"/>
                  </a:cubicBezTo>
                  <a:cubicBezTo>
                    <a:pt x="7967" y="35771"/>
                    <a:pt x="7296" y="36525"/>
                    <a:pt x="6650" y="37305"/>
                  </a:cubicBezTo>
                  <a:cubicBezTo>
                    <a:pt x="6434" y="37574"/>
                    <a:pt x="6219" y="37843"/>
                    <a:pt x="6004" y="38086"/>
                  </a:cubicBezTo>
                  <a:cubicBezTo>
                    <a:pt x="4389" y="40347"/>
                    <a:pt x="2854" y="42608"/>
                    <a:pt x="890" y="44572"/>
                  </a:cubicBezTo>
                  <a:cubicBezTo>
                    <a:pt x="459" y="45002"/>
                    <a:pt x="1" y="45891"/>
                    <a:pt x="700" y="46376"/>
                  </a:cubicBezTo>
                  <a:cubicBezTo>
                    <a:pt x="1885" y="47155"/>
                    <a:pt x="3258" y="47532"/>
                    <a:pt x="4120" y="48609"/>
                  </a:cubicBezTo>
                  <a:lnTo>
                    <a:pt x="5358" y="48555"/>
                  </a:lnTo>
                  <a:cubicBezTo>
                    <a:pt x="4522" y="47130"/>
                    <a:pt x="2774" y="46994"/>
                    <a:pt x="1643" y="45971"/>
                  </a:cubicBezTo>
                  <a:cubicBezTo>
                    <a:pt x="1374" y="45702"/>
                    <a:pt x="1292" y="45299"/>
                    <a:pt x="1508" y="45030"/>
                  </a:cubicBezTo>
                  <a:cubicBezTo>
                    <a:pt x="3258" y="42554"/>
                    <a:pt x="5304" y="40508"/>
                    <a:pt x="6811" y="37978"/>
                  </a:cubicBezTo>
                  <a:cubicBezTo>
                    <a:pt x="6998" y="37735"/>
                    <a:pt x="7188" y="37466"/>
                    <a:pt x="7375" y="37225"/>
                  </a:cubicBezTo>
                  <a:cubicBezTo>
                    <a:pt x="7967" y="36471"/>
                    <a:pt x="8613" y="35771"/>
                    <a:pt x="9205" y="35044"/>
                  </a:cubicBezTo>
                  <a:cubicBezTo>
                    <a:pt x="9636" y="34559"/>
                    <a:pt x="9718" y="33752"/>
                    <a:pt x="8936" y="33511"/>
                  </a:cubicBezTo>
                  <a:cubicBezTo>
                    <a:pt x="7296" y="32944"/>
                    <a:pt x="5653" y="33106"/>
                    <a:pt x="3930" y="32865"/>
                  </a:cubicBezTo>
                  <a:cubicBezTo>
                    <a:pt x="3043" y="32729"/>
                    <a:pt x="1938" y="32783"/>
                    <a:pt x="1536" y="31842"/>
                  </a:cubicBezTo>
                  <a:cubicBezTo>
                    <a:pt x="1482" y="31627"/>
                    <a:pt x="1562" y="31465"/>
                    <a:pt x="1669" y="31304"/>
                  </a:cubicBezTo>
                  <a:cubicBezTo>
                    <a:pt x="1885" y="30981"/>
                    <a:pt x="2128" y="30684"/>
                    <a:pt x="2343" y="30414"/>
                  </a:cubicBezTo>
                  <a:cubicBezTo>
                    <a:pt x="3930" y="28369"/>
                    <a:pt x="5681" y="26592"/>
                    <a:pt x="6891" y="24360"/>
                  </a:cubicBezTo>
                  <a:cubicBezTo>
                    <a:pt x="7106" y="24009"/>
                    <a:pt x="7296" y="23686"/>
                    <a:pt x="7483" y="23363"/>
                  </a:cubicBezTo>
                  <a:cubicBezTo>
                    <a:pt x="8049" y="22368"/>
                    <a:pt x="8613" y="21345"/>
                    <a:pt x="8936" y="20269"/>
                  </a:cubicBezTo>
                  <a:cubicBezTo>
                    <a:pt x="9408" y="18660"/>
                    <a:pt x="7948" y="18512"/>
                    <a:pt x="6325" y="18512"/>
                  </a:cubicBezTo>
                  <a:cubicBezTo>
                    <a:pt x="5961" y="18512"/>
                    <a:pt x="5588" y="18519"/>
                    <a:pt x="5228" y="18519"/>
                  </a:cubicBezTo>
                  <a:cubicBezTo>
                    <a:pt x="4534" y="18519"/>
                    <a:pt x="3883" y="18492"/>
                    <a:pt x="3420" y="18331"/>
                  </a:cubicBezTo>
                  <a:cubicBezTo>
                    <a:pt x="2882" y="18115"/>
                    <a:pt x="2343" y="17980"/>
                    <a:pt x="1938" y="17577"/>
                  </a:cubicBezTo>
                  <a:cubicBezTo>
                    <a:pt x="1697" y="17334"/>
                    <a:pt x="1590" y="17093"/>
                    <a:pt x="1536" y="16849"/>
                  </a:cubicBezTo>
                  <a:cubicBezTo>
                    <a:pt x="1374" y="15585"/>
                    <a:pt x="3420" y="14240"/>
                    <a:pt x="4173" y="13217"/>
                  </a:cubicBezTo>
                  <a:cubicBezTo>
                    <a:pt x="5007" y="12112"/>
                    <a:pt x="5437" y="10928"/>
                    <a:pt x="5976" y="9718"/>
                  </a:cubicBezTo>
                  <a:cubicBezTo>
                    <a:pt x="6083" y="9449"/>
                    <a:pt x="6245" y="9205"/>
                    <a:pt x="6406" y="8964"/>
                  </a:cubicBezTo>
                  <a:cubicBezTo>
                    <a:pt x="7242" y="7752"/>
                    <a:pt x="8559" y="6757"/>
                    <a:pt x="9528" y="5681"/>
                  </a:cubicBezTo>
                  <a:cubicBezTo>
                    <a:pt x="10121" y="5035"/>
                    <a:pt x="9933" y="4199"/>
                    <a:pt x="9205" y="3797"/>
                  </a:cubicBezTo>
                  <a:cubicBezTo>
                    <a:pt x="7698" y="3015"/>
                    <a:pt x="5599" y="2343"/>
                    <a:pt x="5573" y="377"/>
                  </a:cubicBezTo>
                  <a:cubicBezTo>
                    <a:pt x="5545" y="136"/>
                    <a:pt x="5545" y="1"/>
                    <a:pt x="55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 rot="3062852">
              <a:off x="6974379" y="39013"/>
              <a:ext cx="1858496" cy="9081501"/>
            </a:xfrm>
            <a:custGeom>
              <a:avLst/>
              <a:gdLst/>
              <a:ahLst/>
              <a:cxnLst/>
              <a:rect l="l" t="t" r="r" b="b"/>
              <a:pathLst>
                <a:path w="9959" h="48663" extrusionOk="0">
                  <a:moveTo>
                    <a:pt x="4389" y="1"/>
                  </a:moveTo>
                  <a:lnTo>
                    <a:pt x="4389" y="405"/>
                  </a:lnTo>
                  <a:cubicBezTo>
                    <a:pt x="4389" y="647"/>
                    <a:pt x="4389" y="1023"/>
                    <a:pt x="4442" y="1482"/>
                  </a:cubicBezTo>
                  <a:cubicBezTo>
                    <a:pt x="4845" y="3420"/>
                    <a:pt x="7188" y="3553"/>
                    <a:pt x="8398" y="4845"/>
                  </a:cubicBezTo>
                  <a:cubicBezTo>
                    <a:pt x="8882" y="5304"/>
                    <a:pt x="8480" y="5976"/>
                    <a:pt x="8103" y="6434"/>
                  </a:cubicBezTo>
                  <a:cubicBezTo>
                    <a:pt x="7106" y="7457"/>
                    <a:pt x="5922" y="8506"/>
                    <a:pt x="5168" y="9772"/>
                  </a:cubicBezTo>
                  <a:cubicBezTo>
                    <a:pt x="5007" y="10041"/>
                    <a:pt x="4873" y="10282"/>
                    <a:pt x="4765" y="10551"/>
                  </a:cubicBezTo>
                  <a:cubicBezTo>
                    <a:pt x="3930" y="12732"/>
                    <a:pt x="2477" y="14509"/>
                    <a:pt x="969" y="16311"/>
                  </a:cubicBezTo>
                  <a:cubicBezTo>
                    <a:pt x="646" y="16716"/>
                    <a:pt x="82" y="17280"/>
                    <a:pt x="405" y="17818"/>
                  </a:cubicBezTo>
                  <a:cubicBezTo>
                    <a:pt x="567" y="18087"/>
                    <a:pt x="782" y="18331"/>
                    <a:pt x="1023" y="18492"/>
                  </a:cubicBezTo>
                  <a:cubicBezTo>
                    <a:pt x="1292" y="18680"/>
                    <a:pt x="1562" y="18815"/>
                    <a:pt x="1831" y="18923"/>
                  </a:cubicBezTo>
                  <a:cubicBezTo>
                    <a:pt x="3553" y="19569"/>
                    <a:pt x="5383" y="19433"/>
                    <a:pt x="7134" y="19971"/>
                  </a:cubicBezTo>
                  <a:cubicBezTo>
                    <a:pt x="7995" y="20241"/>
                    <a:pt x="8264" y="21102"/>
                    <a:pt x="7834" y="21883"/>
                  </a:cubicBezTo>
                  <a:cubicBezTo>
                    <a:pt x="7511" y="22529"/>
                    <a:pt x="7106" y="23175"/>
                    <a:pt x="6729" y="23821"/>
                  </a:cubicBezTo>
                  <a:lnTo>
                    <a:pt x="6165" y="24790"/>
                  </a:lnTo>
                  <a:cubicBezTo>
                    <a:pt x="4927" y="27238"/>
                    <a:pt x="2907" y="28989"/>
                    <a:pt x="1159" y="31114"/>
                  </a:cubicBezTo>
                  <a:cubicBezTo>
                    <a:pt x="916" y="31411"/>
                    <a:pt x="674" y="31706"/>
                    <a:pt x="431" y="32029"/>
                  </a:cubicBezTo>
                  <a:cubicBezTo>
                    <a:pt x="351" y="32191"/>
                    <a:pt x="270" y="32460"/>
                    <a:pt x="405" y="32596"/>
                  </a:cubicBezTo>
                  <a:cubicBezTo>
                    <a:pt x="2261" y="34318"/>
                    <a:pt x="5007" y="33511"/>
                    <a:pt x="7375" y="34129"/>
                  </a:cubicBezTo>
                  <a:cubicBezTo>
                    <a:pt x="7888" y="34264"/>
                    <a:pt x="8559" y="34587"/>
                    <a:pt x="8344" y="35233"/>
                  </a:cubicBezTo>
                  <a:cubicBezTo>
                    <a:pt x="8157" y="35582"/>
                    <a:pt x="7888" y="35933"/>
                    <a:pt x="7672" y="36310"/>
                  </a:cubicBezTo>
                  <a:cubicBezTo>
                    <a:pt x="7349" y="36740"/>
                    <a:pt x="6972" y="37171"/>
                    <a:pt x="6596" y="37602"/>
                  </a:cubicBezTo>
                  <a:cubicBezTo>
                    <a:pt x="6406" y="37843"/>
                    <a:pt x="6219" y="38058"/>
                    <a:pt x="6057" y="38273"/>
                  </a:cubicBezTo>
                  <a:cubicBezTo>
                    <a:pt x="4335" y="40642"/>
                    <a:pt x="2612" y="43010"/>
                    <a:pt x="539" y="45164"/>
                  </a:cubicBezTo>
                  <a:cubicBezTo>
                    <a:pt x="108" y="45622"/>
                    <a:pt x="0" y="46376"/>
                    <a:pt x="646" y="46753"/>
                  </a:cubicBezTo>
                  <a:cubicBezTo>
                    <a:pt x="1723" y="47425"/>
                    <a:pt x="2881" y="47801"/>
                    <a:pt x="3769" y="48663"/>
                  </a:cubicBezTo>
                  <a:lnTo>
                    <a:pt x="5035" y="48609"/>
                  </a:lnTo>
                  <a:cubicBezTo>
                    <a:pt x="4173" y="47532"/>
                    <a:pt x="2800" y="47155"/>
                    <a:pt x="1615" y="46376"/>
                  </a:cubicBezTo>
                  <a:cubicBezTo>
                    <a:pt x="1077" y="45971"/>
                    <a:pt x="1213" y="45299"/>
                    <a:pt x="1590" y="44869"/>
                  </a:cubicBezTo>
                  <a:cubicBezTo>
                    <a:pt x="3553" y="42741"/>
                    <a:pt x="5250" y="40480"/>
                    <a:pt x="6919" y="38086"/>
                  </a:cubicBezTo>
                  <a:cubicBezTo>
                    <a:pt x="7134" y="37843"/>
                    <a:pt x="7349" y="37574"/>
                    <a:pt x="7565" y="37305"/>
                  </a:cubicBezTo>
                  <a:cubicBezTo>
                    <a:pt x="8211" y="36525"/>
                    <a:pt x="8882" y="35771"/>
                    <a:pt x="9341" y="34882"/>
                  </a:cubicBezTo>
                  <a:cubicBezTo>
                    <a:pt x="9690" y="34210"/>
                    <a:pt x="8910" y="33859"/>
                    <a:pt x="8372" y="33726"/>
                  </a:cubicBezTo>
                  <a:cubicBezTo>
                    <a:pt x="6380" y="33267"/>
                    <a:pt x="4496" y="33536"/>
                    <a:pt x="2558" y="32998"/>
                  </a:cubicBezTo>
                  <a:cubicBezTo>
                    <a:pt x="1938" y="32865"/>
                    <a:pt x="1320" y="32380"/>
                    <a:pt x="1508" y="31680"/>
                  </a:cubicBezTo>
                  <a:cubicBezTo>
                    <a:pt x="1562" y="31465"/>
                    <a:pt x="1697" y="31222"/>
                    <a:pt x="1912" y="31034"/>
                  </a:cubicBezTo>
                  <a:cubicBezTo>
                    <a:pt x="3904" y="28961"/>
                    <a:pt x="5814" y="26782"/>
                    <a:pt x="7106" y="24170"/>
                  </a:cubicBezTo>
                  <a:cubicBezTo>
                    <a:pt x="7295" y="23875"/>
                    <a:pt x="7511" y="23578"/>
                    <a:pt x="7726" y="23283"/>
                  </a:cubicBezTo>
                  <a:cubicBezTo>
                    <a:pt x="8613" y="22071"/>
                    <a:pt x="9474" y="20861"/>
                    <a:pt x="8667" y="19838"/>
                  </a:cubicBezTo>
                  <a:cubicBezTo>
                    <a:pt x="7511" y="18464"/>
                    <a:pt x="5222" y="19272"/>
                    <a:pt x="3420" y="18680"/>
                  </a:cubicBezTo>
                  <a:cubicBezTo>
                    <a:pt x="3151" y="18626"/>
                    <a:pt x="2881" y="18492"/>
                    <a:pt x="2638" y="18410"/>
                  </a:cubicBezTo>
                  <a:cubicBezTo>
                    <a:pt x="2343" y="18277"/>
                    <a:pt x="2074" y="18169"/>
                    <a:pt x="1805" y="18008"/>
                  </a:cubicBezTo>
                  <a:cubicBezTo>
                    <a:pt x="1185" y="17657"/>
                    <a:pt x="1239" y="16903"/>
                    <a:pt x="1643" y="16365"/>
                  </a:cubicBezTo>
                  <a:cubicBezTo>
                    <a:pt x="3097" y="14455"/>
                    <a:pt x="4873" y="12866"/>
                    <a:pt x="5627" y="10579"/>
                  </a:cubicBezTo>
                  <a:cubicBezTo>
                    <a:pt x="5760" y="10310"/>
                    <a:pt x="5868" y="10041"/>
                    <a:pt x="6004" y="9798"/>
                  </a:cubicBezTo>
                  <a:cubicBezTo>
                    <a:pt x="6837" y="8290"/>
                    <a:pt x="8372" y="7160"/>
                    <a:pt x="9449" y="5814"/>
                  </a:cubicBezTo>
                  <a:cubicBezTo>
                    <a:pt x="9718" y="5491"/>
                    <a:pt x="9959" y="4899"/>
                    <a:pt x="9556" y="4576"/>
                  </a:cubicBezTo>
                  <a:cubicBezTo>
                    <a:pt x="8129" y="3230"/>
                    <a:pt x="5250" y="2882"/>
                    <a:pt x="5437" y="405"/>
                  </a:cubicBezTo>
                  <a:lnTo>
                    <a:pt x="5437" y="1"/>
                  </a:ln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 rot="3062852">
              <a:off x="6803190" y="-138604"/>
              <a:ext cx="1908882" cy="9091578"/>
            </a:xfrm>
            <a:custGeom>
              <a:avLst/>
              <a:gdLst/>
              <a:ahLst/>
              <a:cxnLst/>
              <a:rect l="l" t="t" r="r" b="b"/>
              <a:pathLst>
                <a:path w="10229" h="48717" extrusionOk="0">
                  <a:moveTo>
                    <a:pt x="4712" y="1"/>
                  </a:moveTo>
                  <a:lnTo>
                    <a:pt x="4712" y="405"/>
                  </a:lnTo>
                  <a:lnTo>
                    <a:pt x="4712" y="1508"/>
                  </a:lnTo>
                  <a:cubicBezTo>
                    <a:pt x="4820" y="3474"/>
                    <a:pt x="6973" y="3876"/>
                    <a:pt x="8372" y="4819"/>
                  </a:cubicBezTo>
                  <a:cubicBezTo>
                    <a:pt x="8721" y="5089"/>
                    <a:pt x="9072" y="5519"/>
                    <a:pt x="8803" y="5922"/>
                  </a:cubicBezTo>
                  <a:cubicBezTo>
                    <a:pt x="7888" y="7619"/>
                    <a:pt x="6191" y="8829"/>
                    <a:pt x="5304" y="10472"/>
                  </a:cubicBezTo>
                  <a:cubicBezTo>
                    <a:pt x="5143" y="10741"/>
                    <a:pt x="5007" y="11036"/>
                    <a:pt x="4873" y="11359"/>
                  </a:cubicBezTo>
                  <a:cubicBezTo>
                    <a:pt x="4092" y="13781"/>
                    <a:pt x="2100" y="15316"/>
                    <a:pt x="754" y="17549"/>
                  </a:cubicBezTo>
                  <a:cubicBezTo>
                    <a:pt x="485" y="17954"/>
                    <a:pt x="754" y="18410"/>
                    <a:pt x="1159" y="18680"/>
                  </a:cubicBezTo>
                  <a:cubicBezTo>
                    <a:pt x="1400" y="18841"/>
                    <a:pt x="1669" y="18977"/>
                    <a:pt x="1939" y="19110"/>
                  </a:cubicBezTo>
                  <a:cubicBezTo>
                    <a:pt x="2208" y="19246"/>
                    <a:pt x="2505" y="19379"/>
                    <a:pt x="2800" y="19515"/>
                  </a:cubicBezTo>
                  <a:cubicBezTo>
                    <a:pt x="4469" y="20215"/>
                    <a:pt x="6353" y="19946"/>
                    <a:pt x="7942" y="20915"/>
                  </a:cubicBezTo>
                  <a:cubicBezTo>
                    <a:pt x="8749" y="21371"/>
                    <a:pt x="8237" y="22340"/>
                    <a:pt x="7942" y="22986"/>
                  </a:cubicBezTo>
                  <a:cubicBezTo>
                    <a:pt x="7780" y="23309"/>
                    <a:pt x="7591" y="23606"/>
                    <a:pt x="7429" y="23901"/>
                  </a:cubicBezTo>
                  <a:cubicBezTo>
                    <a:pt x="7242" y="24198"/>
                    <a:pt x="7052" y="24521"/>
                    <a:pt x="6891" y="24816"/>
                  </a:cubicBezTo>
                  <a:cubicBezTo>
                    <a:pt x="5627" y="27561"/>
                    <a:pt x="3151" y="29312"/>
                    <a:pt x="1239" y="31627"/>
                  </a:cubicBezTo>
                  <a:cubicBezTo>
                    <a:pt x="1051" y="31896"/>
                    <a:pt x="836" y="32165"/>
                    <a:pt x="647" y="32434"/>
                  </a:cubicBezTo>
                  <a:cubicBezTo>
                    <a:pt x="378" y="32919"/>
                    <a:pt x="836" y="33241"/>
                    <a:pt x="1213" y="33403"/>
                  </a:cubicBezTo>
                  <a:cubicBezTo>
                    <a:pt x="3258" y="34182"/>
                    <a:pt x="5358" y="34129"/>
                    <a:pt x="7565" y="34452"/>
                  </a:cubicBezTo>
                  <a:cubicBezTo>
                    <a:pt x="8211" y="34559"/>
                    <a:pt x="9044" y="34990"/>
                    <a:pt x="8641" y="35718"/>
                  </a:cubicBezTo>
                  <a:cubicBezTo>
                    <a:pt x="8157" y="36551"/>
                    <a:pt x="7511" y="37305"/>
                    <a:pt x="6865" y="38032"/>
                  </a:cubicBezTo>
                  <a:cubicBezTo>
                    <a:pt x="6650" y="38273"/>
                    <a:pt x="6434" y="38543"/>
                    <a:pt x="6245" y="38786"/>
                  </a:cubicBezTo>
                  <a:cubicBezTo>
                    <a:pt x="4604" y="40911"/>
                    <a:pt x="3205" y="43118"/>
                    <a:pt x="1185" y="44948"/>
                  </a:cubicBezTo>
                  <a:cubicBezTo>
                    <a:pt x="647" y="45487"/>
                    <a:pt x="1" y="46376"/>
                    <a:pt x="890" y="46994"/>
                  </a:cubicBezTo>
                  <a:cubicBezTo>
                    <a:pt x="1859" y="47640"/>
                    <a:pt x="2854" y="48045"/>
                    <a:pt x="3797" y="48716"/>
                  </a:cubicBezTo>
                  <a:lnTo>
                    <a:pt x="5115" y="48663"/>
                  </a:lnTo>
                  <a:cubicBezTo>
                    <a:pt x="4227" y="47801"/>
                    <a:pt x="3069" y="47425"/>
                    <a:pt x="1992" y="46753"/>
                  </a:cubicBezTo>
                  <a:cubicBezTo>
                    <a:pt x="1346" y="46376"/>
                    <a:pt x="1454" y="45622"/>
                    <a:pt x="1885" y="45164"/>
                  </a:cubicBezTo>
                  <a:cubicBezTo>
                    <a:pt x="3930" y="43118"/>
                    <a:pt x="5573" y="40750"/>
                    <a:pt x="7296" y="38409"/>
                  </a:cubicBezTo>
                  <a:cubicBezTo>
                    <a:pt x="7483" y="38166"/>
                    <a:pt x="7698" y="37897"/>
                    <a:pt x="7942" y="37656"/>
                  </a:cubicBezTo>
                  <a:cubicBezTo>
                    <a:pt x="8588" y="36874"/>
                    <a:pt x="9234" y="36094"/>
                    <a:pt x="9636" y="35179"/>
                  </a:cubicBezTo>
                  <a:cubicBezTo>
                    <a:pt x="10013" y="34344"/>
                    <a:pt x="8803" y="34075"/>
                    <a:pt x="8103" y="33995"/>
                  </a:cubicBezTo>
                  <a:cubicBezTo>
                    <a:pt x="5976" y="33752"/>
                    <a:pt x="3823" y="33941"/>
                    <a:pt x="1992" y="32919"/>
                  </a:cubicBezTo>
                  <a:cubicBezTo>
                    <a:pt x="1482" y="32675"/>
                    <a:pt x="1644" y="32029"/>
                    <a:pt x="1967" y="31652"/>
                  </a:cubicBezTo>
                  <a:lnTo>
                    <a:pt x="2692" y="30845"/>
                  </a:lnTo>
                  <a:cubicBezTo>
                    <a:pt x="4469" y="28961"/>
                    <a:pt x="6299" y="27105"/>
                    <a:pt x="7511" y="24790"/>
                  </a:cubicBezTo>
                  <a:lnTo>
                    <a:pt x="8075" y="23821"/>
                  </a:lnTo>
                  <a:cubicBezTo>
                    <a:pt x="8452" y="23175"/>
                    <a:pt x="8857" y="22529"/>
                    <a:pt x="9180" y="21883"/>
                  </a:cubicBezTo>
                  <a:cubicBezTo>
                    <a:pt x="9880" y="20645"/>
                    <a:pt x="8721" y="19810"/>
                    <a:pt x="7537" y="19702"/>
                  </a:cubicBezTo>
                  <a:cubicBezTo>
                    <a:pt x="6030" y="19541"/>
                    <a:pt x="4630" y="19433"/>
                    <a:pt x="3258" y="18923"/>
                  </a:cubicBezTo>
                  <a:cubicBezTo>
                    <a:pt x="2989" y="18815"/>
                    <a:pt x="2720" y="18680"/>
                    <a:pt x="2477" y="18518"/>
                  </a:cubicBezTo>
                  <a:cubicBezTo>
                    <a:pt x="2236" y="18357"/>
                    <a:pt x="1992" y="18195"/>
                    <a:pt x="1831" y="17954"/>
                  </a:cubicBezTo>
                  <a:cubicBezTo>
                    <a:pt x="1374" y="17388"/>
                    <a:pt x="1967" y="16742"/>
                    <a:pt x="2315" y="16311"/>
                  </a:cubicBezTo>
                  <a:cubicBezTo>
                    <a:pt x="3823" y="14509"/>
                    <a:pt x="5276" y="12732"/>
                    <a:pt x="6111" y="10551"/>
                  </a:cubicBezTo>
                  <a:cubicBezTo>
                    <a:pt x="6219" y="10282"/>
                    <a:pt x="6353" y="10041"/>
                    <a:pt x="6514" y="9772"/>
                  </a:cubicBezTo>
                  <a:cubicBezTo>
                    <a:pt x="7268" y="8506"/>
                    <a:pt x="8452" y="7457"/>
                    <a:pt x="9449" y="6434"/>
                  </a:cubicBezTo>
                  <a:cubicBezTo>
                    <a:pt x="9826" y="5976"/>
                    <a:pt x="10228" y="5304"/>
                    <a:pt x="9772" y="4819"/>
                  </a:cubicBezTo>
                  <a:cubicBezTo>
                    <a:pt x="8990" y="3930"/>
                    <a:pt x="7726" y="3769"/>
                    <a:pt x="6837" y="3069"/>
                  </a:cubicBezTo>
                  <a:cubicBezTo>
                    <a:pt x="6327" y="2612"/>
                    <a:pt x="5842" y="2154"/>
                    <a:pt x="5788" y="1482"/>
                  </a:cubicBezTo>
                  <a:cubicBezTo>
                    <a:pt x="5735" y="1023"/>
                    <a:pt x="5735" y="647"/>
                    <a:pt x="5735" y="405"/>
                  </a:cubicBezTo>
                  <a:lnTo>
                    <a:pt x="57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 rot="3062852">
              <a:off x="6592057" y="-337701"/>
              <a:ext cx="2004429" cy="9101656"/>
            </a:xfrm>
            <a:custGeom>
              <a:avLst/>
              <a:gdLst/>
              <a:ahLst/>
              <a:cxnLst/>
              <a:rect l="l" t="t" r="r" b="b"/>
              <a:pathLst>
                <a:path w="10741" h="48771" extrusionOk="0">
                  <a:moveTo>
                    <a:pt x="5276" y="1"/>
                  </a:moveTo>
                  <a:lnTo>
                    <a:pt x="5276" y="405"/>
                  </a:lnTo>
                  <a:lnTo>
                    <a:pt x="5276" y="1508"/>
                  </a:lnTo>
                  <a:cubicBezTo>
                    <a:pt x="5276" y="2315"/>
                    <a:pt x="5519" y="3097"/>
                    <a:pt x="6191" y="3635"/>
                  </a:cubicBezTo>
                  <a:cubicBezTo>
                    <a:pt x="7296" y="4550"/>
                    <a:pt x="10390" y="4953"/>
                    <a:pt x="9018" y="6865"/>
                  </a:cubicBezTo>
                  <a:cubicBezTo>
                    <a:pt x="8075" y="8075"/>
                    <a:pt x="6865" y="9205"/>
                    <a:pt x="6084" y="10525"/>
                  </a:cubicBezTo>
                  <a:cubicBezTo>
                    <a:pt x="5922" y="10767"/>
                    <a:pt x="5789" y="11036"/>
                    <a:pt x="5653" y="11333"/>
                  </a:cubicBezTo>
                  <a:cubicBezTo>
                    <a:pt x="4820" y="13943"/>
                    <a:pt x="2720" y="15557"/>
                    <a:pt x="1293" y="17872"/>
                  </a:cubicBezTo>
                  <a:cubicBezTo>
                    <a:pt x="1024" y="18277"/>
                    <a:pt x="1347" y="18761"/>
                    <a:pt x="1723" y="19002"/>
                  </a:cubicBezTo>
                  <a:cubicBezTo>
                    <a:pt x="1993" y="19138"/>
                    <a:pt x="2262" y="19272"/>
                    <a:pt x="2559" y="19433"/>
                  </a:cubicBezTo>
                  <a:cubicBezTo>
                    <a:pt x="2854" y="19595"/>
                    <a:pt x="3151" y="19730"/>
                    <a:pt x="3420" y="19892"/>
                  </a:cubicBezTo>
                  <a:cubicBezTo>
                    <a:pt x="4576" y="20510"/>
                    <a:pt x="5814" y="20671"/>
                    <a:pt x="7053" y="20968"/>
                  </a:cubicBezTo>
                  <a:cubicBezTo>
                    <a:pt x="7834" y="21209"/>
                    <a:pt x="9288" y="21453"/>
                    <a:pt x="8937" y="22529"/>
                  </a:cubicBezTo>
                  <a:cubicBezTo>
                    <a:pt x="8749" y="23122"/>
                    <a:pt x="8480" y="23686"/>
                    <a:pt x="8183" y="24252"/>
                  </a:cubicBezTo>
                  <a:cubicBezTo>
                    <a:pt x="8049" y="24521"/>
                    <a:pt x="7888" y="24790"/>
                    <a:pt x="7726" y="25059"/>
                  </a:cubicBezTo>
                  <a:cubicBezTo>
                    <a:pt x="6245" y="27884"/>
                    <a:pt x="3661" y="29743"/>
                    <a:pt x="1616" y="32137"/>
                  </a:cubicBezTo>
                  <a:cubicBezTo>
                    <a:pt x="1347" y="32434"/>
                    <a:pt x="1239" y="32729"/>
                    <a:pt x="1239" y="32972"/>
                  </a:cubicBezTo>
                  <a:cubicBezTo>
                    <a:pt x="1239" y="33590"/>
                    <a:pt x="1885" y="33752"/>
                    <a:pt x="2316" y="33913"/>
                  </a:cubicBezTo>
                  <a:cubicBezTo>
                    <a:pt x="4551" y="34641"/>
                    <a:pt x="6891" y="34264"/>
                    <a:pt x="8990" y="35126"/>
                  </a:cubicBezTo>
                  <a:cubicBezTo>
                    <a:pt x="9313" y="35259"/>
                    <a:pt x="9421" y="35636"/>
                    <a:pt x="9288" y="35959"/>
                  </a:cubicBezTo>
                  <a:cubicBezTo>
                    <a:pt x="8749" y="36982"/>
                    <a:pt x="7968" y="37789"/>
                    <a:pt x="7214" y="38650"/>
                  </a:cubicBezTo>
                  <a:cubicBezTo>
                    <a:pt x="7027" y="38840"/>
                    <a:pt x="6837" y="39055"/>
                    <a:pt x="6650" y="39296"/>
                  </a:cubicBezTo>
                  <a:cubicBezTo>
                    <a:pt x="5143" y="41585"/>
                    <a:pt x="3312" y="43549"/>
                    <a:pt x="1482" y="45648"/>
                  </a:cubicBezTo>
                  <a:cubicBezTo>
                    <a:pt x="1" y="47317"/>
                    <a:pt x="2989" y="47909"/>
                    <a:pt x="4066" y="48770"/>
                  </a:cubicBezTo>
                  <a:cubicBezTo>
                    <a:pt x="4066" y="48770"/>
                    <a:pt x="4415" y="48770"/>
                    <a:pt x="4738" y="48744"/>
                  </a:cubicBezTo>
                  <a:cubicBezTo>
                    <a:pt x="4795" y="48751"/>
                    <a:pt x="4852" y="48755"/>
                    <a:pt x="4910" y="48755"/>
                  </a:cubicBezTo>
                  <a:cubicBezTo>
                    <a:pt x="5070" y="48755"/>
                    <a:pt x="5233" y="48730"/>
                    <a:pt x="5412" y="48691"/>
                  </a:cubicBezTo>
                  <a:cubicBezTo>
                    <a:pt x="4469" y="48045"/>
                    <a:pt x="3474" y="47640"/>
                    <a:pt x="2505" y="46994"/>
                  </a:cubicBezTo>
                  <a:cubicBezTo>
                    <a:pt x="1616" y="46376"/>
                    <a:pt x="2262" y="45487"/>
                    <a:pt x="2800" y="44948"/>
                  </a:cubicBezTo>
                  <a:cubicBezTo>
                    <a:pt x="4820" y="43118"/>
                    <a:pt x="6299" y="40911"/>
                    <a:pt x="7860" y="38786"/>
                  </a:cubicBezTo>
                  <a:cubicBezTo>
                    <a:pt x="8049" y="38543"/>
                    <a:pt x="8265" y="38301"/>
                    <a:pt x="8480" y="38058"/>
                  </a:cubicBezTo>
                  <a:cubicBezTo>
                    <a:pt x="9126" y="37305"/>
                    <a:pt x="9772" y="36551"/>
                    <a:pt x="10228" y="35690"/>
                  </a:cubicBezTo>
                  <a:cubicBezTo>
                    <a:pt x="10741" y="34775"/>
                    <a:pt x="9529" y="34452"/>
                    <a:pt x="8775" y="34398"/>
                  </a:cubicBezTo>
                  <a:cubicBezTo>
                    <a:pt x="6704" y="34182"/>
                    <a:pt x="4738" y="34129"/>
                    <a:pt x="2828" y="33403"/>
                  </a:cubicBezTo>
                  <a:cubicBezTo>
                    <a:pt x="2397" y="33241"/>
                    <a:pt x="2046" y="32837"/>
                    <a:pt x="2262" y="32406"/>
                  </a:cubicBezTo>
                  <a:cubicBezTo>
                    <a:pt x="2369" y="32057"/>
                    <a:pt x="2638" y="31706"/>
                    <a:pt x="2908" y="31465"/>
                  </a:cubicBezTo>
                  <a:cubicBezTo>
                    <a:pt x="4899" y="29581"/>
                    <a:pt x="6891" y="27669"/>
                    <a:pt x="8237" y="25275"/>
                  </a:cubicBezTo>
                  <a:cubicBezTo>
                    <a:pt x="8426" y="24924"/>
                    <a:pt x="8642" y="24575"/>
                    <a:pt x="8829" y="24252"/>
                  </a:cubicBezTo>
                  <a:cubicBezTo>
                    <a:pt x="9206" y="23578"/>
                    <a:pt x="9582" y="22878"/>
                    <a:pt x="9880" y="22178"/>
                  </a:cubicBezTo>
                  <a:cubicBezTo>
                    <a:pt x="10336" y="21130"/>
                    <a:pt x="9313" y="20617"/>
                    <a:pt x="8452" y="20402"/>
                  </a:cubicBezTo>
                  <a:cubicBezTo>
                    <a:pt x="7053" y="20107"/>
                    <a:pt x="5707" y="20025"/>
                    <a:pt x="4415" y="19515"/>
                  </a:cubicBezTo>
                  <a:cubicBezTo>
                    <a:pt x="4120" y="19379"/>
                    <a:pt x="3823" y="19246"/>
                    <a:pt x="3554" y="19110"/>
                  </a:cubicBezTo>
                  <a:cubicBezTo>
                    <a:pt x="3284" y="18977"/>
                    <a:pt x="3015" y="18841"/>
                    <a:pt x="2774" y="18680"/>
                  </a:cubicBezTo>
                  <a:cubicBezTo>
                    <a:pt x="2369" y="18410"/>
                    <a:pt x="2100" y="17954"/>
                    <a:pt x="2369" y="17549"/>
                  </a:cubicBezTo>
                  <a:cubicBezTo>
                    <a:pt x="3905" y="15127"/>
                    <a:pt x="5950" y="13350"/>
                    <a:pt x="6811" y="10659"/>
                  </a:cubicBezTo>
                  <a:cubicBezTo>
                    <a:pt x="6919" y="10418"/>
                    <a:pt x="7080" y="10174"/>
                    <a:pt x="7214" y="9933"/>
                  </a:cubicBezTo>
                  <a:cubicBezTo>
                    <a:pt x="7996" y="8775"/>
                    <a:pt x="9072" y="7752"/>
                    <a:pt x="9987" y="6703"/>
                  </a:cubicBezTo>
                  <a:cubicBezTo>
                    <a:pt x="10282" y="6327"/>
                    <a:pt x="10687" y="5842"/>
                    <a:pt x="10418" y="5384"/>
                  </a:cubicBezTo>
                  <a:cubicBezTo>
                    <a:pt x="9718" y="4199"/>
                    <a:pt x="8237" y="4066"/>
                    <a:pt x="7242" y="3258"/>
                  </a:cubicBezTo>
                  <a:cubicBezTo>
                    <a:pt x="6730" y="2828"/>
                    <a:pt x="6353" y="2182"/>
                    <a:pt x="6327" y="1508"/>
                  </a:cubicBezTo>
                  <a:lnTo>
                    <a:pt x="6327" y="405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 rot="3062852">
              <a:off x="6571119" y="-450883"/>
              <a:ext cx="1858496" cy="9111733"/>
            </a:xfrm>
            <a:custGeom>
              <a:avLst/>
              <a:gdLst/>
              <a:ahLst/>
              <a:cxnLst/>
              <a:rect l="l" t="t" r="r" b="b"/>
              <a:pathLst>
                <a:path w="9959" h="48825" extrusionOk="0">
                  <a:moveTo>
                    <a:pt x="4629" y="1"/>
                  </a:moveTo>
                  <a:lnTo>
                    <a:pt x="4629" y="1508"/>
                  </a:lnTo>
                  <a:lnTo>
                    <a:pt x="4629" y="2289"/>
                  </a:lnTo>
                  <a:cubicBezTo>
                    <a:pt x="4791" y="4335"/>
                    <a:pt x="7026" y="4630"/>
                    <a:pt x="8425" y="5681"/>
                  </a:cubicBezTo>
                  <a:cubicBezTo>
                    <a:pt x="9018" y="6083"/>
                    <a:pt x="8587" y="6865"/>
                    <a:pt x="8236" y="7321"/>
                  </a:cubicBezTo>
                  <a:cubicBezTo>
                    <a:pt x="7375" y="8480"/>
                    <a:pt x="6298" y="9528"/>
                    <a:pt x="5519" y="10741"/>
                  </a:cubicBezTo>
                  <a:cubicBezTo>
                    <a:pt x="5383" y="10982"/>
                    <a:pt x="5249" y="11225"/>
                    <a:pt x="5114" y="11494"/>
                  </a:cubicBezTo>
                  <a:cubicBezTo>
                    <a:pt x="4281" y="13863"/>
                    <a:pt x="2558" y="15693"/>
                    <a:pt x="943" y="17577"/>
                  </a:cubicBezTo>
                  <a:cubicBezTo>
                    <a:pt x="0" y="18707"/>
                    <a:pt x="1023" y="19353"/>
                    <a:pt x="2127" y="19918"/>
                  </a:cubicBezTo>
                  <a:cubicBezTo>
                    <a:pt x="2397" y="20079"/>
                    <a:pt x="2692" y="20215"/>
                    <a:pt x="2935" y="20348"/>
                  </a:cubicBezTo>
                  <a:cubicBezTo>
                    <a:pt x="4576" y="21263"/>
                    <a:pt x="7026" y="21102"/>
                    <a:pt x="7833" y="22529"/>
                  </a:cubicBezTo>
                  <a:cubicBezTo>
                    <a:pt x="8182" y="23094"/>
                    <a:pt x="8182" y="23686"/>
                    <a:pt x="8021" y="24252"/>
                  </a:cubicBezTo>
                  <a:cubicBezTo>
                    <a:pt x="7913" y="24547"/>
                    <a:pt x="7779" y="24844"/>
                    <a:pt x="7618" y="25139"/>
                  </a:cubicBezTo>
                  <a:cubicBezTo>
                    <a:pt x="5921" y="27938"/>
                    <a:pt x="3312" y="29958"/>
                    <a:pt x="1023" y="32245"/>
                  </a:cubicBezTo>
                  <a:cubicBezTo>
                    <a:pt x="807" y="32406"/>
                    <a:pt x="592" y="32675"/>
                    <a:pt x="512" y="32972"/>
                  </a:cubicBezTo>
                  <a:cubicBezTo>
                    <a:pt x="1589" y="35367"/>
                    <a:pt x="5465" y="34452"/>
                    <a:pt x="7779" y="35151"/>
                  </a:cubicBezTo>
                  <a:cubicBezTo>
                    <a:pt x="8559" y="35395"/>
                    <a:pt x="8990" y="36094"/>
                    <a:pt x="8451" y="36848"/>
                  </a:cubicBezTo>
                  <a:cubicBezTo>
                    <a:pt x="7859" y="37574"/>
                    <a:pt x="7159" y="38248"/>
                    <a:pt x="6541" y="38973"/>
                  </a:cubicBezTo>
                  <a:cubicBezTo>
                    <a:pt x="6326" y="39217"/>
                    <a:pt x="6111" y="39458"/>
                    <a:pt x="5921" y="39701"/>
                  </a:cubicBezTo>
                  <a:cubicBezTo>
                    <a:pt x="4442" y="41908"/>
                    <a:pt x="2745" y="43900"/>
                    <a:pt x="807" y="45756"/>
                  </a:cubicBezTo>
                  <a:cubicBezTo>
                    <a:pt x="538" y="46025"/>
                    <a:pt x="269" y="46430"/>
                    <a:pt x="377" y="46779"/>
                  </a:cubicBezTo>
                  <a:cubicBezTo>
                    <a:pt x="674" y="48045"/>
                    <a:pt x="2153" y="48152"/>
                    <a:pt x="3068" y="48824"/>
                  </a:cubicBezTo>
                  <a:cubicBezTo>
                    <a:pt x="3068" y="48824"/>
                    <a:pt x="3419" y="48824"/>
                    <a:pt x="3768" y="48798"/>
                  </a:cubicBezTo>
                  <a:cubicBezTo>
                    <a:pt x="3831" y="48806"/>
                    <a:pt x="3896" y="48809"/>
                    <a:pt x="3961" y="48809"/>
                  </a:cubicBezTo>
                  <a:cubicBezTo>
                    <a:pt x="4122" y="48809"/>
                    <a:pt x="4289" y="48790"/>
                    <a:pt x="4442" y="48770"/>
                  </a:cubicBezTo>
                  <a:cubicBezTo>
                    <a:pt x="3365" y="47909"/>
                    <a:pt x="377" y="47317"/>
                    <a:pt x="1858" y="45648"/>
                  </a:cubicBezTo>
                  <a:cubicBezTo>
                    <a:pt x="3768" y="43523"/>
                    <a:pt x="5626" y="41396"/>
                    <a:pt x="7213" y="39055"/>
                  </a:cubicBezTo>
                  <a:lnTo>
                    <a:pt x="7859" y="38327"/>
                  </a:lnTo>
                  <a:cubicBezTo>
                    <a:pt x="8505" y="37628"/>
                    <a:pt x="9179" y="36902"/>
                    <a:pt x="9636" y="36066"/>
                  </a:cubicBezTo>
                  <a:cubicBezTo>
                    <a:pt x="9851" y="35556"/>
                    <a:pt x="9556" y="35126"/>
                    <a:pt x="9043" y="34964"/>
                  </a:cubicBezTo>
                  <a:cubicBezTo>
                    <a:pt x="6703" y="34344"/>
                    <a:pt x="4306" y="34587"/>
                    <a:pt x="2074" y="33672"/>
                  </a:cubicBezTo>
                  <a:cubicBezTo>
                    <a:pt x="1723" y="33536"/>
                    <a:pt x="1400" y="33214"/>
                    <a:pt x="1507" y="32811"/>
                  </a:cubicBezTo>
                  <a:cubicBezTo>
                    <a:pt x="1561" y="32542"/>
                    <a:pt x="1723" y="32273"/>
                    <a:pt x="1938" y="32057"/>
                  </a:cubicBezTo>
                  <a:cubicBezTo>
                    <a:pt x="4119" y="29876"/>
                    <a:pt x="6567" y="27884"/>
                    <a:pt x="8049" y="25167"/>
                  </a:cubicBezTo>
                  <a:cubicBezTo>
                    <a:pt x="8236" y="24870"/>
                    <a:pt x="8425" y="24547"/>
                    <a:pt x="8587" y="24252"/>
                  </a:cubicBezTo>
                  <a:cubicBezTo>
                    <a:pt x="8774" y="23929"/>
                    <a:pt x="8936" y="23606"/>
                    <a:pt x="9097" y="23283"/>
                  </a:cubicBezTo>
                  <a:cubicBezTo>
                    <a:pt x="9259" y="22852"/>
                    <a:pt x="9582" y="22314"/>
                    <a:pt x="9259" y="21909"/>
                  </a:cubicBezTo>
                  <a:cubicBezTo>
                    <a:pt x="8479" y="20940"/>
                    <a:pt x="7106" y="20968"/>
                    <a:pt x="5921" y="20671"/>
                  </a:cubicBezTo>
                  <a:cubicBezTo>
                    <a:pt x="5196" y="20484"/>
                    <a:pt x="4468" y="20294"/>
                    <a:pt x="3796" y="19892"/>
                  </a:cubicBezTo>
                  <a:cubicBezTo>
                    <a:pt x="3527" y="19730"/>
                    <a:pt x="3230" y="19595"/>
                    <a:pt x="2935" y="19433"/>
                  </a:cubicBezTo>
                  <a:cubicBezTo>
                    <a:pt x="2638" y="19272"/>
                    <a:pt x="2369" y="19138"/>
                    <a:pt x="2099" y="19002"/>
                  </a:cubicBezTo>
                  <a:cubicBezTo>
                    <a:pt x="1723" y="18761"/>
                    <a:pt x="1400" y="18277"/>
                    <a:pt x="1669" y="17872"/>
                  </a:cubicBezTo>
                  <a:cubicBezTo>
                    <a:pt x="3096" y="15557"/>
                    <a:pt x="5249" y="13943"/>
                    <a:pt x="6029" y="11333"/>
                  </a:cubicBezTo>
                  <a:cubicBezTo>
                    <a:pt x="6137" y="11036"/>
                    <a:pt x="6272" y="10767"/>
                    <a:pt x="6434" y="10497"/>
                  </a:cubicBezTo>
                  <a:cubicBezTo>
                    <a:pt x="7213" y="9180"/>
                    <a:pt x="8451" y="8049"/>
                    <a:pt x="9394" y="6865"/>
                  </a:cubicBezTo>
                  <a:cubicBezTo>
                    <a:pt x="9958" y="6165"/>
                    <a:pt x="9851" y="5384"/>
                    <a:pt x="9043" y="4981"/>
                  </a:cubicBezTo>
                  <a:cubicBezTo>
                    <a:pt x="7536" y="4281"/>
                    <a:pt x="5491" y="3500"/>
                    <a:pt x="5652" y="1508"/>
                  </a:cubicBezTo>
                  <a:lnTo>
                    <a:pt x="5652" y="405"/>
                  </a:lnTo>
                  <a:lnTo>
                    <a:pt x="5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" name="Google Shape;868;p36"/>
          <p:cNvGrpSpPr/>
          <p:nvPr/>
        </p:nvGrpSpPr>
        <p:grpSpPr>
          <a:xfrm>
            <a:off x="-3207133" y="-4335692"/>
            <a:ext cx="9287930" cy="8461006"/>
            <a:chOff x="-3207133" y="-4335692"/>
            <a:chExt cx="9287930" cy="8461006"/>
          </a:xfrm>
        </p:grpSpPr>
        <p:sp>
          <p:nvSpPr>
            <p:cNvPr id="869" name="Google Shape;869;p36"/>
            <p:cNvSpPr/>
            <p:nvPr/>
          </p:nvSpPr>
          <p:spPr>
            <a:xfrm rot="3062852">
              <a:off x="1088162" y="-3857254"/>
              <a:ext cx="1878651" cy="8905518"/>
            </a:xfrm>
            <a:custGeom>
              <a:avLst/>
              <a:gdLst/>
              <a:ahLst/>
              <a:cxnLst/>
              <a:rect l="l" t="t" r="r" b="b"/>
              <a:pathLst>
                <a:path w="10067" h="47720" extrusionOk="0">
                  <a:moveTo>
                    <a:pt x="5625" y="0"/>
                  </a:moveTo>
                  <a:cubicBezTo>
                    <a:pt x="5490" y="40"/>
                    <a:pt x="5342" y="40"/>
                    <a:pt x="5194" y="40"/>
                  </a:cubicBezTo>
                  <a:cubicBezTo>
                    <a:pt x="5046" y="40"/>
                    <a:pt x="4898" y="40"/>
                    <a:pt x="4763" y="80"/>
                  </a:cubicBezTo>
                  <a:cubicBezTo>
                    <a:pt x="5463" y="2125"/>
                    <a:pt x="9177" y="4899"/>
                    <a:pt x="6970" y="6647"/>
                  </a:cubicBezTo>
                  <a:cubicBezTo>
                    <a:pt x="6540" y="6998"/>
                    <a:pt x="5840" y="7185"/>
                    <a:pt x="5276" y="7483"/>
                  </a:cubicBezTo>
                  <a:cubicBezTo>
                    <a:pt x="4979" y="7644"/>
                    <a:pt x="4738" y="7806"/>
                    <a:pt x="4522" y="8047"/>
                  </a:cubicBezTo>
                  <a:cubicBezTo>
                    <a:pt x="4064" y="9259"/>
                    <a:pt x="3123" y="10092"/>
                    <a:pt x="2072" y="10766"/>
                  </a:cubicBezTo>
                  <a:cubicBezTo>
                    <a:pt x="1803" y="10954"/>
                    <a:pt x="1562" y="11115"/>
                    <a:pt x="1293" y="11277"/>
                  </a:cubicBezTo>
                  <a:cubicBezTo>
                    <a:pt x="349" y="11599"/>
                    <a:pt x="1" y="12596"/>
                    <a:pt x="888" y="13268"/>
                  </a:cubicBezTo>
                  <a:cubicBezTo>
                    <a:pt x="3310" y="15098"/>
                    <a:pt x="8075" y="16498"/>
                    <a:pt x="7160" y="19702"/>
                  </a:cubicBezTo>
                  <a:cubicBezTo>
                    <a:pt x="6917" y="20563"/>
                    <a:pt x="4925" y="20697"/>
                    <a:pt x="4333" y="21881"/>
                  </a:cubicBezTo>
                  <a:cubicBezTo>
                    <a:pt x="4225" y="22124"/>
                    <a:pt x="4171" y="22393"/>
                    <a:pt x="4199" y="22716"/>
                  </a:cubicBezTo>
                  <a:cubicBezTo>
                    <a:pt x="4118" y="23147"/>
                    <a:pt x="4038" y="23550"/>
                    <a:pt x="3848" y="23954"/>
                  </a:cubicBezTo>
                  <a:cubicBezTo>
                    <a:pt x="3284" y="25139"/>
                    <a:pt x="1534" y="26026"/>
                    <a:pt x="2018" y="27400"/>
                  </a:cubicBezTo>
                  <a:cubicBezTo>
                    <a:pt x="2341" y="28261"/>
                    <a:pt x="2772" y="29094"/>
                    <a:pt x="3177" y="29930"/>
                  </a:cubicBezTo>
                  <a:cubicBezTo>
                    <a:pt x="3310" y="30199"/>
                    <a:pt x="3446" y="30468"/>
                    <a:pt x="3553" y="30763"/>
                  </a:cubicBezTo>
                  <a:cubicBezTo>
                    <a:pt x="4441" y="33723"/>
                    <a:pt x="7375" y="36576"/>
                    <a:pt x="6299" y="39591"/>
                  </a:cubicBezTo>
                  <a:cubicBezTo>
                    <a:pt x="5868" y="40695"/>
                    <a:pt x="4710" y="41449"/>
                    <a:pt x="4333" y="42580"/>
                  </a:cubicBezTo>
                  <a:cubicBezTo>
                    <a:pt x="4253" y="42821"/>
                    <a:pt x="4199" y="43064"/>
                    <a:pt x="4199" y="43333"/>
                  </a:cubicBezTo>
                  <a:cubicBezTo>
                    <a:pt x="4387" y="44733"/>
                    <a:pt x="3633" y="45943"/>
                    <a:pt x="2933" y="47127"/>
                  </a:cubicBezTo>
                  <a:cubicBezTo>
                    <a:pt x="2933" y="47127"/>
                    <a:pt x="3392" y="47289"/>
                    <a:pt x="3795" y="47450"/>
                  </a:cubicBezTo>
                  <a:cubicBezTo>
                    <a:pt x="4092" y="47586"/>
                    <a:pt x="4361" y="47586"/>
                    <a:pt x="4630" y="47719"/>
                  </a:cubicBezTo>
                  <a:cubicBezTo>
                    <a:pt x="4979" y="46563"/>
                    <a:pt x="5276" y="45379"/>
                    <a:pt x="5248" y="44141"/>
                  </a:cubicBezTo>
                  <a:cubicBezTo>
                    <a:pt x="5222" y="43897"/>
                    <a:pt x="5222" y="43656"/>
                    <a:pt x="5276" y="43413"/>
                  </a:cubicBezTo>
                  <a:cubicBezTo>
                    <a:pt x="5437" y="42257"/>
                    <a:pt x="6191" y="41313"/>
                    <a:pt x="6863" y="40291"/>
                  </a:cubicBezTo>
                  <a:cubicBezTo>
                    <a:pt x="7293" y="39591"/>
                    <a:pt x="7375" y="38783"/>
                    <a:pt x="7160" y="37976"/>
                  </a:cubicBezTo>
                  <a:cubicBezTo>
                    <a:pt x="6568" y="35554"/>
                    <a:pt x="5276" y="33616"/>
                    <a:pt x="5007" y="31221"/>
                  </a:cubicBezTo>
                  <a:cubicBezTo>
                    <a:pt x="4953" y="30924"/>
                    <a:pt x="4871" y="30655"/>
                    <a:pt x="4763" y="30386"/>
                  </a:cubicBezTo>
                  <a:cubicBezTo>
                    <a:pt x="4494" y="29553"/>
                    <a:pt x="4146" y="28745"/>
                    <a:pt x="3902" y="27856"/>
                  </a:cubicBezTo>
                  <a:cubicBezTo>
                    <a:pt x="3823" y="27507"/>
                    <a:pt x="3848" y="27130"/>
                    <a:pt x="3956" y="26754"/>
                  </a:cubicBezTo>
                  <a:cubicBezTo>
                    <a:pt x="4307" y="25516"/>
                    <a:pt x="5086" y="24465"/>
                    <a:pt x="5222" y="23201"/>
                  </a:cubicBezTo>
                  <a:cubicBezTo>
                    <a:pt x="5222" y="22932"/>
                    <a:pt x="5248" y="22663"/>
                    <a:pt x="5356" y="22447"/>
                  </a:cubicBezTo>
                  <a:cubicBezTo>
                    <a:pt x="5786" y="21371"/>
                    <a:pt x="7293" y="21101"/>
                    <a:pt x="8183" y="20428"/>
                  </a:cubicBezTo>
                  <a:cubicBezTo>
                    <a:pt x="9016" y="19810"/>
                    <a:pt x="8047" y="18625"/>
                    <a:pt x="7509" y="17872"/>
                  </a:cubicBezTo>
                  <a:cubicBezTo>
                    <a:pt x="5922" y="15826"/>
                    <a:pt x="3553" y="14775"/>
                    <a:pt x="1749" y="12999"/>
                  </a:cubicBezTo>
                  <a:cubicBezTo>
                    <a:pt x="1131" y="12299"/>
                    <a:pt x="1939" y="11761"/>
                    <a:pt x="2531" y="11412"/>
                  </a:cubicBezTo>
                  <a:cubicBezTo>
                    <a:pt x="2772" y="11251"/>
                    <a:pt x="3015" y="11061"/>
                    <a:pt x="3284" y="10874"/>
                  </a:cubicBezTo>
                  <a:cubicBezTo>
                    <a:pt x="4279" y="10174"/>
                    <a:pt x="5168" y="9339"/>
                    <a:pt x="6030" y="8452"/>
                  </a:cubicBezTo>
                  <a:cubicBezTo>
                    <a:pt x="6217" y="8290"/>
                    <a:pt x="6432" y="8129"/>
                    <a:pt x="6648" y="7993"/>
                  </a:cubicBezTo>
                  <a:cubicBezTo>
                    <a:pt x="7078" y="7698"/>
                    <a:pt x="7537" y="7429"/>
                    <a:pt x="7914" y="7132"/>
                  </a:cubicBezTo>
                  <a:cubicBezTo>
                    <a:pt x="10067" y="5383"/>
                    <a:pt x="6191" y="2395"/>
                    <a:pt x="5625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 rot="3062852">
              <a:off x="961927" y="-4028362"/>
              <a:ext cx="1903844" cy="8778989"/>
            </a:xfrm>
            <a:custGeom>
              <a:avLst/>
              <a:gdLst/>
              <a:ahLst/>
              <a:cxnLst/>
              <a:rect l="l" t="t" r="r" b="b"/>
              <a:pathLst>
                <a:path w="10202" h="47042" extrusionOk="0">
                  <a:moveTo>
                    <a:pt x="5748" y="0"/>
                  </a:moveTo>
                  <a:cubicBezTo>
                    <a:pt x="5598" y="0"/>
                    <a:pt x="5428" y="20"/>
                    <a:pt x="5303" y="57"/>
                  </a:cubicBezTo>
                  <a:cubicBezTo>
                    <a:pt x="6272" y="1887"/>
                    <a:pt x="8964" y="3717"/>
                    <a:pt x="7995" y="5629"/>
                  </a:cubicBezTo>
                  <a:cubicBezTo>
                    <a:pt x="7536" y="6517"/>
                    <a:pt x="6057" y="6706"/>
                    <a:pt x="5196" y="7378"/>
                  </a:cubicBezTo>
                  <a:cubicBezTo>
                    <a:pt x="4980" y="7539"/>
                    <a:pt x="4791" y="7729"/>
                    <a:pt x="4683" y="7998"/>
                  </a:cubicBezTo>
                  <a:cubicBezTo>
                    <a:pt x="4388" y="9021"/>
                    <a:pt x="3688" y="9692"/>
                    <a:pt x="2881" y="10259"/>
                  </a:cubicBezTo>
                  <a:cubicBezTo>
                    <a:pt x="2612" y="10446"/>
                    <a:pt x="2315" y="10636"/>
                    <a:pt x="2046" y="10823"/>
                  </a:cubicBezTo>
                  <a:cubicBezTo>
                    <a:pt x="1292" y="11228"/>
                    <a:pt x="0" y="12143"/>
                    <a:pt x="1077" y="12950"/>
                  </a:cubicBezTo>
                  <a:cubicBezTo>
                    <a:pt x="3499" y="14752"/>
                    <a:pt x="6621" y="15614"/>
                    <a:pt x="8128" y="18387"/>
                  </a:cubicBezTo>
                  <a:cubicBezTo>
                    <a:pt x="8425" y="18979"/>
                    <a:pt x="7913" y="19464"/>
                    <a:pt x="7429" y="19651"/>
                  </a:cubicBezTo>
                  <a:cubicBezTo>
                    <a:pt x="6434" y="19920"/>
                    <a:pt x="5383" y="20405"/>
                    <a:pt x="4873" y="21240"/>
                  </a:cubicBezTo>
                  <a:cubicBezTo>
                    <a:pt x="4737" y="21427"/>
                    <a:pt x="4657" y="21671"/>
                    <a:pt x="4604" y="21912"/>
                  </a:cubicBezTo>
                  <a:cubicBezTo>
                    <a:pt x="4711" y="23850"/>
                    <a:pt x="2827" y="24793"/>
                    <a:pt x="1751" y="26138"/>
                  </a:cubicBezTo>
                  <a:cubicBezTo>
                    <a:pt x="754" y="27377"/>
                    <a:pt x="2235" y="28425"/>
                    <a:pt x="3176" y="29502"/>
                  </a:cubicBezTo>
                  <a:cubicBezTo>
                    <a:pt x="3366" y="29691"/>
                    <a:pt x="3527" y="29907"/>
                    <a:pt x="3660" y="30122"/>
                  </a:cubicBezTo>
                  <a:cubicBezTo>
                    <a:pt x="4791" y="33082"/>
                    <a:pt x="8372" y="36177"/>
                    <a:pt x="6944" y="39273"/>
                  </a:cubicBezTo>
                  <a:cubicBezTo>
                    <a:pt x="6488" y="40296"/>
                    <a:pt x="5006" y="40914"/>
                    <a:pt x="4657" y="42126"/>
                  </a:cubicBezTo>
                  <a:cubicBezTo>
                    <a:pt x="4576" y="42367"/>
                    <a:pt x="4550" y="42636"/>
                    <a:pt x="4576" y="42933"/>
                  </a:cubicBezTo>
                  <a:cubicBezTo>
                    <a:pt x="4765" y="44548"/>
                    <a:pt x="3419" y="45409"/>
                    <a:pt x="2450" y="46404"/>
                  </a:cubicBezTo>
                  <a:cubicBezTo>
                    <a:pt x="2450" y="46404"/>
                    <a:pt x="2989" y="46594"/>
                    <a:pt x="3445" y="46781"/>
                  </a:cubicBezTo>
                  <a:cubicBezTo>
                    <a:pt x="3720" y="46873"/>
                    <a:pt x="4092" y="47042"/>
                    <a:pt x="4246" y="47042"/>
                  </a:cubicBezTo>
                  <a:cubicBezTo>
                    <a:pt x="4274" y="47042"/>
                    <a:pt x="4294" y="47036"/>
                    <a:pt x="4306" y="47024"/>
                  </a:cubicBezTo>
                  <a:cubicBezTo>
                    <a:pt x="5250" y="46081"/>
                    <a:pt x="5814" y="44710"/>
                    <a:pt x="5626" y="43310"/>
                  </a:cubicBezTo>
                  <a:cubicBezTo>
                    <a:pt x="5626" y="43041"/>
                    <a:pt x="5680" y="42798"/>
                    <a:pt x="5760" y="42557"/>
                  </a:cubicBezTo>
                  <a:cubicBezTo>
                    <a:pt x="6137" y="41426"/>
                    <a:pt x="7295" y="40672"/>
                    <a:pt x="7726" y="39568"/>
                  </a:cubicBezTo>
                  <a:cubicBezTo>
                    <a:pt x="8802" y="36553"/>
                    <a:pt x="5868" y="33700"/>
                    <a:pt x="4980" y="30740"/>
                  </a:cubicBezTo>
                  <a:cubicBezTo>
                    <a:pt x="4873" y="30445"/>
                    <a:pt x="4737" y="30176"/>
                    <a:pt x="4604" y="29907"/>
                  </a:cubicBezTo>
                  <a:cubicBezTo>
                    <a:pt x="4199" y="29071"/>
                    <a:pt x="3768" y="28238"/>
                    <a:pt x="3445" y="27377"/>
                  </a:cubicBezTo>
                  <a:cubicBezTo>
                    <a:pt x="2961" y="26003"/>
                    <a:pt x="4711" y="25116"/>
                    <a:pt x="5275" y="23931"/>
                  </a:cubicBezTo>
                  <a:cubicBezTo>
                    <a:pt x="5465" y="23527"/>
                    <a:pt x="5545" y="23124"/>
                    <a:pt x="5626" y="22693"/>
                  </a:cubicBezTo>
                  <a:cubicBezTo>
                    <a:pt x="5598" y="22370"/>
                    <a:pt x="5652" y="22101"/>
                    <a:pt x="5760" y="21858"/>
                  </a:cubicBezTo>
                  <a:cubicBezTo>
                    <a:pt x="6352" y="20674"/>
                    <a:pt x="8344" y="20540"/>
                    <a:pt x="8641" y="19651"/>
                  </a:cubicBezTo>
                  <a:cubicBezTo>
                    <a:pt x="9502" y="16690"/>
                    <a:pt x="4899" y="15237"/>
                    <a:pt x="2692" y="13489"/>
                  </a:cubicBezTo>
                  <a:cubicBezTo>
                    <a:pt x="2343" y="13219"/>
                    <a:pt x="1938" y="12950"/>
                    <a:pt x="1776" y="12520"/>
                  </a:cubicBezTo>
                  <a:cubicBezTo>
                    <a:pt x="1561" y="11899"/>
                    <a:pt x="2235" y="11497"/>
                    <a:pt x="2666" y="11254"/>
                  </a:cubicBezTo>
                  <a:cubicBezTo>
                    <a:pt x="2935" y="11092"/>
                    <a:pt x="3204" y="10931"/>
                    <a:pt x="3445" y="10769"/>
                  </a:cubicBezTo>
                  <a:cubicBezTo>
                    <a:pt x="4468" y="10151"/>
                    <a:pt x="5411" y="9423"/>
                    <a:pt x="5814" y="8213"/>
                  </a:cubicBezTo>
                  <a:cubicBezTo>
                    <a:pt x="5949" y="7998"/>
                    <a:pt x="6111" y="7862"/>
                    <a:pt x="6272" y="7729"/>
                  </a:cubicBezTo>
                  <a:cubicBezTo>
                    <a:pt x="7026" y="7216"/>
                    <a:pt x="8182" y="7083"/>
                    <a:pt x="8667" y="6437"/>
                  </a:cubicBezTo>
                  <a:cubicBezTo>
                    <a:pt x="10202" y="4337"/>
                    <a:pt x="7106" y="2049"/>
                    <a:pt x="6083" y="85"/>
                  </a:cubicBezTo>
                  <a:cubicBezTo>
                    <a:pt x="6069" y="27"/>
                    <a:pt x="5923" y="0"/>
                    <a:pt x="57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 rot="3062852">
              <a:off x="954099" y="-4145958"/>
              <a:ext cx="1803445" cy="8642943"/>
            </a:xfrm>
            <a:custGeom>
              <a:avLst/>
              <a:gdLst/>
              <a:ahLst/>
              <a:cxnLst/>
              <a:rect l="l" t="t" r="r" b="b"/>
              <a:pathLst>
                <a:path w="9664" h="46313" extrusionOk="0">
                  <a:moveTo>
                    <a:pt x="5569" y="1"/>
                  </a:moveTo>
                  <a:cubicBezTo>
                    <a:pt x="5429" y="1"/>
                    <a:pt x="5275" y="28"/>
                    <a:pt x="5142" y="76"/>
                  </a:cubicBezTo>
                  <a:cubicBezTo>
                    <a:pt x="6029" y="1719"/>
                    <a:pt x="9205" y="3736"/>
                    <a:pt x="7644" y="5405"/>
                  </a:cubicBezTo>
                  <a:cubicBezTo>
                    <a:pt x="7052" y="6105"/>
                    <a:pt x="5788" y="6294"/>
                    <a:pt x="4981" y="6886"/>
                  </a:cubicBezTo>
                  <a:cubicBezTo>
                    <a:pt x="4791" y="7020"/>
                    <a:pt x="4604" y="7181"/>
                    <a:pt x="4496" y="7397"/>
                  </a:cubicBezTo>
                  <a:cubicBezTo>
                    <a:pt x="4253" y="8581"/>
                    <a:pt x="3553" y="9335"/>
                    <a:pt x="2692" y="9981"/>
                  </a:cubicBezTo>
                  <a:cubicBezTo>
                    <a:pt x="2397" y="10196"/>
                    <a:pt x="2100" y="10385"/>
                    <a:pt x="1805" y="10601"/>
                  </a:cubicBezTo>
                  <a:cubicBezTo>
                    <a:pt x="1185" y="10924"/>
                    <a:pt x="646" y="11326"/>
                    <a:pt x="297" y="11893"/>
                  </a:cubicBezTo>
                  <a:cubicBezTo>
                    <a:pt x="0" y="12323"/>
                    <a:pt x="513" y="12726"/>
                    <a:pt x="862" y="12995"/>
                  </a:cubicBezTo>
                  <a:cubicBezTo>
                    <a:pt x="3284" y="14746"/>
                    <a:pt x="7213" y="15310"/>
                    <a:pt x="7859" y="18514"/>
                  </a:cubicBezTo>
                  <a:cubicBezTo>
                    <a:pt x="8021" y="19293"/>
                    <a:pt x="6703" y="19401"/>
                    <a:pt x="5975" y="19724"/>
                  </a:cubicBezTo>
                  <a:cubicBezTo>
                    <a:pt x="5329" y="20047"/>
                    <a:pt x="4658" y="20505"/>
                    <a:pt x="4388" y="21177"/>
                  </a:cubicBezTo>
                  <a:cubicBezTo>
                    <a:pt x="4281" y="21392"/>
                    <a:pt x="4227" y="21636"/>
                    <a:pt x="4253" y="21905"/>
                  </a:cubicBezTo>
                  <a:cubicBezTo>
                    <a:pt x="4227" y="23950"/>
                    <a:pt x="2046" y="24812"/>
                    <a:pt x="782" y="26104"/>
                  </a:cubicBezTo>
                  <a:cubicBezTo>
                    <a:pt x="485" y="26427"/>
                    <a:pt x="269" y="26857"/>
                    <a:pt x="485" y="27234"/>
                  </a:cubicBezTo>
                  <a:cubicBezTo>
                    <a:pt x="646" y="27449"/>
                    <a:pt x="836" y="27691"/>
                    <a:pt x="1051" y="27906"/>
                  </a:cubicBezTo>
                  <a:cubicBezTo>
                    <a:pt x="1238" y="28121"/>
                    <a:pt x="1454" y="28336"/>
                    <a:pt x="1669" y="28526"/>
                  </a:cubicBezTo>
                  <a:cubicBezTo>
                    <a:pt x="4281" y="30894"/>
                    <a:pt x="5950" y="34017"/>
                    <a:pt x="7349" y="37165"/>
                  </a:cubicBezTo>
                  <a:cubicBezTo>
                    <a:pt x="7618" y="37838"/>
                    <a:pt x="7536" y="38726"/>
                    <a:pt x="6837" y="39156"/>
                  </a:cubicBezTo>
                  <a:cubicBezTo>
                    <a:pt x="6057" y="39587"/>
                    <a:pt x="5034" y="39910"/>
                    <a:pt x="4550" y="40663"/>
                  </a:cubicBezTo>
                  <a:cubicBezTo>
                    <a:pt x="4388" y="40933"/>
                    <a:pt x="4281" y="41230"/>
                    <a:pt x="4281" y="41579"/>
                  </a:cubicBezTo>
                  <a:cubicBezTo>
                    <a:pt x="4522" y="43491"/>
                    <a:pt x="3122" y="44621"/>
                    <a:pt x="1561" y="45508"/>
                  </a:cubicBezTo>
                  <a:cubicBezTo>
                    <a:pt x="1428" y="45562"/>
                    <a:pt x="1320" y="45751"/>
                    <a:pt x="1266" y="45859"/>
                  </a:cubicBezTo>
                  <a:cubicBezTo>
                    <a:pt x="1266" y="45859"/>
                    <a:pt x="1777" y="46021"/>
                    <a:pt x="2261" y="46154"/>
                  </a:cubicBezTo>
                  <a:cubicBezTo>
                    <a:pt x="2462" y="46265"/>
                    <a:pt x="2649" y="46312"/>
                    <a:pt x="2825" y="46312"/>
                  </a:cubicBezTo>
                  <a:cubicBezTo>
                    <a:pt x="3591" y="46312"/>
                    <a:pt x="4147" y="45406"/>
                    <a:pt x="4737" y="44836"/>
                  </a:cubicBezTo>
                  <a:cubicBezTo>
                    <a:pt x="5196" y="44352"/>
                    <a:pt x="5276" y="43624"/>
                    <a:pt x="5276" y="42952"/>
                  </a:cubicBezTo>
                  <a:cubicBezTo>
                    <a:pt x="5304" y="42601"/>
                    <a:pt x="5329" y="42225"/>
                    <a:pt x="5411" y="41848"/>
                  </a:cubicBezTo>
                  <a:cubicBezTo>
                    <a:pt x="5519" y="41499"/>
                    <a:pt x="5680" y="41176"/>
                    <a:pt x="5950" y="40933"/>
                  </a:cubicBezTo>
                  <a:cubicBezTo>
                    <a:pt x="6837" y="40018"/>
                    <a:pt x="8613" y="39318"/>
                    <a:pt x="8075" y="37703"/>
                  </a:cubicBezTo>
                  <a:cubicBezTo>
                    <a:pt x="7026" y="34742"/>
                    <a:pt x="5545" y="31997"/>
                    <a:pt x="3768" y="29441"/>
                  </a:cubicBezTo>
                  <a:cubicBezTo>
                    <a:pt x="3553" y="29144"/>
                    <a:pt x="3312" y="28849"/>
                    <a:pt x="3069" y="28552"/>
                  </a:cubicBezTo>
                  <a:cubicBezTo>
                    <a:pt x="2827" y="28283"/>
                    <a:pt x="2584" y="27988"/>
                    <a:pt x="2343" y="27719"/>
                  </a:cubicBezTo>
                  <a:cubicBezTo>
                    <a:pt x="1938" y="27260"/>
                    <a:pt x="1992" y="26588"/>
                    <a:pt x="2397" y="26104"/>
                  </a:cubicBezTo>
                  <a:cubicBezTo>
                    <a:pt x="3581" y="24866"/>
                    <a:pt x="5411" y="23869"/>
                    <a:pt x="5304" y="21931"/>
                  </a:cubicBezTo>
                  <a:cubicBezTo>
                    <a:pt x="5357" y="21662"/>
                    <a:pt x="5437" y="21446"/>
                    <a:pt x="5573" y="21231"/>
                  </a:cubicBezTo>
                  <a:cubicBezTo>
                    <a:pt x="6083" y="20424"/>
                    <a:pt x="7106" y="19913"/>
                    <a:pt x="8129" y="19670"/>
                  </a:cubicBezTo>
                  <a:cubicBezTo>
                    <a:pt x="8613" y="19483"/>
                    <a:pt x="9125" y="18998"/>
                    <a:pt x="8828" y="18406"/>
                  </a:cubicBezTo>
                  <a:cubicBezTo>
                    <a:pt x="7511" y="15956"/>
                    <a:pt x="4873" y="14987"/>
                    <a:pt x="2584" y="13508"/>
                  </a:cubicBezTo>
                  <a:cubicBezTo>
                    <a:pt x="2046" y="13185"/>
                    <a:pt x="1292" y="12915"/>
                    <a:pt x="1374" y="12241"/>
                  </a:cubicBezTo>
                  <a:cubicBezTo>
                    <a:pt x="1400" y="11516"/>
                    <a:pt x="2207" y="11193"/>
                    <a:pt x="2746" y="10842"/>
                  </a:cubicBezTo>
                  <a:cubicBezTo>
                    <a:pt x="3015" y="10655"/>
                    <a:pt x="3312" y="10465"/>
                    <a:pt x="3581" y="10278"/>
                  </a:cubicBezTo>
                  <a:cubicBezTo>
                    <a:pt x="4388" y="9711"/>
                    <a:pt x="5088" y="9040"/>
                    <a:pt x="5383" y="8017"/>
                  </a:cubicBezTo>
                  <a:cubicBezTo>
                    <a:pt x="5491" y="7748"/>
                    <a:pt x="5680" y="7558"/>
                    <a:pt x="5896" y="7397"/>
                  </a:cubicBezTo>
                  <a:cubicBezTo>
                    <a:pt x="6757" y="6725"/>
                    <a:pt x="8236" y="6536"/>
                    <a:pt x="8695" y="5648"/>
                  </a:cubicBezTo>
                  <a:cubicBezTo>
                    <a:pt x="9664" y="3736"/>
                    <a:pt x="7160" y="1880"/>
                    <a:pt x="5950" y="130"/>
                  </a:cubicBezTo>
                  <a:cubicBezTo>
                    <a:pt x="5890" y="41"/>
                    <a:pt x="5741" y="1"/>
                    <a:pt x="5569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6"/>
            <p:cNvSpPr/>
            <p:nvPr/>
          </p:nvSpPr>
          <p:spPr>
            <a:xfrm rot="3062852">
              <a:off x="765353" y="-4320854"/>
              <a:ext cx="1938927" cy="8561577"/>
            </a:xfrm>
            <a:custGeom>
              <a:avLst/>
              <a:gdLst/>
              <a:ahLst/>
              <a:cxnLst/>
              <a:rect l="l" t="t" r="r" b="b"/>
              <a:pathLst>
                <a:path w="10390" h="45877" extrusionOk="0">
                  <a:moveTo>
                    <a:pt x="5868" y="0"/>
                  </a:moveTo>
                  <a:lnTo>
                    <a:pt x="5868" y="0"/>
                  </a:lnTo>
                  <a:cubicBezTo>
                    <a:pt x="6837" y="1454"/>
                    <a:pt x="10390" y="3740"/>
                    <a:pt x="8211" y="5248"/>
                  </a:cubicBezTo>
                  <a:cubicBezTo>
                    <a:pt x="7403" y="5786"/>
                    <a:pt x="6219" y="6109"/>
                    <a:pt x="5491" y="6809"/>
                  </a:cubicBezTo>
                  <a:cubicBezTo>
                    <a:pt x="5304" y="6970"/>
                    <a:pt x="5168" y="7160"/>
                    <a:pt x="5061" y="7401"/>
                  </a:cubicBezTo>
                  <a:cubicBezTo>
                    <a:pt x="4766" y="8854"/>
                    <a:pt x="3607" y="9608"/>
                    <a:pt x="2477" y="10389"/>
                  </a:cubicBezTo>
                  <a:cubicBezTo>
                    <a:pt x="2208" y="10577"/>
                    <a:pt x="1938" y="10766"/>
                    <a:pt x="1669" y="10982"/>
                  </a:cubicBezTo>
                  <a:cubicBezTo>
                    <a:pt x="1400" y="11251"/>
                    <a:pt x="1077" y="11492"/>
                    <a:pt x="944" y="11843"/>
                  </a:cubicBezTo>
                  <a:cubicBezTo>
                    <a:pt x="728" y="12596"/>
                    <a:pt x="1590" y="12999"/>
                    <a:pt x="2128" y="13350"/>
                  </a:cubicBezTo>
                  <a:cubicBezTo>
                    <a:pt x="4281" y="14480"/>
                    <a:pt x="6622" y="15288"/>
                    <a:pt x="8318" y="17036"/>
                  </a:cubicBezTo>
                  <a:cubicBezTo>
                    <a:pt x="8721" y="17441"/>
                    <a:pt x="9072" y="18274"/>
                    <a:pt x="8452" y="18651"/>
                  </a:cubicBezTo>
                  <a:cubicBezTo>
                    <a:pt x="7214" y="19325"/>
                    <a:pt x="5412" y="19756"/>
                    <a:pt x="4981" y="21101"/>
                  </a:cubicBezTo>
                  <a:cubicBezTo>
                    <a:pt x="4873" y="21371"/>
                    <a:pt x="4845" y="21666"/>
                    <a:pt x="4873" y="22017"/>
                  </a:cubicBezTo>
                  <a:cubicBezTo>
                    <a:pt x="4738" y="22824"/>
                    <a:pt x="4253" y="23524"/>
                    <a:pt x="3661" y="24088"/>
                  </a:cubicBezTo>
                  <a:cubicBezTo>
                    <a:pt x="2692" y="25085"/>
                    <a:pt x="1" y="26026"/>
                    <a:pt x="1023" y="27425"/>
                  </a:cubicBezTo>
                  <a:cubicBezTo>
                    <a:pt x="1185" y="27641"/>
                    <a:pt x="1374" y="27856"/>
                    <a:pt x="1590" y="28071"/>
                  </a:cubicBezTo>
                  <a:cubicBezTo>
                    <a:pt x="4550" y="30548"/>
                    <a:pt x="7349" y="33482"/>
                    <a:pt x="8237" y="37412"/>
                  </a:cubicBezTo>
                  <a:cubicBezTo>
                    <a:pt x="8587" y="38891"/>
                    <a:pt x="6488" y="38758"/>
                    <a:pt x="5627" y="39483"/>
                  </a:cubicBezTo>
                  <a:cubicBezTo>
                    <a:pt x="5384" y="39699"/>
                    <a:pt x="5196" y="39968"/>
                    <a:pt x="5089" y="40265"/>
                  </a:cubicBezTo>
                  <a:cubicBezTo>
                    <a:pt x="4953" y="40534"/>
                    <a:pt x="4899" y="40857"/>
                    <a:pt x="4899" y="41152"/>
                  </a:cubicBezTo>
                  <a:cubicBezTo>
                    <a:pt x="5142" y="43333"/>
                    <a:pt x="2989" y="43871"/>
                    <a:pt x="1669" y="44948"/>
                  </a:cubicBezTo>
                  <a:cubicBezTo>
                    <a:pt x="1428" y="45109"/>
                    <a:pt x="1454" y="45404"/>
                    <a:pt x="1482" y="45702"/>
                  </a:cubicBezTo>
                  <a:cubicBezTo>
                    <a:pt x="1482" y="45702"/>
                    <a:pt x="1859" y="45755"/>
                    <a:pt x="2236" y="45781"/>
                  </a:cubicBezTo>
                  <a:cubicBezTo>
                    <a:pt x="2391" y="45801"/>
                    <a:pt x="2574" y="45876"/>
                    <a:pt x="2734" y="45876"/>
                  </a:cubicBezTo>
                  <a:cubicBezTo>
                    <a:pt x="2796" y="45876"/>
                    <a:pt x="2855" y="45865"/>
                    <a:pt x="2907" y="45835"/>
                  </a:cubicBezTo>
                  <a:cubicBezTo>
                    <a:pt x="3097" y="45781"/>
                    <a:pt x="3123" y="45486"/>
                    <a:pt x="3312" y="45379"/>
                  </a:cubicBezTo>
                  <a:cubicBezTo>
                    <a:pt x="4873" y="44679"/>
                    <a:pt x="6191" y="43413"/>
                    <a:pt x="5950" y="41583"/>
                  </a:cubicBezTo>
                  <a:cubicBezTo>
                    <a:pt x="5950" y="41234"/>
                    <a:pt x="6057" y="40937"/>
                    <a:pt x="6219" y="40667"/>
                  </a:cubicBezTo>
                  <a:cubicBezTo>
                    <a:pt x="6703" y="39942"/>
                    <a:pt x="7752" y="39591"/>
                    <a:pt x="8480" y="39134"/>
                  </a:cubicBezTo>
                  <a:cubicBezTo>
                    <a:pt x="8882" y="38919"/>
                    <a:pt x="9180" y="38542"/>
                    <a:pt x="9072" y="38112"/>
                  </a:cubicBezTo>
                  <a:cubicBezTo>
                    <a:pt x="8290" y="34344"/>
                    <a:pt x="6004" y="31114"/>
                    <a:pt x="3338" y="28530"/>
                  </a:cubicBezTo>
                  <a:cubicBezTo>
                    <a:pt x="3123" y="28340"/>
                    <a:pt x="2907" y="28125"/>
                    <a:pt x="2720" y="27910"/>
                  </a:cubicBezTo>
                  <a:cubicBezTo>
                    <a:pt x="2505" y="27695"/>
                    <a:pt x="2315" y="27453"/>
                    <a:pt x="2154" y="27238"/>
                  </a:cubicBezTo>
                  <a:cubicBezTo>
                    <a:pt x="1938" y="26861"/>
                    <a:pt x="2154" y="26431"/>
                    <a:pt x="2451" y="26108"/>
                  </a:cubicBezTo>
                  <a:cubicBezTo>
                    <a:pt x="3715" y="24816"/>
                    <a:pt x="5896" y="23954"/>
                    <a:pt x="5922" y="21909"/>
                  </a:cubicBezTo>
                  <a:cubicBezTo>
                    <a:pt x="5922" y="21612"/>
                    <a:pt x="5976" y="21343"/>
                    <a:pt x="6083" y="21127"/>
                  </a:cubicBezTo>
                  <a:cubicBezTo>
                    <a:pt x="6622" y="19971"/>
                    <a:pt x="8264" y="19620"/>
                    <a:pt x="9341" y="19028"/>
                  </a:cubicBezTo>
                  <a:cubicBezTo>
                    <a:pt x="9690" y="18813"/>
                    <a:pt x="9879" y="18410"/>
                    <a:pt x="9664" y="18113"/>
                  </a:cubicBezTo>
                  <a:cubicBezTo>
                    <a:pt x="8075" y="15449"/>
                    <a:pt x="5114" y="14642"/>
                    <a:pt x="2584" y="13081"/>
                  </a:cubicBezTo>
                  <a:cubicBezTo>
                    <a:pt x="2236" y="12838"/>
                    <a:pt x="1859" y="12543"/>
                    <a:pt x="1938" y="12138"/>
                  </a:cubicBezTo>
                  <a:cubicBezTo>
                    <a:pt x="1966" y="11305"/>
                    <a:pt x="2907" y="11035"/>
                    <a:pt x="3446" y="10605"/>
                  </a:cubicBezTo>
                  <a:cubicBezTo>
                    <a:pt x="3769" y="10389"/>
                    <a:pt x="4066" y="10200"/>
                    <a:pt x="4361" y="9985"/>
                  </a:cubicBezTo>
                  <a:cubicBezTo>
                    <a:pt x="5222" y="9339"/>
                    <a:pt x="5950" y="8585"/>
                    <a:pt x="6137" y="7401"/>
                  </a:cubicBezTo>
                  <a:cubicBezTo>
                    <a:pt x="6245" y="7185"/>
                    <a:pt x="6406" y="6998"/>
                    <a:pt x="6596" y="6837"/>
                  </a:cubicBezTo>
                  <a:cubicBezTo>
                    <a:pt x="7375" y="6245"/>
                    <a:pt x="8613" y="6029"/>
                    <a:pt x="9449" y="5545"/>
                  </a:cubicBezTo>
                  <a:cubicBezTo>
                    <a:pt x="9826" y="5301"/>
                    <a:pt x="9987" y="4817"/>
                    <a:pt x="9798" y="4414"/>
                  </a:cubicBezTo>
                  <a:cubicBezTo>
                    <a:pt x="8857" y="2718"/>
                    <a:pt x="7834" y="241"/>
                    <a:pt x="5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6"/>
            <p:cNvSpPr/>
            <p:nvPr/>
          </p:nvSpPr>
          <p:spPr>
            <a:xfrm rot="3062852">
              <a:off x="707816" y="-4407061"/>
              <a:ext cx="1944152" cy="8597221"/>
            </a:xfrm>
            <a:custGeom>
              <a:avLst/>
              <a:gdLst/>
              <a:ahLst/>
              <a:cxnLst/>
              <a:rect l="l" t="t" r="r" b="b"/>
              <a:pathLst>
                <a:path w="10418" h="46068" extrusionOk="0">
                  <a:moveTo>
                    <a:pt x="5707" y="0"/>
                  </a:moveTo>
                  <a:cubicBezTo>
                    <a:pt x="5581" y="0"/>
                    <a:pt x="5451" y="15"/>
                    <a:pt x="5329" y="43"/>
                  </a:cubicBezTo>
                  <a:cubicBezTo>
                    <a:pt x="6406" y="1174"/>
                    <a:pt x="7698" y="2169"/>
                    <a:pt x="8426" y="3596"/>
                  </a:cubicBezTo>
                  <a:cubicBezTo>
                    <a:pt x="8721" y="4242"/>
                    <a:pt x="8318" y="4834"/>
                    <a:pt x="7726" y="5103"/>
                  </a:cubicBezTo>
                  <a:cubicBezTo>
                    <a:pt x="6783" y="5506"/>
                    <a:pt x="5545" y="5965"/>
                    <a:pt x="4873" y="6772"/>
                  </a:cubicBezTo>
                  <a:cubicBezTo>
                    <a:pt x="4683" y="6959"/>
                    <a:pt x="4550" y="7175"/>
                    <a:pt x="4468" y="7444"/>
                  </a:cubicBezTo>
                  <a:cubicBezTo>
                    <a:pt x="4253" y="8359"/>
                    <a:pt x="3689" y="9059"/>
                    <a:pt x="2989" y="9705"/>
                  </a:cubicBezTo>
                  <a:cubicBezTo>
                    <a:pt x="2799" y="9866"/>
                    <a:pt x="2584" y="10028"/>
                    <a:pt x="2343" y="10189"/>
                  </a:cubicBezTo>
                  <a:cubicBezTo>
                    <a:pt x="2099" y="10351"/>
                    <a:pt x="1830" y="10512"/>
                    <a:pt x="1561" y="10674"/>
                  </a:cubicBezTo>
                  <a:cubicBezTo>
                    <a:pt x="1077" y="11025"/>
                    <a:pt x="351" y="11320"/>
                    <a:pt x="269" y="12019"/>
                  </a:cubicBezTo>
                  <a:cubicBezTo>
                    <a:pt x="190" y="12424"/>
                    <a:pt x="538" y="12693"/>
                    <a:pt x="861" y="12909"/>
                  </a:cubicBezTo>
                  <a:cubicBezTo>
                    <a:pt x="3258" y="14416"/>
                    <a:pt x="5949" y="15088"/>
                    <a:pt x="7967" y="17026"/>
                  </a:cubicBezTo>
                  <a:cubicBezTo>
                    <a:pt x="8505" y="17564"/>
                    <a:pt x="8372" y="18371"/>
                    <a:pt x="7618" y="18641"/>
                  </a:cubicBezTo>
                  <a:cubicBezTo>
                    <a:pt x="6567" y="19099"/>
                    <a:pt x="5250" y="19556"/>
                    <a:pt x="4629" y="20578"/>
                  </a:cubicBezTo>
                  <a:cubicBezTo>
                    <a:pt x="4522" y="20768"/>
                    <a:pt x="4414" y="20983"/>
                    <a:pt x="4360" y="21252"/>
                  </a:cubicBezTo>
                  <a:cubicBezTo>
                    <a:pt x="4496" y="23647"/>
                    <a:pt x="2074" y="24805"/>
                    <a:pt x="566" y="26177"/>
                  </a:cubicBezTo>
                  <a:cubicBezTo>
                    <a:pt x="351" y="26392"/>
                    <a:pt x="162" y="26661"/>
                    <a:pt x="82" y="26958"/>
                  </a:cubicBezTo>
                  <a:cubicBezTo>
                    <a:pt x="0" y="27227"/>
                    <a:pt x="54" y="27522"/>
                    <a:pt x="323" y="27766"/>
                  </a:cubicBezTo>
                  <a:cubicBezTo>
                    <a:pt x="1669" y="28842"/>
                    <a:pt x="3284" y="29568"/>
                    <a:pt x="4334" y="31021"/>
                  </a:cubicBezTo>
                  <a:cubicBezTo>
                    <a:pt x="5734" y="32959"/>
                    <a:pt x="9043" y="35651"/>
                    <a:pt x="7429" y="37750"/>
                  </a:cubicBezTo>
                  <a:cubicBezTo>
                    <a:pt x="6757" y="38585"/>
                    <a:pt x="5034" y="38801"/>
                    <a:pt x="4496" y="39903"/>
                  </a:cubicBezTo>
                  <a:cubicBezTo>
                    <a:pt x="4388" y="40147"/>
                    <a:pt x="4334" y="40388"/>
                    <a:pt x="4334" y="40711"/>
                  </a:cubicBezTo>
                  <a:cubicBezTo>
                    <a:pt x="4496" y="42677"/>
                    <a:pt x="2504" y="43322"/>
                    <a:pt x="1105" y="44184"/>
                  </a:cubicBezTo>
                  <a:cubicBezTo>
                    <a:pt x="323" y="44640"/>
                    <a:pt x="836" y="45476"/>
                    <a:pt x="1105" y="46068"/>
                  </a:cubicBezTo>
                  <a:lnTo>
                    <a:pt x="1966" y="45799"/>
                  </a:lnTo>
                  <a:cubicBezTo>
                    <a:pt x="1804" y="45179"/>
                    <a:pt x="2289" y="44640"/>
                    <a:pt x="2853" y="44453"/>
                  </a:cubicBezTo>
                  <a:cubicBezTo>
                    <a:pt x="4281" y="44022"/>
                    <a:pt x="5545" y="42838"/>
                    <a:pt x="5383" y="41249"/>
                  </a:cubicBezTo>
                  <a:cubicBezTo>
                    <a:pt x="5383" y="40872"/>
                    <a:pt x="5465" y="40469"/>
                    <a:pt x="5652" y="40147"/>
                  </a:cubicBezTo>
                  <a:cubicBezTo>
                    <a:pt x="5842" y="39824"/>
                    <a:pt x="6111" y="39526"/>
                    <a:pt x="6488" y="39365"/>
                  </a:cubicBezTo>
                  <a:cubicBezTo>
                    <a:pt x="7321" y="38908"/>
                    <a:pt x="8856" y="38855"/>
                    <a:pt x="8721" y="37778"/>
                  </a:cubicBezTo>
                  <a:cubicBezTo>
                    <a:pt x="8156" y="33633"/>
                    <a:pt x="5006" y="30806"/>
                    <a:pt x="2099" y="28196"/>
                  </a:cubicBezTo>
                  <a:cubicBezTo>
                    <a:pt x="1912" y="27981"/>
                    <a:pt x="1723" y="27766"/>
                    <a:pt x="1561" y="27522"/>
                  </a:cubicBezTo>
                  <a:cubicBezTo>
                    <a:pt x="459" y="25882"/>
                    <a:pt x="3689" y="25074"/>
                    <a:pt x="4629" y="23728"/>
                  </a:cubicBezTo>
                  <a:cubicBezTo>
                    <a:pt x="5006" y="23216"/>
                    <a:pt x="5275" y="22678"/>
                    <a:pt x="5357" y="22114"/>
                  </a:cubicBezTo>
                  <a:cubicBezTo>
                    <a:pt x="5329" y="21737"/>
                    <a:pt x="5383" y="21414"/>
                    <a:pt x="5491" y="21145"/>
                  </a:cubicBezTo>
                  <a:cubicBezTo>
                    <a:pt x="6029" y="19799"/>
                    <a:pt x="8182" y="19556"/>
                    <a:pt x="8990" y="18425"/>
                  </a:cubicBezTo>
                  <a:cubicBezTo>
                    <a:pt x="9797" y="17349"/>
                    <a:pt x="7967" y="16354"/>
                    <a:pt x="6972" y="15734"/>
                  </a:cubicBezTo>
                  <a:cubicBezTo>
                    <a:pt x="5411" y="14685"/>
                    <a:pt x="3742" y="14039"/>
                    <a:pt x="2099" y="13150"/>
                  </a:cubicBezTo>
                  <a:cubicBezTo>
                    <a:pt x="1159" y="12665"/>
                    <a:pt x="1346" y="11563"/>
                    <a:pt x="2153" y="11079"/>
                  </a:cubicBezTo>
                  <a:cubicBezTo>
                    <a:pt x="2422" y="10863"/>
                    <a:pt x="2692" y="10674"/>
                    <a:pt x="2989" y="10458"/>
                  </a:cubicBezTo>
                  <a:cubicBezTo>
                    <a:pt x="4119" y="9651"/>
                    <a:pt x="5250" y="8872"/>
                    <a:pt x="5573" y="7418"/>
                  </a:cubicBezTo>
                  <a:cubicBezTo>
                    <a:pt x="5706" y="7175"/>
                    <a:pt x="5896" y="6987"/>
                    <a:pt x="6111" y="6798"/>
                  </a:cubicBezTo>
                  <a:cubicBezTo>
                    <a:pt x="6944" y="6098"/>
                    <a:pt x="8318" y="5803"/>
                    <a:pt x="8964" y="5075"/>
                  </a:cubicBezTo>
                  <a:cubicBezTo>
                    <a:pt x="10417" y="3489"/>
                    <a:pt x="7482" y="1497"/>
                    <a:pt x="6272" y="177"/>
                  </a:cubicBezTo>
                  <a:cubicBezTo>
                    <a:pt x="6167" y="54"/>
                    <a:pt x="5946" y="0"/>
                    <a:pt x="5707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 rot="3062852">
              <a:off x="561385" y="-4637787"/>
              <a:ext cx="1833676" cy="8699863"/>
            </a:xfrm>
            <a:custGeom>
              <a:avLst/>
              <a:gdLst/>
              <a:ahLst/>
              <a:cxnLst/>
              <a:rect l="l" t="t" r="r" b="b"/>
              <a:pathLst>
                <a:path w="9826" h="46618" extrusionOk="0">
                  <a:moveTo>
                    <a:pt x="5384" y="1"/>
                  </a:moveTo>
                  <a:lnTo>
                    <a:pt x="5384" y="1"/>
                  </a:lnTo>
                  <a:cubicBezTo>
                    <a:pt x="6434" y="1374"/>
                    <a:pt x="9503" y="2559"/>
                    <a:pt x="8318" y="4281"/>
                  </a:cubicBezTo>
                  <a:cubicBezTo>
                    <a:pt x="7672" y="5276"/>
                    <a:pt x="6191" y="5735"/>
                    <a:pt x="5250" y="6596"/>
                  </a:cubicBezTo>
                  <a:cubicBezTo>
                    <a:pt x="5035" y="6811"/>
                    <a:pt x="4820" y="7052"/>
                    <a:pt x="4684" y="7321"/>
                  </a:cubicBezTo>
                  <a:cubicBezTo>
                    <a:pt x="4199" y="8775"/>
                    <a:pt x="3097" y="9636"/>
                    <a:pt x="1967" y="10525"/>
                  </a:cubicBezTo>
                  <a:cubicBezTo>
                    <a:pt x="1669" y="10741"/>
                    <a:pt x="1400" y="10956"/>
                    <a:pt x="1131" y="11171"/>
                  </a:cubicBezTo>
                  <a:cubicBezTo>
                    <a:pt x="862" y="11466"/>
                    <a:pt x="513" y="11656"/>
                    <a:pt x="352" y="12033"/>
                  </a:cubicBezTo>
                  <a:cubicBezTo>
                    <a:pt x="108" y="12597"/>
                    <a:pt x="675" y="13055"/>
                    <a:pt x="1159" y="13243"/>
                  </a:cubicBezTo>
                  <a:cubicBezTo>
                    <a:pt x="3366" y="14186"/>
                    <a:pt x="5599" y="14858"/>
                    <a:pt x="7565" y="16311"/>
                  </a:cubicBezTo>
                  <a:cubicBezTo>
                    <a:pt x="8103" y="16716"/>
                    <a:pt x="8964" y="17469"/>
                    <a:pt x="8237" y="18062"/>
                  </a:cubicBezTo>
                  <a:cubicBezTo>
                    <a:pt x="7188" y="18949"/>
                    <a:pt x="5412" y="19246"/>
                    <a:pt x="4712" y="20430"/>
                  </a:cubicBezTo>
                  <a:cubicBezTo>
                    <a:pt x="4576" y="20671"/>
                    <a:pt x="4469" y="20968"/>
                    <a:pt x="4443" y="21291"/>
                  </a:cubicBezTo>
                  <a:cubicBezTo>
                    <a:pt x="4550" y="23821"/>
                    <a:pt x="1805" y="24898"/>
                    <a:pt x="352" y="26620"/>
                  </a:cubicBezTo>
                  <a:cubicBezTo>
                    <a:pt x="162" y="26836"/>
                    <a:pt x="108" y="27105"/>
                    <a:pt x="136" y="27374"/>
                  </a:cubicBezTo>
                  <a:cubicBezTo>
                    <a:pt x="190" y="27536"/>
                    <a:pt x="136" y="27697"/>
                    <a:pt x="270" y="27831"/>
                  </a:cubicBezTo>
                  <a:cubicBezTo>
                    <a:pt x="2397" y="29338"/>
                    <a:pt x="4658" y="30389"/>
                    <a:pt x="6058" y="32675"/>
                  </a:cubicBezTo>
                  <a:cubicBezTo>
                    <a:pt x="6945" y="34021"/>
                    <a:pt x="8829" y="35502"/>
                    <a:pt x="7914" y="36928"/>
                  </a:cubicBezTo>
                  <a:cubicBezTo>
                    <a:pt x="7188" y="38058"/>
                    <a:pt x="5168" y="38140"/>
                    <a:pt x="4576" y="39378"/>
                  </a:cubicBezTo>
                  <a:cubicBezTo>
                    <a:pt x="4469" y="39647"/>
                    <a:pt x="4415" y="39942"/>
                    <a:pt x="4415" y="40293"/>
                  </a:cubicBezTo>
                  <a:cubicBezTo>
                    <a:pt x="4443" y="42203"/>
                    <a:pt x="2369" y="42688"/>
                    <a:pt x="1131" y="43656"/>
                  </a:cubicBezTo>
                  <a:cubicBezTo>
                    <a:pt x="1" y="44492"/>
                    <a:pt x="1346" y="45784"/>
                    <a:pt x="1859" y="46617"/>
                  </a:cubicBezTo>
                  <a:lnTo>
                    <a:pt x="2236" y="46107"/>
                  </a:lnTo>
                  <a:cubicBezTo>
                    <a:pt x="916" y="44277"/>
                    <a:pt x="3366" y="43684"/>
                    <a:pt x="4550" y="42849"/>
                  </a:cubicBezTo>
                  <a:cubicBezTo>
                    <a:pt x="5250" y="42418"/>
                    <a:pt x="5465" y="41531"/>
                    <a:pt x="5465" y="40750"/>
                  </a:cubicBezTo>
                  <a:cubicBezTo>
                    <a:pt x="5465" y="40427"/>
                    <a:pt x="5491" y="40158"/>
                    <a:pt x="5599" y="39942"/>
                  </a:cubicBezTo>
                  <a:cubicBezTo>
                    <a:pt x="6058" y="38786"/>
                    <a:pt x="7619" y="38463"/>
                    <a:pt x="8721" y="37871"/>
                  </a:cubicBezTo>
                  <a:cubicBezTo>
                    <a:pt x="9313" y="37548"/>
                    <a:pt x="9152" y="36848"/>
                    <a:pt x="8964" y="36310"/>
                  </a:cubicBezTo>
                  <a:cubicBezTo>
                    <a:pt x="7403" y="32729"/>
                    <a:pt x="4712" y="29850"/>
                    <a:pt x="1454" y="27805"/>
                  </a:cubicBezTo>
                  <a:cubicBezTo>
                    <a:pt x="1185" y="27561"/>
                    <a:pt x="1131" y="27266"/>
                    <a:pt x="1213" y="26997"/>
                  </a:cubicBezTo>
                  <a:cubicBezTo>
                    <a:pt x="1293" y="26700"/>
                    <a:pt x="1482" y="26431"/>
                    <a:pt x="1697" y="26216"/>
                  </a:cubicBezTo>
                  <a:cubicBezTo>
                    <a:pt x="3230" y="24816"/>
                    <a:pt x="5627" y="23686"/>
                    <a:pt x="5491" y="21291"/>
                  </a:cubicBezTo>
                  <a:cubicBezTo>
                    <a:pt x="5545" y="20968"/>
                    <a:pt x="5681" y="20725"/>
                    <a:pt x="5868" y="20484"/>
                  </a:cubicBezTo>
                  <a:cubicBezTo>
                    <a:pt x="6811" y="19379"/>
                    <a:pt x="8883" y="19246"/>
                    <a:pt x="9018" y="18141"/>
                  </a:cubicBezTo>
                  <a:cubicBezTo>
                    <a:pt x="9421" y="15181"/>
                    <a:pt x="4550" y="14616"/>
                    <a:pt x="2074" y="13135"/>
                  </a:cubicBezTo>
                  <a:cubicBezTo>
                    <a:pt x="1669" y="12866"/>
                    <a:pt x="1131" y="12463"/>
                    <a:pt x="1400" y="12005"/>
                  </a:cubicBezTo>
                  <a:cubicBezTo>
                    <a:pt x="1723" y="11333"/>
                    <a:pt x="2369" y="10956"/>
                    <a:pt x="2961" y="10525"/>
                  </a:cubicBezTo>
                  <a:cubicBezTo>
                    <a:pt x="3258" y="10336"/>
                    <a:pt x="3553" y="10121"/>
                    <a:pt x="3851" y="9905"/>
                  </a:cubicBezTo>
                  <a:cubicBezTo>
                    <a:pt x="4684" y="9259"/>
                    <a:pt x="5384" y="8534"/>
                    <a:pt x="5599" y="7403"/>
                  </a:cubicBezTo>
                  <a:cubicBezTo>
                    <a:pt x="5707" y="7134"/>
                    <a:pt x="5868" y="6919"/>
                    <a:pt x="6083" y="6703"/>
                  </a:cubicBezTo>
                  <a:cubicBezTo>
                    <a:pt x="6865" y="5896"/>
                    <a:pt x="8237" y="5491"/>
                    <a:pt x="9180" y="4953"/>
                  </a:cubicBezTo>
                  <a:cubicBezTo>
                    <a:pt x="9664" y="4684"/>
                    <a:pt x="9826" y="4092"/>
                    <a:pt x="9529" y="3661"/>
                  </a:cubicBezTo>
                  <a:cubicBezTo>
                    <a:pt x="8480" y="2074"/>
                    <a:pt x="7350" y="82"/>
                    <a:pt x="53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6"/>
            <p:cNvSpPr/>
            <p:nvPr/>
          </p:nvSpPr>
          <p:spPr>
            <a:xfrm rot="3062852">
              <a:off x="338145" y="-4806795"/>
              <a:ext cx="1964307" cy="8815194"/>
            </a:xfrm>
            <a:custGeom>
              <a:avLst/>
              <a:gdLst/>
              <a:ahLst/>
              <a:cxnLst/>
              <a:rect l="l" t="t" r="r" b="b"/>
              <a:pathLst>
                <a:path w="10526" h="47236" extrusionOk="0">
                  <a:moveTo>
                    <a:pt x="5681" y="1"/>
                  </a:moveTo>
                  <a:lnTo>
                    <a:pt x="5681" y="1"/>
                  </a:lnTo>
                  <a:cubicBezTo>
                    <a:pt x="6704" y="1347"/>
                    <a:pt x="9690" y="2315"/>
                    <a:pt x="8749" y="3984"/>
                  </a:cubicBezTo>
                  <a:cubicBezTo>
                    <a:pt x="8103" y="5087"/>
                    <a:pt x="6596" y="5625"/>
                    <a:pt x="5599" y="6540"/>
                  </a:cubicBezTo>
                  <a:cubicBezTo>
                    <a:pt x="5358" y="6783"/>
                    <a:pt x="5169" y="7024"/>
                    <a:pt x="5007" y="7322"/>
                  </a:cubicBezTo>
                  <a:cubicBezTo>
                    <a:pt x="4469" y="8667"/>
                    <a:pt x="3420" y="9582"/>
                    <a:pt x="2344" y="10498"/>
                  </a:cubicBezTo>
                  <a:lnTo>
                    <a:pt x="1698" y="11062"/>
                  </a:lnTo>
                  <a:cubicBezTo>
                    <a:pt x="1159" y="11600"/>
                    <a:pt x="1" y="12543"/>
                    <a:pt x="1052" y="13107"/>
                  </a:cubicBezTo>
                  <a:cubicBezTo>
                    <a:pt x="3636" y="14481"/>
                    <a:pt x="6837" y="14722"/>
                    <a:pt x="8749" y="17037"/>
                  </a:cubicBezTo>
                  <a:cubicBezTo>
                    <a:pt x="9044" y="17334"/>
                    <a:pt x="8775" y="17818"/>
                    <a:pt x="8452" y="18006"/>
                  </a:cubicBezTo>
                  <a:cubicBezTo>
                    <a:pt x="7242" y="18759"/>
                    <a:pt x="5599" y="19218"/>
                    <a:pt x="4981" y="20456"/>
                  </a:cubicBezTo>
                  <a:cubicBezTo>
                    <a:pt x="4846" y="20725"/>
                    <a:pt x="4766" y="20994"/>
                    <a:pt x="4738" y="21317"/>
                  </a:cubicBezTo>
                  <a:cubicBezTo>
                    <a:pt x="4792" y="23819"/>
                    <a:pt x="2208" y="25004"/>
                    <a:pt x="729" y="26672"/>
                  </a:cubicBezTo>
                  <a:cubicBezTo>
                    <a:pt x="513" y="26941"/>
                    <a:pt x="406" y="27239"/>
                    <a:pt x="432" y="27534"/>
                  </a:cubicBezTo>
                  <a:cubicBezTo>
                    <a:pt x="460" y="27749"/>
                    <a:pt x="539" y="27910"/>
                    <a:pt x="675" y="27992"/>
                  </a:cubicBezTo>
                  <a:cubicBezTo>
                    <a:pt x="3959" y="29848"/>
                    <a:pt x="7027" y="32001"/>
                    <a:pt x="8560" y="35528"/>
                  </a:cubicBezTo>
                  <a:cubicBezTo>
                    <a:pt x="8749" y="35985"/>
                    <a:pt x="8642" y="36551"/>
                    <a:pt x="8183" y="36820"/>
                  </a:cubicBezTo>
                  <a:cubicBezTo>
                    <a:pt x="7081" y="37412"/>
                    <a:pt x="5492" y="37628"/>
                    <a:pt x="4927" y="38758"/>
                  </a:cubicBezTo>
                  <a:cubicBezTo>
                    <a:pt x="4820" y="38973"/>
                    <a:pt x="4766" y="39243"/>
                    <a:pt x="4738" y="39538"/>
                  </a:cubicBezTo>
                  <a:cubicBezTo>
                    <a:pt x="4766" y="40453"/>
                    <a:pt x="4361" y="41342"/>
                    <a:pt x="3554" y="41880"/>
                  </a:cubicBezTo>
                  <a:cubicBezTo>
                    <a:pt x="2667" y="42472"/>
                    <a:pt x="1293" y="42580"/>
                    <a:pt x="1024" y="43657"/>
                  </a:cubicBezTo>
                  <a:cubicBezTo>
                    <a:pt x="729" y="45110"/>
                    <a:pt x="2262" y="46051"/>
                    <a:pt x="2908" y="47235"/>
                  </a:cubicBezTo>
                  <a:lnTo>
                    <a:pt x="3205" y="46643"/>
                  </a:lnTo>
                  <a:cubicBezTo>
                    <a:pt x="2692" y="45810"/>
                    <a:pt x="1347" y="44518"/>
                    <a:pt x="2477" y="43682"/>
                  </a:cubicBezTo>
                  <a:cubicBezTo>
                    <a:pt x="3715" y="42714"/>
                    <a:pt x="5789" y="42229"/>
                    <a:pt x="5761" y="40319"/>
                  </a:cubicBezTo>
                  <a:cubicBezTo>
                    <a:pt x="5761" y="39996"/>
                    <a:pt x="5815" y="39727"/>
                    <a:pt x="5922" y="39484"/>
                  </a:cubicBezTo>
                  <a:cubicBezTo>
                    <a:pt x="6435" y="38299"/>
                    <a:pt x="8291" y="38084"/>
                    <a:pt x="8990" y="37169"/>
                  </a:cubicBezTo>
                  <a:cubicBezTo>
                    <a:pt x="10526" y="34936"/>
                    <a:pt x="6973" y="32191"/>
                    <a:pt x="5330" y="30415"/>
                  </a:cubicBezTo>
                  <a:cubicBezTo>
                    <a:pt x="4281" y="29310"/>
                    <a:pt x="2774" y="28853"/>
                    <a:pt x="1616" y="27857"/>
                  </a:cubicBezTo>
                  <a:cubicBezTo>
                    <a:pt x="1482" y="27723"/>
                    <a:pt x="1536" y="27562"/>
                    <a:pt x="1482" y="27400"/>
                  </a:cubicBezTo>
                  <a:cubicBezTo>
                    <a:pt x="1454" y="27131"/>
                    <a:pt x="1508" y="26862"/>
                    <a:pt x="1698" y="26646"/>
                  </a:cubicBezTo>
                  <a:cubicBezTo>
                    <a:pt x="3151" y="24924"/>
                    <a:pt x="5896" y="23847"/>
                    <a:pt x="5789" y="21317"/>
                  </a:cubicBezTo>
                  <a:cubicBezTo>
                    <a:pt x="5815" y="20994"/>
                    <a:pt x="5922" y="20725"/>
                    <a:pt x="6058" y="20482"/>
                  </a:cubicBezTo>
                  <a:cubicBezTo>
                    <a:pt x="6704" y="19298"/>
                    <a:pt x="8373" y="18975"/>
                    <a:pt x="9529" y="18221"/>
                  </a:cubicBezTo>
                  <a:cubicBezTo>
                    <a:pt x="9798" y="18006"/>
                    <a:pt x="9987" y="17603"/>
                    <a:pt x="9798" y="17334"/>
                  </a:cubicBezTo>
                  <a:cubicBezTo>
                    <a:pt x="8157" y="15019"/>
                    <a:pt x="5222" y="14507"/>
                    <a:pt x="2800" y="13430"/>
                  </a:cubicBezTo>
                  <a:cubicBezTo>
                    <a:pt x="2397" y="13243"/>
                    <a:pt x="1939" y="13028"/>
                    <a:pt x="1724" y="12569"/>
                  </a:cubicBezTo>
                  <a:cubicBezTo>
                    <a:pt x="1454" y="12031"/>
                    <a:pt x="2074" y="11546"/>
                    <a:pt x="2451" y="11223"/>
                  </a:cubicBezTo>
                  <a:lnTo>
                    <a:pt x="3259" y="10577"/>
                  </a:lnTo>
                  <a:cubicBezTo>
                    <a:pt x="4361" y="9744"/>
                    <a:pt x="5492" y="8909"/>
                    <a:pt x="5922" y="7509"/>
                  </a:cubicBezTo>
                  <a:cubicBezTo>
                    <a:pt x="6030" y="7268"/>
                    <a:pt x="6166" y="7052"/>
                    <a:pt x="6327" y="6837"/>
                  </a:cubicBezTo>
                  <a:cubicBezTo>
                    <a:pt x="6973" y="5976"/>
                    <a:pt x="8050" y="5438"/>
                    <a:pt x="9018" y="5007"/>
                  </a:cubicBezTo>
                  <a:cubicBezTo>
                    <a:pt x="9557" y="4738"/>
                    <a:pt x="10336" y="4225"/>
                    <a:pt x="9959" y="3579"/>
                  </a:cubicBezTo>
                  <a:cubicBezTo>
                    <a:pt x="9098" y="1965"/>
                    <a:pt x="7537" y="108"/>
                    <a:pt x="5681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 rot="3062852">
              <a:off x="229710" y="-4974483"/>
              <a:ext cx="1878651" cy="8911117"/>
            </a:xfrm>
            <a:custGeom>
              <a:avLst/>
              <a:gdLst/>
              <a:ahLst/>
              <a:cxnLst/>
              <a:rect l="l" t="t" r="r" b="b"/>
              <a:pathLst>
                <a:path w="10067" h="47750" extrusionOk="0">
                  <a:moveTo>
                    <a:pt x="5472" y="0"/>
                  </a:moveTo>
                  <a:cubicBezTo>
                    <a:pt x="5434" y="0"/>
                    <a:pt x="5395" y="1"/>
                    <a:pt x="5355" y="3"/>
                  </a:cubicBezTo>
                  <a:cubicBezTo>
                    <a:pt x="6299" y="1402"/>
                    <a:pt x="9636" y="2238"/>
                    <a:pt x="8452" y="3960"/>
                  </a:cubicBezTo>
                  <a:cubicBezTo>
                    <a:pt x="7724" y="5009"/>
                    <a:pt x="6352" y="5655"/>
                    <a:pt x="5409" y="6598"/>
                  </a:cubicBezTo>
                  <a:cubicBezTo>
                    <a:pt x="5194" y="6839"/>
                    <a:pt x="4979" y="7082"/>
                    <a:pt x="4791" y="7377"/>
                  </a:cubicBezTo>
                  <a:cubicBezTo>
                    <a:pt x="4145" y="8697"/>
                    <a:pt x="3123" y="9692"/>
                    <a:pt x="2072" y="10689"/>
                  </a:cubicBezTo>
                  <a:cubicBezTo>
                    <a:pt x="1831" y="10930"/>
                    <a:pt x="1562" y="11174"/>
                    <a:pt x="1292" y="11415"/>
                  </a:cubicBezTo>
                  <a:cubicBezTo>
                    <a:pt x="1023" y="11712"/>
                    <a:pt x="726" y="11953"/>
                    <a:pt x="485" y="12330"/>
                  </a:cubicBezTo>
                  <a:cubicBezTo>
                    <a:pt x="162" y="12922"/>
                    <a:pt x="726" y="13381"/>
                    <a:pt x="1264" y="13568"/>
                  </a:cubicBezTo>
                  <a:cubicBezTo>
                    <a:pt x="3794" y="14483"/>
                    <a:pt x="6945" y="14619"/>
                    <a:pt x="8613" y="17041"/>
                  </a:cubicBezTo>
                  <a:cubicBezTo>
                    <a:pt x="8801" y="17256"/>
                    <a:pt x="8531" y="17605"/>
                    <a:pt x="8262" y="17795"/>
                  </a:cubicBezTo>
                  <a:cubicBezTo>
                    <a:pt x="6998" y="18548"/>
                    <a:pt x="5383" y="19140"/>
                    <a:pt x="4738" y="20458"/>
                  </a:cubicBezTo>
                  <a:cubicBezTo>
                    <a:pt x="4602" y="20727"/>
                    <a:pt x="4522" y="21024"/>
                    <a:pt x="4468" y="21347"/>
                  </a:cubicBezTo>
                  <a:cubicBezTo>
                    <a:pt x="4548" y="23931"/>
                    <a:pt x="1831" y="25087"/>
                    <a:pt x="431" y="26918"/>
                  </a:cubicBezTo>
                  <a:cubicBezTo>
                    <a:pt x="162" y="27241"/>
                    <a:pt x="1" y="27753"/>
                    <a:pt x="323" y="28130"/>
                  </a:cubicBezTo>
                  <a:cubicBezTo>
                    <a:pt x="565" y="28317"/>
                    <a:pt x="862" y="28560"/>
                    <a:pt x="1157" y="28722"/>
                  </a:cubicBezTo>
                  <a:cubicBezTo>
                    <a:pt x="4253" y="30147"/>
                    <a:pt x="7752" y="32167"/>
                    <a:pt x="8398" y="35827"/>
                  </a:cubicBezTo>
                  <a:cubicBezTo>
                    <a:pt x="8424" y="36258"/>
                    <a:pt x="7860" y="36499"/>
                    <a:pt x="7455" y="36635"/>
                  </a:cubicBezTo>
                  <a:cubicBezTo>
                    <a:pt x="6486" y="36904"/>
                    <a:pt x="5355" y="37335"/>
                    <a:pt x="4791" y="38114"/>
                  </a:cubicBezTo>
                  <a:cubicBezTo>
                    <a:pt x="4656" y="38304"/>
                    <a:pt x="4548" y="38519"/>
                    <a:pt x="4494" y="38760"/>
                  </a:cubicBezTo>
                  <a:cubicBezTo>
                    <a:pt x="4871" y="41236"/>
                    <a:pt x="2046" y="41775"/>
                    <a:pt x="700" y="43120"/>
                  </a:cubicBezTo>
                  <a:cubicBezTo>
                    <a:pt x="377" y="43417"/>
                    <a:pt x="565" y="43928"/>
                    <a:pt x="754" y="44251"/>
                  </a:cubicBezTo>
                  <a:cubicBezTo>
                    <a:pt x="1587" y="45489"/>
                    <a:pt x="2610" y="46512"/>
                    <a:pt x="3338" y="47750"/>
                  </a:cubicBezTo>
                  <a:lnTo>
                    <a:pt x="3687" y="47265"/>
                  </a:lnTo>
                  <a:cubicBezTo>
                    <a:pt x="3123" y="46001"/>
                    <a:pt x="780" y="44412"/>
                    <a:pt x="2126" y="43202"/>
                  </a:cubicBezTo>
                  <a:cubicBezTo>
                    <a:pt x="3392" y="42179"/>
                    <a:pt x="5678" y="41641"/>
                    <a:pt x="5517" y="39568"/>
                  </a:cubicBezTo>
                  <a:cubicBezTo>
                    <a:pt x="5545" y="39273"/>
                    <a:pt x="5599" y="39003"/>
                    <a:pt x="5706" y="38788"/>
                  </a:cubicBezTo>
                  <a:cubicBezTo>
                    <a:pt x="6271" y="37658"/>
                    <a:pt x="7860" y="37442"/>
                    <a:pt x="8962" y="36850"/>
                  </a:cubicBezTo>
                  <a:cubicBezTo>
                    <a:pt x="9231" y="36661"/>
                    <a:pt x="9500" y="36392"/>
                    <a:pt x="9393" y="36097"/>
                  </a:cubicBezTo>
                  <a:cubicBezTo>
                    <a:pt x="8262" y="32193"/>
                    <a:pt x="4791" y="30014"/>
                    <a:pt x="1454" y="28022"/>
                  </a:cubicBezTo>
                  <a:cubicBezTo>
                    <a:pt x="1318" y="27940"/>
                    <a:pt x="1239" y="27779"/>
                    <a:pt x="1211" y="27564"/>
                  </a:cubicBezTo>
                  <a:cubicBezTo>
                    <a:pt x="1185" y="27269"/>
                    <a:pt x="1292" y="26971"/>
                    <a:pt x="1508" y="26702"/>
                  </a:cubicBezTo>
                  <a:cubicBezTo>
                    <a:pt x="2987" y="25034"/>
                    <a:pt x="5571" y="23849"/>
                    <a:pt x="5517" y="21347"/>
                  </a:cubicBezTo>
                  <a:cubicBezTo>
                    <a:pt x="5545" y="21024"/>
                    <a:pt x="5625" y="20727"/>
                    <a:pt x="5760" y="20458"/>
                  </a:cubicBezTo>
                  <a:cubicBezTo>
                    <a:pt x="6378" y="19194"/>
                    <a:pt x="8047" y="18763"/>
                    <a:pt x="9259" y="18010"/>
                  </a:cubicBezTo>
                  <a:cubicBezTo>
                    <a:pt x="9744" y="17741"/>
                    <a:pt x="9744" y="17121"/>
                    <a:pt x="9393" y="16798"/>
                  </a:cubicBezTo>
                  <a:cubicBezTo>
                    <a:pt x="7347" y="14806"/>
                    <a:pt x="4468" y="14349"/>
                    <a:pt x="1938" y="13245"/>
                  </a:cubicBezTo>
                  <a:cubicBezTo>
                    <a:pt x="916" y="12760"/>
                    <a:pt x="1641" y="11658"/>
                    <a:pt x="2341" y="11253"/>
                  </a:cubicBezTo>
                  <a:cubicBezTo>
                    <a:pt x="2584" y="11038"/>
                    <a:pt x="2853" y="10797"/>
                    <a:pt x="3123" y="10581"/>
                  </a:cubicBezTo>
                  <a:cubicBezTo>
                    <a:pt x="4199" y="9638"/>
                    <a:pt x="5276" y="8723"/>
                    <a:pt x="5760" y="7324"/>
                  </a:cubicBezTo>
                  <a:cubicBezTo>
                    <a:pt x="5922" y="7029"/>
                    <a:pt x="6109" y="6785"/>
                    <a:pt x="6352" y="6544"/>
                  </a:cubicBezTo>
                  <a:cubicBezTo>
                    <a:pt x="7267" y="5575"/>
                    <a:pt x="8775" y="5037"/>
                    <a:pt x="9662" y="4094"/>
                  </a:cubicBezTo>
                  <a:cubicBezTo>
                    <a:pt x="10067" y="3691"/>
                    <a:pt x="9769" y="3045"/>
                    <a:pt x="9393" y="2748"/>
                  </a:cubicBezTo>
                  <a:cubicBezTo>
                    <a:pt x="8235" y="1670"/>
                    <a:pt x="7156" y="0"/>
                    <a:pt x="5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 rot="3062862">
              <a:off x="50325" y="-5131973"/>
              <a:ext cx="1953862" cy="8983734"/>
            </a:xfrm>
            <a:custGeom>
              <a:avLst/>
              <a:gdLst/>
              <a:ahLst/>
              <a:cxnLst/>
              <a:rect l="l" t="t" r="r" b="b"/>
              <a:pathLst>
                <a:path w="10470" h="48139" extrusionOk="0">
                  <a:moveTo>
                    <a:pt x="5660" y="1"/>
                  </a:moveTo>
                  <a:cubicBezTo>
                    <a:pt x="5578" y="1"/>
                    <a:pt x="5494" y="5"/>
                    <a:pt x="5409" y="15"/>
                  </a:cubicBezTo>
                  <a:cubicBezTo>
                    <a:pt x="6352" y="1335"/>
                    <a:pt x="9715" y="2142"/>
                    <a:pt x="8505" y="3891"/>
                  </a:cubicBezTo>
                  <a:cubicBezTo>
                    <a:pt x="7778" y="4967"/>
                    <a:pt x="6460" y="5667"/>
                    <a:pt x="5571" y="6636"/>
                  </a:cubicBezTo>
                  <a:cubicBezTo>
                    <a:pt x="5329" y="6879"/>
                    <a:pt x="5140" y="7120"/>
                    <a:pt x="4953" y="7417"/>
                  </a:cubicBezTo>
                  <a:cubicBezTo>
                    <a:pt x="4307" y="8735"/>
                    <a:pt x="3284" y="9786"/>
                    <a:pt x="2261" y="10835"/>
                  </a:cubicBezTo>
                  <a:cubicBezTo>
                    <a:pt x="1992" y="11078"/>
                    <a:pt x="1749" y="11347"/>
                    <a:pt x="1480" y="11588"/>
                  </a:cubicBezTo>
                  <a:cubicBezTo>
                    <a:pt x="834" y="12101"/>
                    <a:pt x="0" y="13285"/>
                    <a:pt x="1210" y="13688"/>
                  </a:cubicBezTo>
                  <a:cubicBezTo>
                    <a:pt x="3768" y="14495"/>
                    <a:pt x="6621" y="14656"/>
                    <a:pt x="8639" y="16540"/>
                  </a:cubicBezTo>
                  <a:cubicBezTo>
                    <a:pt x="8936" y="16838"/>
                    <a:pt x="8854" y="17376"/>
                    <a:pt x="8505" y="17617"/>
                  </a:cubicBezTo>
                  <a:cubicBezTo>
                    <a:pt x="7185" y="18425"/>
                    <a:pt x="5652" y="19124"/>
                    <a:pt x="4953" y="20470"/>
                  </a:cubicBezTo>
                  <a:cubicBezTo>
                    <a:pt x="4817" y="20739"/>
                    <a:pt x="4709" y="21008"/>
                    <a:pt x="4655" y="21359"/>
                  </a:cubicBezTo>
                  <a:cubicBezTo>
                    <a:pt x="4737" y="24130"/>
                    <a:pt x="1749" y="25235"/>
                    <a:pt x="403" y="27388"/>
                  </a:cubicBezTo>
                  <a:cubicBezTo>
                    <a:pt x="269" y="27629"/>
                    <a:pt x="241" y="27873"/>
                    <a:pt x="349" y="28088"/>
                  </a:cubicBezTo>
                  <a:cubicBezTo>
                    <a:pt x="485" y="28357"/>
                    <a:pt x="754" y="28572"/>
                    <a:pt x="1077" y="28734"/>
                  </a:cubicBezTo>
                  <a:cubicBezTo>
                    <a:pt x="3392" y="29703"/>
                    <a:pt x="5652" y="30833"/>
                    <a:pt x="7321" y="32771"/>
                  </a:cubicBezTo>
                  <a:cubicBezTo>
                    <a:pt x="7993" y="33579"/>
                    <a:pt x="9392" y="34924"/>
                    <a:pt x="8290" y="35839"/>
                  </a:cubicBezTo>
                  <a:cubicBezTo>
                    <a:pt x="7321" y="36593"/>
                    <a:pt x="5599" y="36701"/>
                    <a:pt x="4899" y="37749"/>
                  </a:cubicBezTo>
                  <a:cubicBezTo>
                    <a:pt x="4763" y="37965"/>
                    <a:pt x="4683" y="38208"/>
                    <a:pt x="4630" y="38531"/>
                  </a:cubicBezTo>
                  <a:cubicBezTo>
                    <a:pt x="4709" y="40576"/>
                    <a:pt x="2746" y="41438"/>
                    <a:pt x="1238" y="42353"/>
                  </a:cubicBezTo>
                  <a:cubicBezTo>
                    <a:pt x="485" y="42809"/>
                    <a:pt x="403" y="43724"/>
                    <a:pt x="1023" y="44291"/>
                  </a:cubicBezTo>
                  <a:cubicBezTo>
                    <a:pt x="2207" y="45421"/>
                    <a:pt x="3284" y="46685"/>
                    <a:pt x="4009" y="48138"/>
                  </a:cubicBezTo>
                  <a:lnTo>
                    <a:pt x="4522" y="47762"/>
                  </a:lnTo>
                  <a:cubicBezTo>
                    <a:pt x="3794" y="46524"/>
                    <a:pt x="2825" y="45475"/>
                    <a:pt x="1938" y="44263"/>
                  </a:cubicBezTo>
                  <a:cubicBezTo>
                    <a:pt x="1615" y="43724"/>
                    <a:pt x="1641" y="43078"/>
                    <a:pt x="2207" y="42730"/>
                  </a:cubicBezTo>
                  <a:cubicBezTo>
                    <a:pt x="3553" y="41840"/>
                    <a:pt x="5409" y="41356"/>
                    <a:pt x="5624" y="39580"/>
                  </a:cubicBezTo>
                  <a:cubicBezTo>
                    <a:pt x="5624" y="39177"/>
                    <a:pt x="5652" y="38772"/>
                    <a:pt x="5814" y="38395"/>
                  </a:cubicBezTo>
                  <a:cubicBezTo>
                    <a:pt x="5947" y="38019"/>
                    <a:pt x="6216" y="37724"/>
                    <a:pt x="6593" y="37480"/>
                  </a:cubicBezTo>
                  <a:cubicBezTo>
                    <a:pt x="7508" y="36862"/>
                    <a:pt x="8908" y="36970"/>
                    <a:pt x="9367" y="36027"/>
                  </a:cubicBezTo>
                  <a:cubicBezTo>
                    <a:pt x="10200" y="34520"/>
                    <a:pt x="8236" y="33148"/>
                    <a:pt x="7293" y="31990"/>
                  </a:cubicBezTo>
                  <a:cubicBezTo>
                    <a:pt x="5786" y="30080"/>
                    <a:pt x="3392" y="29434"/>
                    <a:pt x="1533" y="28114"/>
                  </a:cubicBezTo>
                  <a:cubicBezTo>
                    <a:pt x="1264" y="27873"/>
                    <a:pt x="1292" y="27576"/>
                    <a:pt x="1400" y="27306"/>
                  </a:cubicBezTo>
                  <a:cubicBezTo>
                    <a:pt x="1507" y="27037"/>
                    <a:pt x="1695" y="26796"/>
                    <a:pt x="1884" y="26581"/>
                  </a:cubicBezTo>
                  <a:cubicBezTo>
                    <a:pt x="3284" y="24966"/>
                    <a:pt x="5786" y="23754"/>
                    <a:pt x="5652" y="21359"/>
                  </a:cubicBezTo>
                  <a:cubicBezTo>
                    <a:pt x="5706" y="21008"/>
                    <a:pt x="5814" y="20713"/>
                    <a:pt x="5947" y="20444"/>
                  </a:cubicBezTo>
                  <a:cubicBezTo>
                    <a:pt x="6729" y="19124"/>
                    <a:pt x="8639" y="18694"/>
                    <a:pt x="9528" y="17509"/>
                  </a:cubicBezTo>
                  <a:cubicBezTo>
                    <a:pt x="10469" y="16299"/>
                    <a:pt x="7993" y="15492"/>
                    <a:pt x="6890" y="14979"/>
                  </a:cubicBezTo>
                  <a:cubicBezTo>
                    <a:pt x="5329" y="14254"/>
                    <a:pt x="3579" y="14118"/>
                    <a:pt x="2046" y="13311"/>
                  </a:cubicBezTo>
                  <a:cubicBezTo>
                    <a:pt x="1103" y="12854"/>
                    <a:pt x="1964" y="11911"/>
                    <a:pt x="2476" y="11427"/>
                  </a:cubicBezTo>
                  <a:cubicBezTo>
                    <a:pt x="2746" y="11186"/>
                    <a:pt x="3015" y="10942"/>
                    <a:pt x="3256" y="10701"/>
                  </a:cubicBezTo>
                  <a:cubicBezTo>
                    <a:pt x="4307" y="9704"/>
                    <a:pt x="5383" y="8735"/>
                    <a:pt x="5975" y="7389"/>
                  </a:cubicBezTo>
                  <a:cubicBezTo>
                    <a:pt x="6137" y="7094"/>
                    <a:pt x="6324" y="6825"/>
                    <a:pt x="6539" y="6556"/>
                  </a:cubicBezTo>
                  <a:cubicBezTo>
                    <a:pt x="7429" y="5587"/>
                    <a:pt x="8774" y="4913"/>
                    <a:pt x="9769" y="4026"/>
                  </a:cubicBezTo>
                  <a:cubicBezTo>
                    <a:pt x="10282" y="3596"/>
                    <a:pt x="9985" y="2896"/>
                    <a:pt x="9500" y="2545"/>
                  </a:cubicBezTo>
                  <a:cubicBezTo>
                    <a:pt x="8248" y="1624"/>
                    <a:pt x="7214" y="1"/>
                    <a:pt x="5660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 rot="3062862">
              <a:off x="-59097" y="-5253792"/>
              <a:ext cx="1949010" cy="9026657"/>
            </a:xfrm>
            <a:custGeom>
              <a:avLst/>
              <a:gdLst/>
              <a:ahLst/>
              <a:cxnLst/>
              <a:rect l="l" t="t" r="r" b="b"/>
              <a:pathLst>
                <a:path w="10444" h="48369" extrusionOk="0">
                  <a:moveTo>
                    <a:pt x="5118" y="1"/>
                  </a:moveTo>
                  <a:cubicBezTo>
                    <a:pt x="5091" y="1"/>
                    <a:pt x="5063" y="1"/>
                    <a:pt x="5035" y="2"/>
                  </a:cubicBezTo>
                  <a:cubicBezTo>
                    <a:pt x="5922" y="1401"/>
                    <a:pt x="9475" y="2075"/>
                    <a:pt x="8157" y="3931"/>
                  </a:cubicBezTo>
                  <a:cubicBezTo>
                    <a:pt x="7565" y="4793"/>
                    <a:pt x="6568" y="5467"/>
                    <a:pt x="5760" y="6246"/>
                  </a:cubicBezTo>
                  <a:cubicBezTo>
                    <a:pt x="5491" y="6515"/>
                    <a:pt x="5250" y="6758"/>
                    <a:pt x="5035" y="7053"/>
                  </a:cubicBezTo>
                  <a:cubicBezTo>
                    <a:pt x="4146" y="8589"/>
                    <a:pt x="3043" y="9906"/>
                    <a:pt x="1831" y="11226"/>
                  </a:cubicBezTo>
                  <a:cubicBezTo>
                    <a:pt x="1644" y="11442"/>
                    <a:pt x="1454" y="11657"/>
                    <a:pt x="1239" y="11872"/>
                  </a:cubicBezTo>
                  <a:cubicBezTo>
                    <a:pt x="944" y="12221"/>
                    <a:pt x="485" y="12572"/>
                    <a:pt x="405" y="13110"/>
                  </a:cubicBezTo>
                  <a:cubicBezTo>
                    <a:pt x="405" y="13567"/>
                    <a:pt x="836" y="13864"/>
                    <a:pt x="1239" y="13998"/>
                  </a:cubicBezTo>
                  <a:cubicBezTo>
                    <a:pt x="3689" y="14697"/>
                    <a:pt x="6488" y="14671"/>
                    <a:pt x="8372" y="16502"/>
                  </a:cubicBezTo>
                  <a:cubicBezTo>
                    <a:pt x="8775" y="16825"/>
                    <a:pt x="8480" y="17335"/>
                    <a:pt x="8103" y="17578"/>
                  </a:cubicBezTo>
                  <a:cubicBezTo>
                    <a:pt x="6676" y="18493"/>
                    <a:pt x="4953" y="19516"/>
                    <a:pt x="4497" y="21131"/>
                  </a:cubicBezTo>
                  <a:cubicBezTo>
                    <a:pt x="4389" y="21454"/>
                    <a:pt x="4361" y="21803"/>
                    <a:pt x="4335" y="22180"/>
                  </a:cubicBezTo>
                  <a:cubicBezTo>
                    <a:pt x="3876" y="24279"/>
                    <a:pt x="1885" y="25463"/>
                    <a:pt x="539" y="27024"/>
                  </a:cubicBezTo>
                  <a:cubicBezTo>
                    <a:pt x="352" y="27240"/>
                    <a:pt x="136" y="27563"/>
                    <a:pt x="82" y="27886"/>
                  </a:cubicBezTo>
                  <a:cubicBezTo>
                    <a:pt x="1" y="28155"/>
                    <a:pt x="136" y="28424"/>
                    <a:pt x="298" y="28531"/>
                  </a:cubicBezTo>
                  <a:cubicBezTo>
                    <a:pt x="3284" y="30228"/>
                    <a:pt x="8211" y="31169"/>
                    <a:pt x="8211" y="35019"/>
                  </a:cubicBezTo>
                  <a:cubicBezTo>
                    <a:pt x="8211" y="36096"/>
                    <a:pt x="6245" y="35960"/>
                    <a:pt x="5276" y="36714"/>
                  </a:cubicBezTo>
                  <a:cubicBezTo>
                    <a:pt x="5035" y="36929"/>
                    <a:pt x="4819" y="37144"/>
                    <a:pt x="4658" y="37413"/>
                  </a:cubicBezTo>
                  <a:cubicBezTo>
                    <a:pt x="4469" y="37683"/>
                    <a:pt x="4361" y="37980"/>
                    <a:pt x="4361" y="38328"/>
                  </a:cubicBezTo>
                  <a:cubicBezTo>
                    <a:pt x="4361" y="40320"/>
                    <a:pt x="2343" y="41128"/>
                    <a:pt x="916" y="42178"/>
                  </a:cubicBezTo>
                  <a:cubicBezTo>
                    <a:pt x="405" y="42527"/>
                    <a:pt x="82" y="43201"/>
                    <a:pt x="485" y="43739"/>
                  </a:cubicBezTo>
                  <a:cubicBezTo>
                    <a:pt x="1751" y="45219"/>
                    <a:pt x="3474" y="46403"/>
                    <a:pt x="4092" y="48369"/>
                  </a:cubicBezTo>
                  <a:lnTo>
                    <a:pt x="4791" y="48125"/>
                  </a:lnTo>
                  <a:cubicBezTo>
                    <a:pt x="4012" y="46403"/>
                    <a:pt x="2477" y="45300"/>
                    <a:pt x="1454" y="43658"/>
                  </a:cubicBezTo>
                  <a:cubicBezTo>
                    <a:pt x="1131" y="43147"/>
                    <a:pt x="1590" y="42635"/>
                    <a:pt x="2020" y="42340"/>
                  </a:cubicBezTo>
                  <a:cubicBezTo>
                    <a:pt x="3528" y="41371"/>
                    <a:pt x="5491" y="40563"/>
                    <a:pt x="5412" y="38518"/>
                  </a:cubicBezTo>
                  <a:cubicBezTo>
                    <a:pt x="5465" y="38195"/>
                    <a:pt x="5545" y="37952"/>
                    <a:pt x="5707" y="37736"/>
                  </a:cubicBezTo>
                  <a:cubicBezTo>
                    <a:pt x="6406" y="36714"/>
                    <a:pt x="8211" y="36634"/>
                    <a:pt x="8964" y="35719"/>
                  </a:cubicBezTo>
                  <a:cubicBezTo>
                    <a:pt x="10444" y="33968"/>
                    <a:pt x="7188" y="31923"/>
                    <a:pt x="5707" y="30713"/>
                  </a:cubicBezTo>
                  <a:cubicBezTo>
                    <a:pt x="4415" y="29662"/>
                    <a:pt x="2800" y="29339"/>
                    <a:pt x="1374" y="28398"/>
                  </a:cubicBezTo>
                  <a:cubicBezTo>
                    <a:pt x="1213" y="28290"/>
                    <a:pt x="1023" y="28155"/>
                    <a:pt x="1077" y="27886"/>
                  </a:cubicBezTo>
                  <a:cubicBezTo>
                    <a:pt x="1051" y="27591"/>
                    <a:pt x="1185" y="27293"/>
                    <a:pt x="1374" y="27052"/>
                  </a:cubicBezTo>
                  <a:cubicBezTo>
                    <a:pt x="2854" y="25222"/>
                    <a:pt x="5491" y="23956"/>
                    <a:pt x="5437" y="21346"/>
                  </a:cubicBezTo>
                  <a:cubicBezTo>
                    <a:pt x="5491" y="20995"/>
                    <a:pt x="5599" y="20726"/>
                    <a:pt x="5735" y="20457"/>
                  </a:cubicBezTo>
                  <a:cubicBezTo>
                    <a:pt x="6434" y="19111"/>
                    <a:pt x="7967" y="18412"/>
                    <a:pt x="9287" y="17604"/>
                  </a:cubicBezTo>
                  <a:cubicBezTo>
                    <a:pt x="9879" y="17201"/>
                    <a:pt x="9503" y="16502"/>
                    <a:pt x="9044" y="16151"/>
                  </a:cubicBezTo>
                  <a:cubicBezTo>
                    <a:pt x="6757" y="14618"/>
                    <a:pt x="4066" y="14536"/>
                    <a:pt x="1723" y="13459"/>
                  </a:cubicBezTo>
                  <a:cubicBezTo>
                    <a:pt x="808" y="13029"/>
                    <a:pt x="1777" y="12060"/>
                    <a:pt x="2262" y="11603"/>
                  </a:cubicBezTo>
                  <a:cubicBezTo>
                    <a:pt x="2531" y="11334"/>
                    <a:pt x="2774" y="11065"/>
                    <a:pt x="3043" y="10822"/>
                  </a:cubicBezTo>
                  <a:cubicBezTo>
                    <a:pt x="4092" y="9799"/>
                    <a:pt x="5114" y="8750"/>
                    <a:pt x="5735" y="7376"/>
                  </a:cubicBezTo>
                  <a:cubicBezTo>
                    <a:pt x="5896" y="7107"/>
                    <a:pt x="6083" y="6838"/>
                    <a:pt x="6299" y="6569"/>
                  </a:cubicBezTo>
                  <a:cubicBezTo>
                    <a:pt x="7160" y="5574"/>
                    <a:pt x="8480" y="4846"/>
                    <a:pt x="9421" y="3959"/>
                  </a:cubicBezTo>
                  <a:cubicBezTo>
                    <a:pt x="9690" y="3744"/>
                    <a:pt x="9851" y="3313"/>
                    <a:pt x="9610" y="3070"/>
                  </a:cubicBezTo>
                  <a:cubicBezTo>
                    <a:pt x="8444" y="1719"/>
                    <a:pt x="6937" y="1"/>
                    <a:pt x="5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83" y="-29"/>
            <a:ext cx="9048552" cy="5306759"/>
            <a:chOff x="1763475" y="2553450"/>
            <a:chExt cx="1117050" cy="738075"/>
          </a:xfrm>
        </p:grpSpPr>
        <p:sp>
          <p:nvSpPr>
            <p:cNvPr id="7" name="Google Shape;7;p1"/>
            <p:cNvSpPr/>
            <p:nvPr/>
          </p:nvSpPr>
          <p:spPr>
            <a:xfrm>
              <a:off x="2702800" y="2699750"/>
              <a:ext cx="2900" cy="3625"/>
            </a:xfrm>
            <a:custGeom>
              <a:avLst/>
              <a:gdLst/>
              <a:ahLst/>
              <a:cxnLst/>
              <a:rect l="l" t="t" r="r" b="b"/>
              <a:pathLst>
                <a:path w="116" h="145" extrusionOk="0">
                  <a:moveTo>
                    <a:pt x="58" y="0"/>
                  </a:moveTo>
                  <a:cubicBezTo>
                    <a:pt x="28" y="0"/>
                    <a:pt x="1" y="30"/>
                    <a:pt x="1" y="87"/>
                  </a:cubicBezTo>
                  <a:cubicBezTo>
                    <a:pt x="1" y="114"/>
                    <a:pt x="28" y="144"/>
                    <a:pt x="58" y="144"/>
                  </a:cubicBezTo>
                  <a:cubicBezTo>
                    <a:pt x="85" y="144"/>
                    <a:pt x="115" y="114"/>
                    <a:pt x="115" y="87"/>
                  </a:cubicBezTo>
                  <a:cubicBezTo>
                    <a:pt x="115" y="30"/>
                    <a:pt x="85" y="0"/>
                    <a:pt x="5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699200" y="2746175"/>
              <a:ext cx="1475" cy="1450"/>
            </a:xfrm>
            <a:custGeom>
              <a:avLst/>
              <a:gdLst/>
              <a:ahLst/>
              <a:cxnLst/>
              <a:rect l="l" t="t" r="r" b="b"/>
              <a:pathLst>
                <a:path w="59" h="58" extrusionOk="0">
                  <a:moveTo>
                    <a:pt x="31" y="0"/>
                  </a:moveTo>
                  <a:lnTo>
                    <a:pt x="1" y="28"/>
                  </a:lnTo>
                  <a:cubicBezTo>
                    <a:pt x="1" y="57"/>
                    <a:pt x="31" y="57"/>
                    <a:pt x="31" y="57"/>
                  </a:cubicBezTo>
                  <a:cubicBezTo>
                    <a:pt x="58" y="57"/>
                    <a:pt x="58" y="57"/>
                    <a:pt x="58" y="28"/>
                  </a:cubicBezTo>
                  <a:cubicBezTo>
                    <a:pt x="58" y="28"/>
                    <a:pt x="58" y="0"/>
                    <a:pt x="31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741350" y="2795400"/>
              <a:ext cx="2150" cy="2875"/>
            </a:xfrm>
            <a:custGeom>
              <a:avLst/>
              <a:gdLst/>
              <a:ahLst/>
              <a:cxnLst/>
              <a:rect l="l" t="t" r="r" b="b"/>
              <a:pathLst>
                <a:path w="86" h="115" extrusionOk="0">
                  <a:moveTo>
                    <a:pt x="28" y="0"/>
                  </a:moveTo>
                  <a:cubicBezTo>
                    <a:pt x="1" y="0"/>
                    <a:pt x="1" y="30"/>
                    <a:pt x="1" y="57"/>
                  </a:cubicBezTo>
                  <a:cubicBezTo>
                    <a:pt x="1" y="87"/>
                    <a:pt x="1" y="114"/>
                    <a:pt x="28" y="114"/>
                  </a:cubicBezTo>
                  <a:cubicBezTo>
                    <a:pt x="58" y="114"/>
                    <a:pt x="85" y="87"/>
                    <a:pt x="85" y="57"/>
                  </a:cubicBezTo>
                  <a:cubicBezTo>
                    <a:pt x="85" y="30"/>
                    <a:pt x="58" y="0"/>
                    <a:pt x="2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777050" y="2845350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28" y="1"/>
                  </a:moveTo>
                  <a:cubicBezTo>
                    <a:pt x="28" y="1"/>
                    <a:pt x="0" y="1"/>
                    <a:pt x="0" y="30"/>
                  </a:cubicBezTo>
                  <a:lnTo>
                    <a:pt x="28" y="58"/>
                  </a:lnTo>
                  <a:cubicBezTo>
                    <a:pt x="57" y="58"/>
                    <a:pt x="57" y="30"/>
                    <a:pt x="57" y="30"/>
                  </a:cubicBezTo>
                  <a:cubicBezTo>
                    <a:pt x="57" y="1"/>
                    <a:pt x="57" y="1"/>
                    <a:pt x="2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758475" y="2891775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28" y="1"/>
                  </a:moveTo>
                  <a:lnTo>
                    <a:pt x="1" y="28"/>
                  </a:lnTo>
                  <a:cubicBezTo>
                    <a:pt x="1" y="58"/>
                    <a:pt x="28" y="58"/>
                    <a:pt x="28" y="58"/>
                  </a:cubicBezTo>
                  <a:cubicBezTo>
                    <a:pt x="58" y="58"/>
                    <a:pt x="58" y="58"/>
                    <a:pt x="58" y="28"/>
                  </a:cubicBezTo>
                  <a:cubicBezTo>
                    <a:pt x="58" y="28"/>
                    <a:pt x="58" y="1"/>
                    <a:pt x="2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679975" y="2923175"/>
              <a:ext cx="3550" cy="2900"/>
            </a:xfrm>
            <a:custGeom>
              <a:avLst/>
              <a:gdLst/>
              <a:ahLst/>
              <a:cxnLst/>
              <a:rect l="l" t="t" r="r" b="b"/>
              <a:pathLst>
                <a:path w="142" h="116" extrusionOk="0">
                  <a:moveTo>
                    <a:pt x="85" y="1"/>
                  </a:moveTo>
                  <a:cubicBezTo>
                    <a:pt x="28" y="1"/>
                    <a:pt x="0" y="28"/>
                    <a:pt x="0" y="58"/>
                  </a:cubicBezTo>
                  <a:cubicBezTo>
                    <a:pt x="0" y="85"/>
                    <a:pt x="28" y="115"/>
                    <a:pt x="85" y="115"/>
                  </a:cubicBezTo>
                  <a:cubicBezTo>
                    <a:pt x="114" y="115"/>
                    <a:pt x="142" y="85"/>
                    <a:pt x="142" y="58"/>
                  </a:cubicBezTo>
                  <a:cubicBezTo>
                    <a:pt x="142" y="28"/>
                    <a:pt x="114" y="1"/>
                    <a:pt x="85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688525" y="2974575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28" y="1"/>
                  </a:moveTo>
                  <a:cubicBezTo>
                    <a:pt x="28" y="1"/>
                    <a:pt x="1" y="1"/>
                    <a:pt x="1" y="28"/>
                  </a:cubicBezTo>
                  <a:lnTo>
                    <a:pt x="28" y="58"/>
                  </a:lnTo>
                  <a:cubicBezTo>
                    <a:pt x="58" y="58"/>
                    <a:pt x="58" y="28"/>
                    <a:pt x="58" y="28"/>
                  </a:cubicBezTo>
                  <a:cubicBezTo>
                    <a:pt x="58" y="1"/>
                    <a:pt x="58" y="1"/>
                    <a:pt x="2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722050" y="3024550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8" y="0"/>
                  </a:moveTo>
                  <a:cubicBezTo>
                    <a:pt x="30" y="0"/>
                    <a:pt x="1" y="27"/>
                    <a:pt x="1" y="57"/>
                  </a:cubicBezTo>
                  <a:cubicBezTo>
                    <a:pt x="1" y="114"/>
                    <a:pt x="30" y="114"/>
                    <a:pt x="58" y="114"/>
                  </a:cubicBezTo>
                  <a:cubicBezTo>
                    <a:pt x="87" y="114"/>
                    <a:pt x="115" y="114"/>
                    <a:pt x="115" y="57"/>
                  </a:cubicBezTo>
                  <a:cubicBezTo>
                    <a:pt x="115" y="27"/>
                    <a:pt x="87" y="0"/>
                    <a:pt x="5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732050" y="3070225"/>
              <a:ext cx="2200" cy="2125"/>
            </a:xfrm>
            <a:custGeom>
              <a:avLst/>
              <a:gdLst/>
              <a:ahLst/>
              <a:cxnLst/>
              <a:rect l="l" t="t" r="r" b="b"/>
              <a:pathLst>
                <a:path w="88" h="85" extrusionOk="0">
                  <a:moveTo>
                    <a:pt x="30" y="0"/>
                  </a:moveTo>
                  <a:lnTo>
                    <a:pt x="0" y="28"/>
                  </a:lnTo>
                  <a:cubicBezTo>
                    <a:pt x="0" y="57"/>
                    <a:pt x="30" y="85"/>
                    <a:pt x="30" y="85"/>
                  </a:cubicBezTo>
                  <a:cubicBezTo>
                    <a:pt x="57" y="85"/>
                    <a:pt x="87" y="57"/>
                    <a:pt x="87" y="28"/>
                  </a:cubicBezTo>
                  <a:cubicBezTo>
                    <a:pt x="87" y="28"/>
                    <a:pt x="57" y="0"/>
                    <a:pt x="3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736325" y="3118025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8" y="0"/>
                  </a:moveTo>
                  <a:cubicBezTo>
                    <a:pt x="1" y="0"/>
                    <a:pt x="1" y="30"/>
                    <a:pt x="1" y="57"/>
                  </a:cubicBezTo>
                  <a:cubicBezTo>
                    <a:pt x="1" y="87"/>
                    <a:pt x="1" y="114"/>
                    <a:pt x="58" y="114"/>
                  </a:cubicBezTo>
                  <a:cubicBezTo>
                    <a:pt x="87" y="114"/>
                    <a:pt x="115" y="87"/>
                    <a:pt x="115" y="57"/>
                  </a:cubicBezTo>
                  <a:cubicBezTo>
                    <a:pt x="115" y="30"/>
                    <a:pt x="87" y="0"/>
                    <a:pt x="5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714925" y="3167300"/>
              <a:ext cx="750" cy="1450"/>
            </a:xfrm>
            <a:custGeom>
              <a:avLst/>
              <a:gdLst/>
              <a:ahLst/>
              <a:cxnLst/>
              <a:rect l="l" t="t" r="r" b="b"/>
              <a:pathLst>
                <a:path w="30" h="58" extrusionOk="0">
                  <a:moveTo>
                    <a:pt x="30" y="0"/>
                  </a:moveTo>
                  <a:cubicBezTo>
                    <a:pt x="0" y="0"/>
                    <a:pt x="0" y="28"/>
                    <a:pt x="0" y="28"/>
                  </a:cubicBezTo>
                  <a:cubicBezTo>
                    <a:pt x="0" y="28"/>
                    <a:pt x="0" y="57"/>
                    <a:pt x="30" y="57"/>
                  </a:cubicBezTo>
                  <a:lnTo>
                    <a:pt x="30" y="2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675675" y="3208700"/>
              <a:ext cx="2900" cy="2875"/>
            </a:xfrm>
            <a:custGeom>
              <a:avLst/>
              <a:gdLst/>
              <a:ahLst/>
              <a:cxnLst/>
              <a:rect l="l" t="t" r="r" b="b"/>
              <a:pathLst>
                <a:path w="116" h="115" extrusionOk="0">
                  <a:moveTo>
                    <a:pt x="58" y="0"/>
                  </a:moveTo>
                  <a:cubicBezTo>
                    <a:pt x="28" y="0"/>
                    <a:pt x="1" y="28"/>
                    <a:pt x="1" y="57"/>
                  </a:cubicBezTo>
                  <a:cubicBezTo>
                    <a:pt x="1" y="85"/>
                    <a:pt x="28" y="114"/>
                    <a:pt x="58" y="114"/>
                  </a:cubicBezTo>
                  <a:cubicBezTo>
                    <a:pt x="85" y="114"/>
                    <a:pt x="115" y="85"/>
                    <a:pt x="115" y="57"/>
                  </a:cubicBezTo>
                  <a:cubicBezTo>
                    <a:pt x="115" y="28"/>
                    <a:pt x="85" y="0"/>
                    <a:pt x="5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648550" y="3262200"/>
              <a:ext cx="2900" cy="2875"/>
            </a:xfrm>
            <a:custGeom>
              <a:avLst/>
              <a:gdLst/>
              <a:ahLst/>
              <a:cxnLst/>
              <a:rect l="l" t="t" r="r" b="b"/>
              <a:pathLst>
                <a:path w="116" h="115" extrusionOk="0">
                  <a:moveTo>
                    <a:pt x="58" y="0"/>
                  </a:moveTo>
                  <a:cubicBezTo>
                    <a:pt x="28" y="0"/>
                    <a:pt x="1" y="30"/>
                    <a:pt x="1" y="58"/>
                  </a:cubicBezTo>
                  <a:cubicBezTo>
                    <a:pt x="1" y="87"/>
                    <a:pt x="28" y="115"/>
                    <a:pt x="58" y="115"/>
                  </a:cubicBezTo>
                  <a:cubicBezTo>
                    <a:pt x="85" y="115"/>
                    <a:pt x="115" y="87"/>
                    <a:pt x="115" y="58"/>
                  </a:cubicBezTo>
                  <a:cubicBezTo>
                    <a:pt x="115" y="30"/>
                    <a:pt x="85" y="0"/>
                    <a:pt x="5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576450" y="3210800"/>
              <a:ext cx="2875" cy="2200"/>
            </a:xfrm>
            <a:custGeom>
              <a:avLst/>
              <a:gdLst/>
              <a:ahLst/>
              <a:cxnLst/>
              <a:rect l="l" t="t" r="r" b="b"/>
              <a:pathLst>
                <a:path w="115" h="88" extrusionOk="0">
                  <a:moveTo>
                    <a:pt x="57" y="1"/>
                  </a:moveTo>
                  <a:cubicBezTo>
                    <a:pt x="30" y="1"/>
                    <a:pt x="0" y="1"/>
                    <a:pt x="0" y="30"/>
                  </a:cubicBezTo>
                  <a:cubicBezTo>
                    <a:pt x="0" y="88"/>
                    <a:pt x="30" y="88"/>
                    <a:pt x="57" y="88"/>
                  </a:cubicBezTo>
                  <a:cubicBezTo>
                    <a:pt x="87" y="88"/>
                    <a:pt x="114" y="88"/>
                    <a:pt x="114" y="30"/>
                  </a:cubicBezTo>
                  <a:cubicBezTo>
                    <a:pt x="114" y="1"/>
                    <a:pt x="87" y="1"/>
                    <a:pt x="57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533625" y="3202975"/>
              <a:ext cx="2175" cy="2150"/>
            </a:xfrm>
            <a:custGeom>
              <a:avLst/>
              <a:gdLst/>
              <a:ahLst/>
              <a:cxnLst/>
              <a:rect l="l" t="t" r="r" b="b"/>
              <a:pathLst>
                <a:path w="87" h="86" extrusionOk="0">
                  <a:moveTo>
                    <a:pt x="57" y="1"/>
                  </a:moveTo>
                  <a:cubicBezTo>
                    <a:pt x="30" y="1"/>
                    <a:pt x="0" y="28"/>
                    <a:pt x="0" y="58"/>
                  </a:cubicBezTo>
                  <a:cubicBezTo>
                    <a:pt x="0" y="58"/>
                    <a:pt x="30" y="85"/>
                    <a:pt x="57" y="85"/>
                  </a:cubicBezTo>
                  <a:cubicBezTo>
                    <a:pt x="87" y="85"/>
                    <a:pt x="87" y="58"/>
                    <a:pt x="87" y="58"/>
                  </a:cubicBezTo>
                  <a:cubicBezTo>
                    <a:pt x="87" y="28"/>
                    <a:pt x="87" y="1"/>
                    <a:pt x="57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483650" y="3230800"/>
              <a:ext cx="1450" cy="750"/>
            </a:xfrm>
            <a:custGeom>
              <a:avLst/>
              <a:gdLst/>
              <a:ahLst/>
              <a:cxnLst/>
              <a:rect l="l" t="t" r="r" b="b"/>
              <a:pathLst>
                <a:path w="58" h="30" extrusionOk="0">
                  <a:moveTo>
                    <a:pt x="1" y="0"/>
                  </a:moveTo>
                  <a:cubicBezTo>
                    <a:pt x="1" y="30"/>
                    <a:pt x="30" y="30"/>
                    <a:pt x="30" y="30"/>
                  </a:cubicBezTo>
                  <a:cubicBezTo>
                    <a:pt x="58" y="30"/>
                    <a:pt x="58" y="30"/>
                    <a:pt x="5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426550" y="3280075"/>
              <a:ext cx="2200" cy="2125"/>
            </a:xfrm>
            <a:custGeom>
              <a:avLst/>
              <a:gdLst/>
              <a:ahLst/>
              <a:cxnLst/>
              <a:rect l="l" t="t" r="r" b="b"/>
              <a:pathLst>
                <a:path w="88" h="85" extrusionOk="0">
                  <a:moveTo>
                    <a:pt x="30" y="0"/>
                  </a:moveTo>
                  <a:lnTo>
                    <a:pt x="0" y="28"/>
                  </a:lnTo>
                  <a:cubicBezTo>
                    <a:pt x="0" y="57"/>
                    <a:pt x="30" y="85"/>
                    <a:pt x="30" y="85"/>
                  </a:cubicBezTo>
                  <a:cubicBezTo>
                    <a:pt x="58" y="85"/>
                    <a:pt x="87" y="57"/>
                    <a:pt x="87" y="28"/>
                  </a:cubicBezTo>
                  <a:cubicBezTo>
                    <a:pt x="87" y="28"/>
                    <a:pt x="58" y="0"/>
                    <a:pt x="3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420850" y="3189400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30" y="0"/>
                  </a:moveTo>
                  <a:cubicBezTo>
                    <a:pt x="30" y="0"/>
                    <a:pt x="0" y="0"/>
                    <a:pt x="0" y="30"/>
                  </a:cubicBezTo>
                  <a:cubicBezTo>
                    <a:pt x="0" y="57"/>
                    <a:pt x="30" y="57"/>
                    <a:pt x="30" y="57"/>
                  </a:cubicBezTo>
                  <a:cubicBezTo>
                    <a:pt x="57" y="57"/>
                    <a:pt x="57" y="57"/>
                    <a:pt x="57" y="30"/>
                  </a:cubicBezTo>
                  <a:cubicBezTo>
                    <a:pt x="57" y="0"/>
                    <a:pt x="57" y="0"/>
                    <a:pt x="3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45175" y="3166550"/>
              <a:ext cx="2200" cy="1450"/>
            </a:xfrm>
            <a:custGeom>
              <a:avLst/>
              <a:gdLst/>
              <a:ahLst/>
              <a:cxnLst/>
              <a:rect l="l" t="t" r="r" b="b"/>
              <a:pathLst>
                <a:path w="88" h="58" extrusionOk="0">
                  <a:moveTo>
                    <a:pt x="58" y="1"/>
                  </a:moveTo>
                  <a:cubicBezTo>
                    <a:pt x="30" y="1"/>
                    <a:pt x="1" y="1"/>
                    <a:pt x="1" y="30"/>
                  </a:cubicBezTo>
                  <a:cubicBezTo>
                    <a:pt x="1" y="58"/>
                    <a:pt x="30" y="58"/>
                    <a:pt x="58" y="58"/>
                  </a:cubicBezTo>
                  <a:cubicBezTo>
                    <a:pt x="58" y="58"/>
                    <a:pt x="87" y="58"/>
                    <a:pt x="87" y="30"/>
                  </a:cubicBezTo>
                  <a:cubicBezTo>
                    <a:pt x="87" y="1"/>
                    <a:pt x="58" y="1"/>
                    <a:pt x="5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425" y="3112300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30" y="1"/>
                  </a:moveTo>
                  <a:cubicBezTo>
                    <a:pt x="0" y="1"/>
                    <a:pt x="0" y="30"/>
                    <a:pt x="0" y="30"/>
                  </a:cubicBezTo>
                  <a:cubicBezTo>
                    <a:pt x="0" y="58"/>
                    <a:pt x="0" y="58"/>
                    <a:pt x="30" y="58"/>
                  </a:cubicBezTo>
                  <a:cubicBezTo>
                    <a:pt x="30" y="58"/>
                    <a:pt x="58" y="58"/>
                    <a:pt x="58" y="30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88000" y="3069475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8" y="1"/>
                  </a:moveTo>
                  <a:cubicBezTo>
                    <a:pt x="30" y="1"/>
                    <a:pt x="1" y="30"/>
                    <a:pt x="1" y="58"/>
                  </a:cubicBezTo>
                  <a:cubicBezTo>
                    <a:pt x="1" y="87"/>
                    <a:pt x="30" y="115"/>
                    <a:pt x="58" y="115"/>
                  </a:cubicBezTo>
                  <a:cubicBezTo>
                    <a:pt x="87" y="115"/>
                    <a:pt x="115" y="87"/>
                    <a:pt x="115" y="58"/>
                  </a:cubicBezTo>
                  <a:cubicBezTo>
                    <a:pt x="115" y="30"/>
                    <a:pt x="87" y="1"/>
                    <a:pt x="5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407300" y="3020950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28" y="0"/>
                  </a:moveTo>
                  <a:cubicBezTo>
                    <a:pt x="1" y="0"/>
                    <a:pt x="1" y="30"/>
                    <a:pt x="1" y="30"/>
                  </a:cubicBezTo>
                  <a:cubicBezTo>
                    <a:pt x="1" y="57"/>
                    <a:pt x="1" y="57"/>
                    <a:pt x="28" y="57"/>
                  </a:cubicBezTo>
                  <a:cubicBezTo>
                    <a:pt x="28" y="57"/>
                    <a:pt x="58" y="57"/>
                    <a:pt x="58" y="3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85150" y="2963850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8" y="0"/>
                  </a:moveTo>
                  <a:cubicBezTo>
                    <a:pt x="30" y="0"/>
                    <a:pt x="0" y="30"/>
                    <a:pt x="0" y="57"/>
                  </a:cubicBezTo>
                  <a:cubicBezTo>
                    <a:pt x="0" y="87"/>
                    <a:pt x="30" y="114"/>
                    <a:pt x="58" y="114"/>
                  </a:cubicBezTo>
                  <a:cubicBezTo>
                    <a:pt x="87" y="114"/>
                    <a:pt x="115" y="87"/>
                    <a:pt x="115" y="57"/>
                  </a:cubicBezTo>
                  <a:cubicBezTo>
                    <a:pt x="115" y="30"/>
                    <a:pt x="87" y="0"/>
                    <a:pt x="5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415125" y="2924600"/>
              <a:ext cx="2875" cy="2150"/>
            </a:xfrm>
            <a:custGeom>
              <a:avLst/>
              <a:gdLst/>
              <a:ahLst/>
              <a:cxnLst/>
              <a:rect l="l" t="t" r="r" b="b"/>
              <a:pathLst>
                <a:path w="115" h="86" extrusionOk="0">
                  <a:moveTo>
                    <a:pt x="58" y="1"/>
                  </a:moveTo>
                  <a:cubicBezTo>
                    <a:pt x="30" y="1"/>
                    <a:pt x="1" y="28"/>
                    <a:pt x="1" y="28"/>
                  </a:cubicBezTo>
                  <a:cubicBezTo>
                    <a:pt x="1" y="58"/>
                    <a:pt x="30" y="85"/>
                    <a:pt x="58" y="85"/>
                  </a:cubicBezTo>
                  <a:cubicBezTo>
                    <a:pt x="87" y="85"/>
                    <a:pt x="115" y="58"/>
                    <a:pt x="115" y="28"/>
                  </a:cubicBezTo>
                  <a:cubicBezTo>
                    <a:pt x="115" y="28"/>
                    <a:pt x="87" y="1"/>
                    <a:pt x="5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80175" y="2868925"/>
              <a:ext cx="2150" cy="2900"/>
            </a:xfrm>
            <a:custGeom>
              <a:avLst/>
              <a:gdLst/>
              <a:ahLst/>
              <a:cxnLst/>
              <a:rect l="l" t="t" r="r" b="b"/>
              <a:pathLst>
                <a:path w="86" h="116" extrusionOk="0">
                  <a:moveTo>
                    <a:pt x="28" y="1"/>
                  </a:moveTo>
                  <a:cubicBezTo>
                    <a:pt x="1" y="1"/>
                    <a:pt x="1" y="28"/>
                    <a:pt x="1" y="58"/>
                  </a:cubicBezTo>
                  <a:cubicBezTo>
                    <a:pt x="1" y="85"/>
                    <a:pt x="1" y="115"/>
                    <a:pt x="28" y="115"/>
                  </a:cubicBezTo>
                  <a:cubicBezTo>
                    <a:pt x="58" y="115"/>
                    <a:pt x="85" y="85"/>
                    <a:pt x="85" y="58"/>
                  </a:cubicBezTo>
                  <a:cubicBezTo>
                    <a:pt x="85" y="28"/>
                    <a:pt x="58" y="1"/>
                    <a:pt x="2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449400" y="2824675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30" y="1"/>
                  </a:moveTo>
                  <a:cubicBezTo>
                    <a:pt x="0" y="1"/>
                    <a:pt x="0" y="28"/>
                    <a:pt x="0" y="28"/>
                  </a:cubicBezTo>
                  <a:cubicBezTo>
                    <a:pt x="0" y="58"/>
                    <a:pt x="0" y="58"/>
                    <a:pt x="30" y="58"/>
                  </a:cubicBezTo>
                  <a:cubicBezTo>
                    <a:pt x="57" y="58"/>
                    <a:pt x="57" y="58"/>
                    <a:pt x="57" y="28"/>
                  </a:cubicBezTo>
                  <a:cubicBezTo>
                    <a:pt x="57" y="28"/>
                    <a:pt x="57" y="1"/>
                    <a:pt x="30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420150" y="2774725"/>
              <a:ext cx="2150" cy="2125"/>
            </a:xfrm>
            <a:custGeom>
              <a:avLst/>
              <a:gdLst/>
              <a:ahLst/>
              <a:cxnLst/>
              <a:rect l="l" t="t" r="r" b="b"/>
              <a:pathLst>
                <a:path w="86" h="85" extrusionOk="0">
                  <a:moveTo>
                    <a:pt x="58" y="0"/>
                  </a:moveTo>
                  <a:cubicBezTo>
                    <a:pt x="28" y="0"/>
                    <a:pt x="1" y="28"/>
                    <a:pt x="1" y="28"/>
                  </a:cubicBezTo>
                  <a:cubicBezTo>
                    <a:pt x="1" y="57"/>
                    <a:pt x="28" y="85"/>
                    <a:pt x="58" y="85"/>
                  </a:cubicBezTo>
                  <a:cubicBezTo>
                    <a:pt x="58" y="85"/>
                    <a:pt x="85" y="57"/>
                    <a:pt x="85" y="28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455100" y="2723325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30" y="1"/>
                  </a:moveTo>
                  <a:cubicBezTo>
                    <a:pt x="0" y="1"/>
                    <a:pt x="0" y="1"/>
                    <a:pt x="0" y="28"/>
                  </a:cubicBezTo>
                  <a:cubicBezTo>
                    <a:pt x="0" y="58"/>
                    <a:pt x="0" y="58"/>
                    <a:pt x="30" y="58"/>
                  </a:cubicBezTo>
                  <a:cubicBezTo>
                    <a:pt x="58" y="58"/>
                    <a:pt x="58" y="58"/>
                    <a:pt x="58" y="28"/>
                  </a:cubicBezTo>
                  <a:cubicBezTo>
                    <a:pt x="58" y="1"/>
                    <a:pt x="58" y="1"/>
                    <a:pt x="30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58025" y="2727600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30" y="1"/>
                  </a:moveTo>
                  <a:cubicBezTo>
                    <a:pt x="1" y="1"/>
                    <a:pt x="1" y="1"/>
                    <a:pt x="1" y="28"/>
                  </a:cubicBezTo>
                  <a:cubicBezTo>
                    <a:pt x="1" y="58"/>
                    <a:pt x="1" y="58"/>
                    <a:pt x="30" y="58"/>
                  </a:cubicBezTo>
                  <a:cubicBezTo>
                    <a:pt x="58" y="58"/>
                    <a:pt x="58" y="58"/>
                    <a:pt x="58" y="28"/>
                  </a:cubicBezTo>
                  <a:cubicBezTo>
                    <a:pt x="58" y="1"/>
                    <a:pt x="58" y="1"/>
                    <a:pt x="30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56600" y="2639100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8" y="1"/>
                  </a:moveTo>
                  <a:cubicBezTo>
                    <a:pt x="30" y="1"/>
                    <a:pt x="0" y="28"/>
                    <a:pt x="0" y="58"/>
                  </a:cubicBezTo>
                  <a:cubicBezTo>
                    <a:pt x="0" y="85"/>
                    <a:pt x="30" y="115"/>
                    <a:pt x="58" y="115"/>
                  </a:cubicBezTo>
                  <a:cubicBezTo>
                    <a:pt x="87" y="115"/>
                    <a:pt x="115" y="85"/>
                    <a:pt x="115" y="58"/>
                  </a:cubicBezTo>
                  <a:cubicBezTo>
                    <a:pt x="115" y="28"/>
                    <a:pt x="87" y="1"/>
                    <a:pt x="5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285975" y="2699750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27" y="0"/>
                  </a:moveTo>
                  <a:lnTo>
                    <a:pt x="0" y="30"/>
                  </a:lnTo>
                  <a:lnTo>
                    <a:pt x="27" y="57"/>
                  </a:lnTo>
                  <a:lnTo>
                    <a:pt x="57" y="3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260275" y="2600550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7" y="1"/>
                  </a:moveTo>
                  <a:cubicBezTo>
                    <a:pt x="28" y="1"/>
                    <a:pt x="0" y="28"/>
                    <a:pt x="0" y="58"/>
                  </a:cubicBezTo>
                  <a:cubicBezTo>
                    <a:pt x="0" y="85"/>
                    <a:pt x="28" y="115"/>
                    <a:pt x="57" y="115"/>
                  </a:cubicBezTo>
                  <a:cubicBezTo>
                    <a:pt x="85" y="115"/>
                    <a:pt x="114" y="85"/>
                    <a:pt x="114" y="58"/>
                  </a:cubicBezTo>
                  <a:cubicBezTo>
                    <a:pt x="114" y="28"/>
                    <a:pt x="85" y="1"/>
                    <a:pt x="57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206025" y="2596950"/>
              <a:ext cx="2875" cy="2900"/>
            </a:xfrm>
            <a:custGeom>
              <a:avLst/>
              <a:gdLst/>
              <a:ahLst/>
              <a:cxnLst/>
              <a:rect l="l" t="t" r="r" b="b"/>
              <a:pathLst>
                <a:path w="115" h="116" extrusionOk="0">
                  <a:moveTo>
                    <a:pt x="57" y="1"/>
                  </a:moveTo>
                  <a:cubicBezTo>
                    <a:pt x="28" y="1"/>
                    <a:pt x="0" y="31"/>
                    <a:pt x="0" y="58"/>
                  </a:cubicBezTo>
                  <a:cubicBezTo>
                    <a:pt x="0" y="88"/>
                    <a:pt x="28" y="115"/>
                    <a:pt x="57" y="115"/>
                  </a:cubicBezTo>
                  <a:cubicBezTo>
                    <a:pt x="85" y="115"/>
                    <a:pt x="115" y="88"/>
                    <a:pt x="115" y="58"/>
                  </a:cubicBezTo>
                  <a:cubicBezTo>
                    <a:pt x="115" y="31"/>
                    <a:pt x="85" y="1"/>
                    <a:pt x="57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141775" y="2613400"/>
              <a:ext cx="1450" cy="2150"/>
            </a:xfrm>
            <a:custGeom>
              <a:avLst/>
              <a:gdLst/>
              <a:ahLst/>
              <a:cxnLst/>
              <a:rect l="l" t="t" r="r" b="b"/>
              <a:pathLst>
                <a:path w="58" h="86" extrusionOk="0">
                  <a:moveTo>
                    <a:pt x="28" y="1"/>
                  </a:moveTo>
                  <a:lnTo>
                    <a:pt x="1" y="28"/>
                  </a:lnTo>
                  <a:cubicBezTo>
                    <a:pt x="1" y="58"/>
                    <a:pt x="28" y="85"/>
                    <a:pt x="28" y="85"/>
                  </a:cubicBezTo>
                  <a:cubicBezTo>
                    <a:pt x="58" y="85"/>
                    <a:pt x="58" y="58"/>
                    <a:pt x="58" y="28"/>
                  </a:cubicBezTo>
                  <a:cubicBezTo>
                    <a:pt x="58" y="28"/>
                    <a:pt x="58" y="1"/>
                    <a:pt x="2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151025" y="2691925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8" y="0"/>
                  </a:moveTo>
                  <a:cubicBezTo>
                    <a:pt x="30" y="0"/>
                    <a:pt x="1" y="28"/>
                    <a:pt x="1" y="57"/>
                  </a:cubicBezTo>
                  <a:cubicBezTo>
                    <a:pt x="1" y="85"/>
                    <a:pt x="30" y="115"/>
                    <a:pt x="58" y="115"/>
                  </a:cubicBezTo>
                  <a:cubicBezTo>
                    <a:pt x="115" y="115"/>
                    <a:pt x="115" y="85"/>
                    <a:pt x="115" y="57"/>
                  </a:cubicBezTo>
                  <a:cubicBezTo>
                    <a:pt x="115" y="28"/>
                    <a:pt x="115" y="0"/>
                    <a:pt x="5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094675" y="2714025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7" y="0"/>
                  </a:moveTo>
                  <a:cubicBezTo>
                    <a:pt x="28" y="0"/>
                    <a:pt x="0" y="30"/>
                    <a:pt x="0" y="57"/>
                  </a:cubicBezTo>
                  <a:cubicBezTo>
                    <a:pt x="0" y="87"/>
                    <a:pt x="28" y="114"/>
                    <a:pt x="57" y="114"/>
                  </a:cubicBezTo>
                  <a:cubicBezTo>
                    <a:pt x="85" y="114"/>
                    <a:pt x="115" y="87"/>
                    <a:pt x="115" y="57"/>
                  </a:cubicBezTo>
                  <a:cubicBezTo>
                    <a:pt x="115" y="30"/>
                    <a:pt x="85" y="0"/>
                    <a:pt x="57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123225" y="2762550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28" y="1"/>
                  </a:moveTo>
                  <a:lnTo>
                    <a:pt x="0" y="30"/>
                  </a:lnTo>
                  <a:cubicBezTo>
                    <a:pt x="0" y="58"/>
                    <a:pt x="28" y="58"/>
                    <a:pt x="28" y="58"/>
                  </a:cubicBezTo>
                  <a:cubicBezTo>
                    <a:pt x="57" y="58"/>
                    <a:pt x="57" y="58"/>
                    <a:pt x="57" y="30"/>
                  </a:cubicBezTo>
                  <a:cubicBezTo>
                    <a:pt x="57" y="30"/>
                    <a:pt x="57" y="1"/>
                    <a:pt x="2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146075" y="2803275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7" y="0"/>
                  </a:moveTo>
                  <a:cubicBezTo>
                    <a:pt x="27" y="0"/>
                    <a:pt x="0" y="28"/>
                    <a:pt x="0" y="57"/>
                  </a:cubicBezTo>
                  <a:cubicBezTo>
                    <a:pt x="0" y="85"/>
                    <a:pt x="27" y="114"/>
                    <a:pt x="57" y="114"/>
                  </a:cubicBezTo>
                  <a:cubicBezTo>
                    <a:pt x="85" y="114"/>
                    <a:pt x="114" y="85"/>
                    <a:pt x="114" y="57"/>
                  </a:cubicBezTo>
                  <a:cubicBezTo>
                    <a:pt x="114" y="28"/>
                    <a:pt x="85" y="0"/>
                    <a:pt x="57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087525" y="2873900"/>
              <a:ext cx="2150" cy="2875"/>
            </a:xfrm>
            <a:custGeom>
              <a:avLst/>
              <a:gdLst/>
              <a:ahLst/>
              <a:cxnLst/>
              <a:rect l="l" t="t" r="r" b="b"/>
              <a:pathLst>
                <a:path w="86" h="115" extrusionOk="0">
                  <a:moveTo>
                    <a:pt x="58" y="1"/>
                  </a:moveTo>
                  <a:cubicBezTo>
                    <a:pt x="1" y="1"/>
                    <a:pt x="1" y="30"/>
                    <a:pt x="1" y="58"/>
                  </a:cubicBezTo>
                  <a:cubicBezTo>
                    <a:pt x="1" y="87"/>
                    <a:pt x="1" y="115"/>
                    <a:pt x="58" y="115"/>
                  </a:cubicBezTo>
                  <a:cubicBezTo>
                    <a:pt x="85" y="115"/>
                    <a:pt x="85" y="87"/>
                    <a:pt x="85" y="58"/>
                  </a:cubicBezTo>
                  <a:cubicBezTo>
                    <a:pt x="85" y="30"/>
                    <a:pt x="85" y="1"/>
                    <a:pt x="5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186725" y="2884650"/>
              <a:ext cx="2875" cy="3550"/>
            </a:xfrm>
            <a:custGeom>
              <a:avLst/>
              <a:gdLst/>
              <a:ahLst/>
              <a:cxnLst/>
              <a:rect l="l" t="t" r="r" b="b"/>
              <a:pathLst>
                <a:path w="115" h="142" extrusionOk="0">
                  <a:moveTo>
                    <a:pt x="57" y="0"/>
                  </a:moveTo>
                  <a:cubicBezTo>
                    <a:pt x="30" y="0"/>
                    <a:pt x="0" y="27"/>
                    <a:pt x="0" y="57"/>
                  </a:cubicBezTo>
                  <a:cubicBezTo>
                    <a:pt x="0" y="114"/>
                    <a:pt x="30" y="142"/>
                    <a:pt x="57" y="142"/>
                  </a:cubicBezTo>
                  <a:cubicBezTo>
                    <a:pt x="114" y="142"/>
                    <a:pt x="114" y="114"/>
                    <a:pt x="114" y="57"/>
                  </a:cubicBezTo>
                  <a:cubicBezTo>
                    <a:pt x="114" y="27"/>
                    <a:pt x="114" y="0"/>
                    <a:pt x="57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182425" y="2940325"/>
              <a:ext cx="1475" cy="1450"/>
            </a:xfrm>
            <a:custGeom>
              <a:avLst/>
              <a:gdLst/>
              <a:ahLst/>
              <a:cxnLst/>
              <a:rect l="l" t="t" r="r" b="b"/>
              <a:pathLst>
                <a:path w="59" h="58" extrusionOk="0">
                  <a:moveTo>
                    <a:pt x="31" y="0"/>
                  </a:moveTo>
                  <a:cubicBezTo>
                    <a:pt x="1" y="0"/>
                    <a:pt x="1" y="27"/>
                    <a:pt x="1" y="27"/>
                  </a:cubicBezTo>
                  <a:cubicBezTo>
                    <a:pt x="1" y="57"/>
                    <a:pt x="1" y="57"/>
                    <a:pt x="31" y="57"/>
                  </a:cubicBezTo>
                  <a:cubicBezTo>
                    <a:pt x="58" y="57"/>
                    <a:pt x="58" y="57"/>
                    <a:pt x="58" y="27"/>
                  </a:cubicBezTo>
                  <a:cubicBezTo>
                    <a:pt x="58" y="27"/>
                    <a:pt x="58" y="0"/>
                    <a:pt x="31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171750" y="2990275"/>
              <a:ext cx="2900" cy="2875"/>
            </a:xfrm>
            <a:custGeom>
              <a:avLst/>
              <a:gdLst/>
              <a:ahLst/>
              <a:cxnLst/>
              <a:rect l="l" t="t" r="r" b="b"/>
              <a:pathLst>
                <a:path w="116" h="115" extrusionOk="0">
                  <a:moveTo>
                    <a:pt x="58" y="1"/>
                  </a:moveTo>
                  <a:cubicBezTo>
                    <a:pt x="28" y="1"/>
                    <a:pt x="1" y="28"/>
                    <a:pt x="1" y="58"/>
                  </a:cubicBezTo>
                  <a:cubicBezTo>
                    <a:pt x="1" y="85"/>
                    <a:pt x="28" y="115"/>
                    <a:pt x="58" y="115"/>
                  </a:cubicBezTo>
                  <a:cubicBezTo>
                    <a:pt x="85" y="115"/>
                    <a:pt x="115" y="85"/>
                    <a:pt x="115" y="58"/>
                  </a:cubicBezTo>
                  <a:cubicBezTo>
                    <a:pt x="115" y="28"/>
                    <a:pt x="85" y="1"/>
                    <a:pt x="5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158900" y="3043100"/>
              <a:ext cx="725" cy="1450"/>
            </a:xfrm>
            <a:custGeom>
              <a:avLst/>
              <a:gdLst/>
              <a:ahLst/>
              <a:cxnLst/>
              <a:rect l="l" t="t" r="r" b="b"/>
              <a:pathLst>
                <a:path w="29" h="58" extrusionOk="0">
                  <a:moveTo>
                    <a:pt x="28" y="0"/>
                  </a:moveTo>
                  <a:cubicBezTo>
                    <a:pt x="1" y="0"/>
                    <a:pt x="1" y="0"/>
                    <a:pt x="1" y="28"/>
                  </a:cubicBezTo>
                  <a:cubicBezTo>
                    <a:pt x="1" y="28"/>
                    <a:pt x="1" y="58"/>
                    <a:pt x="28" y="58"/>
                  </a:cubicBezTo>
                  <a:lnTo>
                    <a:pt x="28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139600" y="3093750"/>
              <a:ext cx="775" cy="775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1" y="0"/>
                  </a:moveTo>
                  <a:lnTo>
                    <a:pt x="1" y="30"/>
                  </a:lnTo>
                  <a:cubicBezTo>
                    <a:pt x="31" y="30"/>
                    <a:pt x="31" y="30"/>
                    <a:pt x="31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177475" y="3136575"/>
              <a:ext cx="2875" cy="3625"/>
            </a:xfrm>
            <a:custGeom>
              <a:avLst/>
              <a:gdLst/>
              <a:ahLst/>
              <a:cxnLst/>
              <a:rect l="l" t="t" r="r" b="b"/>
              <a:pathLst>
                <a:path w="115" h="145" extrusionOk="0">
                  <a:moveTo>
                    <a:pt x="57" y="0"/>
                  </a:moveTo>
                  <a:cubicBezTo>
                    <a:pt x="28" y="0"/>
                    <a:pt x="0" y="30"/>
                    <a:pt x="0" y="58"/>
                  </a:cubicBezTo>
                  <a:cubicBezTo>
                    <a:pt x="0" y="115"/>
                    <a:pt x="28" y="144"/>
                    <a:pt x="57" y="144"/>
                  </a:cubicBezTo>
                  <a:cubicBezTo>
                    <a:pt x="85" y="144"/>
                    <a:pt x="114" y="115"/>
                    <a:pt x="114" y="58"/>
                  </a:cubicBezTo>
                  <a:cubicBezTo>
                    <a:pt x="114" y="30"/>
                    <a:pt x="85" y="0"/>
                    <a:pt x="57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194600" y="3193675"/>
              <a:ext cx="2875" cy="2200"/>
            </a:xfrm>
            <a:custGeom>
              <a:avLst/>
              <a:gdLst/>
              <a:ahLst/>
              <a:cxnLst/>
              <a:rect l="l" t="t" r="r" b="b"/>
              <a:pathLst>
                <a:path w="115" h="88" extrusionOk="0">
                  <a:moveTo>
                    <a:pt x="58" y="1"/>
                  </a:moveTo>
                  <a:cubicBezTo>
                    <a:pt x="28" y="1"/>
                    <a:pt x="0" y="1"/>
                    <a:pt x="0" y="30"/>
                  </a:cubicBezTo>
                  <a:cubicBezTo>
                    <a:pt x="0" y="87"/>
                    <a:pt x="28" y="87"/>
                    <a:pt x="58" y="87"/>
                  </a:cubicBezTo>
                  <a:cubicBezTo>
                    <a:pt x="85" y="87"/>
                    <a:pt x="115" y="87"/>
                    <a:pt x="115" y="30"/>
                  </a:cubicBezTo>
                  <a:cubicBezTo>
                    <a:pt x="115" y="1"/>
                    <a:pt x="85" y="1"/>
                    <a:pt x="5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132475" y="3217950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30" y="0"/>
                  </a:moveTo>
                  <a:cubicBezTo>
                    <a:pt x="0" y="0"/>
                    <a:pt x="0" y="0"/>
                    <a:pt x="0" y="30"/>
                  </a:cubicBezTo>
                  <a:cubicBezTo>
                    <a:pt x="0" y="57"/>
                    <a:pt x="0" y="57"/>
                    <a:pt x="30" y="57"/>
                  </a:cubicBezTo>
                  <a:cubicBezTo>
                    <a:pt x="58" y="57"/>
                    <a:pt x="58" y="57"/>
                    <a:pt x="58" y="30"/>
                  </a:cubicBezTo>
                  <a:cubicBezTo>
                    <a:pt x="58" y="0"/>
                    <a:pt x="58" y="0"/>
                    <a:pt x="3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131050" y="3260075"/>
              <a:ext cx="2200" cy="2900"/>
            </a:xfrm>
            <a:custGeom>
              <a:avLst/>
              <a:gdLst/>
              <a:ahLst/>
              <a:cxnLst/>
              <a:rect l="l" t="t" r="r" b="b"/>
              <a:pathLst>
                <a:path w="88" h="116" extrusionOk="0">
                  <a:moveTo>
                    <a:pt x="30" y="1"/>
                  </a:moveTo>
                  <a:cubicBezTo>
                    <a:pt x="0" y="1"/>
                    <a:pt x="0" y="28"/>
                    <a:pt x="0" y="58"/>
                  </a:cubicBezTo>
                  <a:cubicBezTo>
                    <a:pt x="0" y="85"/>
                    <a:pt x="0" y="115"/>
                    <a:pt x="30" y="115"/>
                  </a:cubicBezTo>
                  <a:cubicBezTo>
                    <a:pt x="57" y="115"/>
                    <a:pt x="87" y="85"/>
                    <a:pt x="87" y="58"/>
                  </a:cubicBezTo>
                  <a:cubicBezTo>
                    <a:pt x="87" y="28"/>
                    <a:pt x="57" y="1"/>
                    <a:pt x="30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088950" y="3289325"/>
              <a:ext cx="2150" cy="2200"/>
            </a:xfrm>
            <a:custGeom>
              <a:avLst/>
              <a:gdLst/>
              <a:ahLst/>
              <a:cxnLst/>
              <a:rect l="l" t="t" r="r" b="b"/>
              <a:pathLst>
                <a:path w="86" h="88" extrusionOk="0">
                  <a:moveTo>
                    <a:pt x="28" y="0"/>
                  </a:moveTo>
                  <a:cubicBezTo>
                    <a:pt x="28" y="0"/>
                    <a:pt x="1" y="0"/>
                    <a:pt x="1" y="30"/>
                  </a:cubicBezTo>
                  <a:cubicBezTo>
                    <a:pt x="1" y="57"/>
                    <a:pt x="28" y="87"/>
                    <a:pt x="28" y="87"/>
                  </a:cubicBezTo>
                  <a:cubicBezTo>
                    <a:pt x="58" y="87"/>
                    <a:pt x="85" y="57"/>
                    <a:pt x="85" y="30"/>
                  </a:cubicBezTo>
                  <a:cubicBezTo>
                    <a:pt x="85" y="0"/>
                    <a:pt x="58" y="0"/>
                    <a:pt x="2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034725" y="3279325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7" y="1"/>
                  </a:moveTo>
                  <a:cubicBezTo>
                    <a:pt x="27" y="1"/>
                    <a:pt x="0" y="30"/>
                    <a:pt x="0" y="58"/>
                  </a:cubicBezTo>
                  <a:cubicBezTo>
                    <a:pt x="0" y="87"/>
                    <a:pt x="27" y="115"/>
                    <a:pt x="57" y="115"/>
                  </a:cubicBezTo>
                  <a:cubicBezTo>
                    <a:pt x="85" y="115"/>
                    <a:pt x="114" y="87"/>
                    <a:pt x="114" y="58"/>
                  </a:cubicBezTo>
                  <a:cubicBezTo>
                    <a:pt x="114" y="30"/>
                    <a:pt x="85" y="1"/>
                    <a:pt x="57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1981150" y="3270775"/>
              <a:ext cx="3625" cy="3600"/>
            </a:xfrm>
            <a:custGeom>
              <a:avLst/>
              <a:gdLst/>
              <a:ahLst/>
              <a:cxnLst/>
              <a:rect l="l" t="t" r="r" b="b"/>
              <a:pathLst>
                <a:path w="145" h="144" extrusionOk="0">
                  <a:moveTo>
                    <a:pt x="87" y="0"/>
                  </a:moveTo>
                  <a:cubicBezTo>
                    <a:pt x="30" y="0"/>
                    <a:pt x="1" y="30"/>
                    <a:pt x="1" y="87"/>
                  </a:cubicBezTo>
                  <a:cubicBezTo>
                    <a:pt x="1" y="114"/>
                    <a:pt x="30" y="144"/>
                    <a:pt x="87" y="144"/>
                  </a:cubicBezTo>
                  <a:cubicBezTo>
                    <a:pt x="115" y="144"/>
                    <a:pt x="144" y="114"/>
                    <a:pt x="144" y="87"/>
                  </a:cubicBezTo>
                  <a:cubicBezTo>
                    <a:pt x="144" y="30"/>
                    <a:pt x="115" y="0"/>
                    <a:pt x="87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1951925" y="3201550"/>
              <a:ext cx="2125" cy="2875"/>
            </a:xfrm>
            <a:custGeom>
              <a:avLst/>
              <a:gdLst/>
              <a:ahLst/>
              <a:cxnLst/>
              <a:rect l="l" t="t" r="r" b="b"/>
              <a:pathLst>
                <a:path w="85" h="115" extrusionOk="0">
                  <a:moveTo>
                    <a:pt x="57" y="1"/>
                  </a:moveTo>
                  <a:cubicBezTo>
                    <a:pt x="28" y="1"/>
                    <a:pt x="0" y="28"/>
                    <a:pt x="0" y="58"/>
                  </a:cubicBezTo>
                  <a:cubicBezTo>
                    <a:pt x="0" y="85"/>
                    <a:pt x="28" y="115"/>
                    <a:pt x="57" y="115"/>
                  </a:cubicBezTo>
                  <a:cubicBezTo>
                    <a:pt x="85" y="115"/>
                    <a:pt x="85" y="85"/>
                    <a:pt x="85" y="58"/>
                  </a:cubicBezTo>
                  <a:cubicBezTo>
                    <a:pt x="85" y="28"/>
                    <a:pt x="85" y="1"/>
                    <a:pt x="57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1861250" y="3253625"/>
              <a:ext cx="2875" cy="3625"/>
            </a:xfrm>
            <a:custGeom>
              <a:avLst/>
              <a:gdLst/>
              <a:ahLst/>
              <a:cxnLst/>
              <a:rect l="l" t="t" r="r" b="b"/>
              <a:pathLst>
                <a:path w="115" h="145" extrusionOk="0">
                  <a:moveTo>
                    <a:pt x="57" y="1"/>
                  </a:moveTo>
                  <a:cubicBezTo>
                    <a:pt x="30" y="1"/>
                    <a:pt x="0" y="31"/>
                    <a:pt x="0" y="58"/>
                  </a:cubicBezTo>
                  <a:cubicBezTo>
                    <a:pt x="0" y="115"/>
                    <a:pt x="30" y="145"/>
                    <a:pt x="57" y="145"/>
                  </a:cubicBezTo>
                  <a:cubicBezTo>
                    <a:pt x="114" y="145"/>
                    <a:pt x="114" y="115"/>
                    <a:pt x="114" y="58"/>
                  </a:cubicBezTo>
                  <a:cubicBezTo>
                    <a:pt x="114" y="31"/>
                    <a:pt x="114" y="1"/>
                    <a:pt x="57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95500" y="3155875"/>
              <a:ext cx="2200" cy="1450"/>
            </a:xfrm>
            <a:custGeom>
              <a:avLst/>
              <a:gdLst/>
              <a:ahLst/>
              <a:cxnLst/>
              <a:rect l="l" t="t" r="r" b="b"/>
              <a:pathLst>
                <a:path w="88" h="58" extrusionOk="0">
                  <a:moveTo>
                    <a:pt x="30" y="0"/>
                  </a:moveTo>
                  <a:cubicBezTo>
                    <a:pt x="30" y="0"/>
                    <a:pt x="0" y="0"/>
                    <a:pt x="0" y="28"/>
                  </a:cubicBezTo>
                  <a:lnTo>
                    <a:pt x="30" y="58"/>
                  </a:lnTo>
                  <a:cubicBezTo>
                    <a:pt x="58" y="58"/>
                    <a:pt x="87" y="28"/>
                    <a:pt x="87" y="28"/>
                  </a:cubicBezTo>
                  <a:cubicBezTo>
                    <a:pt x="87" y="0"/>
                    <a:pt x="58" y="0"/>
                    <a:pt x="3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1840575" y="3123725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7" y="1"/>
                  </a:moveTo>
                  <a:cubicBezTo>
                    <a:pt x="28" y="1"/>
                    <a:pt x="0" y="30"/>
                    <a:pt x="0" y="58"/>
                  </a:cubicBezTo>
                  <a:cubicBezTo>
                    <a:pt x="0" y="87"/>
                    <a:pt x="28" y="115"/>
                    <a:pt x="57" y="115"/>
                  </a:cubicBezTo>
                  <a:cubicBezTo>
                    <a:pt x="85" y="115"/>
                    <a:pt x="114" y="87"/>
                    <a:pt x="114" y="58"/>
                  </a:cubicBezTo>
                  <a:cubicBezTo>
                    <a:pt x="114" y="30"/>
                    <a:pt x="85" y="1"/>
                    <a:pt x="57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1790600" y="3073750"/>
              <a:ext cx="2875" cy="2900"/>
            </a:xfrm>
            <a:custGeom>
              <a:avLst/>
              <a:gdLst/>
              <a:ahLst/>
              <a:cxnLst/>
              <a:rect l="l" t="t" r="r" b="b"/>
              <a:pathLst>
                <a:path w="115" h="116" extrusionOk="0">
                  <a:moveTo>
                    <a:pt x="58" y="1"/>
                  </a:moveTo>
                  <a:cubicBezTo>
                    <a:pt x="28" y="1"/>
                    <a:pt x="1" y="31"/>
                    <a:pt x="1" y="58"/>
                  </a:cubicBezTo>
                  <a:cubicBezTo>
                    <a:pt x="1" y="88"/>
                    <a:pt x="28" y="115"/>
                    <a:pt x="58" y="115"/>
                  </a:cubicBezTo>
                  <a:cubicBezTo>
                    <a:pt x="115" y="115"/>
                    <a:pt x="115" y="88"/>
                    <a:pt x="115" y="58"/>
                  </a:cubicBezTo>
                  <a:cubicBezTo>
                    <a:pt x="115" y="31"/>
                    <a:pt x="115" y="1"/>
                    <a:pt x="5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1810600" y="3019525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7" y="0"/>
                  </a:moveTo>
                  <a:cubicBezTo>
                    <a:pt x="27" y="0"/>
                    <a:pt x="0" y="30"/>
                    <a:pt x="0" y="57"/>
                  </a:cubicBezTo>
                  <a:cubicBezTo>
                    <a:pt x="0" y="87"/>
                    <a:pt x="27" y="114"/>
                    <a:pt x="57" y="114"/>
                  </a:cubicBezTo>
                  <a:cubicBezTo>
                    <a:pt x="85" y="114"/>
                    <a:pt x="114" y="87"/>
                    <a:pt x="114" y="57"/>
                  </a:cubicBezTo>
                  <a:cubicBezTo>
                    <a:pt x="114" y="30"/>
                    <a:pt x="85" y="0"/>
                    <a:pt x="57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1779875" y="2973825"/>
              <a:ext cx="2175" cy="2200"/>
            </a:xfrm>
            <a:custGeom>
              <a:avLst/>
              <a:gdLst/>
              <a:ahLst/>
              <a:cxnLst/>
              <a:rect l="l" t="t" r="r" b="b"/>
              <a:pathLst>
                <a:path w="87" h="88" extrusionOk="0">
                  <a:moveTo>
                    <a:pt x="57" y="1"/>
                  </a:moveTo>
                  <a:cubicBezTo>
                    <a:pt x="30" y="1"/>
                    <a:pt x="0" y="1"/>
                    <a:pt x="0" y="31"/>
                  </a:cubicBezTo>
                  <a:cubicBezTo>
                    <a:pt x="0" y="58"/>
                    <a:pt x="30" y="88"/>
                    <a:pt x="57" y="88"/>
                  </a:cubicBezTo>
                  <a:cubicBezTo>
                    <a:pt x="57" y="88"/>
                    <a:pt x="87" y="58"/>
                    <a:pt x="87" y="31"/>
                  </a:cubicBezTo>
                  <a:cubicBezTo>
                    <a:pt x="87" y="1"/>
                    <a:pt x="57" y="1"/>
                    <a:pt x="57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1826975" y="2916050"/>
              <a:ext cx="2200" cy="1450"/>
            </a:xfrm>
            <a:custGeom>
              <a:avLst/>
              <a:gdLst/>
              <a:ahLst/>
              <a:cxnLst/>
              <a:rect l="l" t="t" r="r" b="b"/>
              <a:pathLst>
                <a:path w="88" h="58" extrusionOk="0">
                  <a:moveTo>
                    <a:pt x="30" y="0"/>
                  </a:moveTo>
                  <a:cubicBezTo>
                    <a:pt x="30" y="0"/>
                    <a:pt x="1" y="0"/>
                    <a:pt x="1" y="28"/>
                  </a:cubicBezTo>
                  <a:lnTo>
                    <a:pt x="30" y="57"/>
                  </a:lnTo>
                  <a:cubicBezTo>
                    <a:pt x="58" y="57"/>
                    <a:pt x="87" y="28"/>
                    <a:pt x="87" y="28"/>
                  </a:cubicBezTo>
                  <a:cubicBezTo>
                    <a:pt x="87" y="0"/>
                    <a:pt x="58" y="0"/>
                    <a:pt x="3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1842000" y="2865350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28" y="0"/>
                  </a:moveTo>
                  <a:cubicBezTo>
                    <a:pt x="0" y="0"/>
                    <a:pt x="0" y="0"/>
                    <a:pt x="0" y="30"/>
                  </a:cubicBezTo>
                  <a:cubicBezTo>
                    <a:pt x="0" y="30"/>
                    <a:pt x="0" y="57"/>
                    <a:pt x="28" y="57"/>
                  </a:cubicBezTo>
                  <a:lnTo>
                    <a:pt x="57" y="30"/>
                  </a:lnTo>
                  <a:cubicBezTo>
                    <a:pt x="57" y="0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1784900" y="2821075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28" y="1"/>
                  </a:moveTo>
                  <a:cubicBezTo>
                    <a:pt x="0" y="1"/>
                    <a:pt x="0" y="1"/>
                    <a:pt x="0" y="31"/>
                  </a:cubicBezTo>
                  <a:cubicBezTo>
                    <a:pt x="0" y="31"/>
                    <a:pt x="0" y="58"/>
                    <a:pt x="28" y="58"/>
                  </a:cubicBezTo>
                  <a:lnTo>
                    <a:pt x="57" y="31"/>
                  </a:lnTo>
                  <a:cubicBezTo>
                    <a:pt x="57" y="1"/>
                    <a:pt x="28" y="1"/>
                    <a:pt x="2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1871225" y="2772550"/>
              <a:ext cx="2875" cy="2200"/>
            </a:xfrm>
            <a:custGeom>
              <a:avLst/>
              <a:gdLst/>
              <a:ahLst/>
              <a:cxnLst/>
              <a:rect l="l" t="t" r="r" b="b"/>
              <a:pathLst>
                <a:path w="115" h="88" extrusionOk="0">
                  <a:moveTo>
                    <a:pt x="58" y="0"/>
                  </a:moveTo>
                  <a:cubicBezTo>
                    <a:pt x="30" y="0"/>
                    <a:pt x="1" y="0"/>
                    <a:pt x="1" y="30"/>
                  </a:cubicBezTo>
                  <a:cubicBezTo>
                    <a:pt x="1" y="58"/>
                    <a:pt x="30" y="87"/>
                    <a:pt x="58" y="87"/>
                  </a:cubicBezTo>
                  <a:cubicBezTo>
                    <a:pt x="88" y="87"/>
                    <a:pt x="115" y="58"/>
                    <a:pt x="115" y="30"/>
                  </a:cubicBezTo>
                  <a:cubicBezTo>
                    <a:pt x="115" y="0"/>
                    <a:pt x="88" y="0"/>
                    <a:pt x="5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1846275" y="2728300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28" y="0"/>
                  </a:moveTo>
                  <a:cubicBezTo>
                    <a:pt x="1" y="0"/>
                    <a:pt x="1" y="0"/>
                    <a:pt x="1" y="30"/>
                  </a:cubicBezTo>
                  <a:cubicBezTo>
                    <a:pt x="1" y="57"/>
                    <a:pt x="1" y="57"/>
                    <a:pt x="28" y="57"/>
                  </a:cubicBezTo>
                  <a:cubicBezTo>
                    <a:pt x="28" y="57"/>
                    <a:pt x="58" y="57"/>
                    <a:pt x="58" y="30"/>
                  </a:cubicBezTo>
                  <a:cubicBezTo>
                    <a:pt x="58" y="0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1976175" y="3048075"/>
              <a:ext cx="725" cy="750"/>
            </a:xfrm>
            <a:custGeom>
              <a:avLst/>
              <a:gdLst/>
              <a:ahLst/>
              <a:cxnLst/>
              <a:rect l="l" t="t" r="r" b="b"/>
              <a:pathLst>
                <a:path w="29" h="30" extrusionOk="0">
                  <a:moveTo>
                    <a:pt x="1" y="0"/>
                  </a:moveTo>
                  <a:cubicBezTo>
                    <a:pt x="1" y="30"/>
                    <a:pt x="1" y="30"/>
                    <a:pt x="28" y="3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2014725" y="2993125"/>
              <a:ext cx="2150" cy="1450"/>
            </a:xfrm>
            <a:custGeom>
              <a:avLst/>
              <a:gdLst/>
              <a:ahLst/>
              <a:cxnLst/>
              <a:rect l="l" t="t" r="r" b="b"/>
              <a:pathLst>
                <a:path w="86" h="58" extrusionOk="0">
                  <a:moveTo>
                    <a:pt x="58" y="1"/>
                  </a:moveTo>
                  <a:cubicBezTo>
                    <a:pt x="28" y="1"/>
                    <a:pt x="1" y="1"/>
                    <a:pt x="1" y="28"/>
                  </a:cubicBezTo>
                  <a:cubicBezTo>
                    <a:pt x="1" y="58"/>
                    <a:pt x="28" y="58"/>
                    <a:pt x="58" y="58"/>
                  </a:cubicBezTo>
                  <a:cubicBezTo>
                    <a:pt x="85" y="58"/>
                    <a:pt x="85" y="58"/>
                    <a:pt x="85" y="28"/>
                  </a:cubicBezTo>
                  <a:cubicBezTo>
                    <a:pt x="85" y="1"/>
                    <a:pt x="85" y="1"/>
                    <a:pt x="5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1994750" y="2948125"/>
              <a:ext cx="1450" cy="1475"/>
            </a:xfrm>
            <a:custGeom>
              <a:avLst/>
              <a:gdLst/>
              <a:ahLst/>
              <a:cxnLst/>
              <a:rect l="l" t="t" r="r" b="b"/>
              <a:pathLst>
                <a:path w="58" h="59" extrusionOk="0">
                  <a:moveTo>
                    <a:pt x="28" y="1"/>
                  </a:moveTo>
                  <a:lnTo>
                    <a:pt x="0" y="31"/>
                  </a:lnTo>
                  <a:lnTo>
                    <a:pt x="28" y="58"/>
                  </a:lnTo>
                  <a:lnTo>
                    <a:pt x="57" y="31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1972575" y="2897500"/>
              <a:ext cx="2900" cy="3550"/>
            </a:xfrm>
            <a:custGeom>
              <a:avLst/>
              <a:gdLst/>
              <a:ahLst/>
              <a:cxnLst/>
              <a:rect l="l" t="t" r="r" b="b"/>
              <a:pathLst>
                <a:path w="116" h="142" extrusionOk="0">
                  <a:moveTo>
                    <a:pt x="58" y="0"/>
                  </a:moveTo>
                  <a:cubicBezTo>
                    <a:pt x="31" y="0"/>
                    <a:pt x="1" y="27"/>
                    <a:pt x="1" y="57"/>
                  </a:cubicBezTo>
                  <a:cubicBezTo>
                    <a:pt x="1" y="114"/>
                    <a:pt x="31" y="142"/>
                    <a:pt x="58" y="142"/>
                  </a:cubicBezTo>
                  <a:cubicBezTo>
                    <a:pt x="88" y="142"/>
                    <a:pt x="115" y="114"/>
                    <a:pt x="115" y="57"/>
                  </a:cubicBezTo>
                  <a:cubicBezTo>
                    <a:pt x="115" y="27"/>
                    <a:pt x="88" y="0"/>
                    <a:pt x="5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1964775" y="2853225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27" y="1"/>
                  </a:moveTo>
                  <a:cubicBezTo>
                    <a:pt x="27" y="1"/>
                    <a:pt x="0" y="1"/>
                    <a:pt x="0" y="28"/>
                  </a:cubicBezTo>
                  <a:lnTo>
                    <a:pt x="27" y="58"/>
                  </a:lnTo>
                  <a:cubicBezTo>
                    <a:pt x="57" y="58"/>
                    <a:pt x="57" y="28"/>
                    <a:pt x="57" y="28"/>
                  </a:cubicBezTo>
                  <a:cubicBezTo>
                    <a:pt x="57" y="1"/>
                    <a:pt x="57" y="1"/>
                    <a:pt x="27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2021125" y="2798975"/>
              <a:ext cx="1450" cy="1475"/>
            </a:xfrm>
            <a:custGeom>
              <a:avLst/>
              <a:gdLst/>
              <a:ahLst/>
              <a:cxnLst/>
              <a:rect l="l" t="t" r="r" b="b"/>
              <a:pathLst>
                <a:path w="58" h="59" extrusionOk="0">
                  <a:moveTo>
                    <a:pt x="30" y="1"/>
                  </a:moveTo>
                  <a:cubicBezTo>
                    <a:pt x="0" y="1"/>
                    <a:pt x="0" y="28"/>
                    <a:pt x="0" y="28"/>
                  </a:cubicBezTo>
                  <a:cubicBezTo>
                    <a:pt x="0" y="58"/>
                    <a:pt x="0" y="58"/>
                    <a:pt x="30" y="58"/>
                  </a:cubicBezTo>
                  <a:cubicBezTo>
                    <a:pt x="58" y="58"/>
                    <a:pt x="58" y="58"/>
                    <a:pt x="58" y="28"/>
                  </a:cubicBezTo>
                  <a:cubicBezTo>
                    <a:pt x="58" y="28"/>
                    <a:pt x="58" y="1"/>
                    <a:pt x="30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2004000" y="2758275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30" y="0"/>
                  </a:moveTo>
                  <a:lnTo>
                    <a:pt x="0" y="30"/>
                  </a:lnTo>
                  <a:cubicBezTo>
                    <a:pt x="0" y="58"/>
                    <a:pt x="30" y="58"/>
                    <a:pt x="30" y="58"/>
                  </a:cubicBezTo>
                  <a:cubicBezTo>
                    <a:pt x="57" y="58"/>
                    <a:pt x="57" y="58"/>
                    <a:pt x="57" y="30"/>
                  </a:cubicBezTo>
                  <a:cubicBezTo>
                    <a:pt x="57" y="30"/>
                    <a:pt x="57" y="0"/>
                    <a:pt x="3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1938325" y="2727600"/>
              <a:ext cx="2875" cy="2900"/>
            </a:xfrm>
            <a:custGeom>
              <a:avLst/>
              <a:gdLst/>
              <a:ahLst/>
              <a:cxnLst/>
              <a:rect l="l" t="t" r="r" b="b"/>
              <a:pathLst>
                <a:path w="115" h="116" extrusionOk="0">
                  <a:moveTo>
                    <a:pt x="58" y="1"/>
                  </a:moveTo>
                  <a:cubicBezTo>
                    <a:pt x="30" y="1"/>
                    <a:pt x="1" y="28"/>
                    <a:pt x="1" y="58"/>
                  </a:cubicBezTo>
                  <a:cubicBezTo>
                    <a:pt x="1" y="85"/>
                    <a:pt x="30" y="115"/>
                    <a:pt x="58" y="115"/>
                  </a:cubicBezTo>
                  <a:cubicBezTo>
                    <a:pt x="87" y="115"/>
                    <a:pt x="115" y="85"/>
                    <a:pt x="115" y="58"/>
                  </a:cubicBezTo>
                  <a:cubicBezTo>
                    <a:pt x="115" y="28"/>
                    <a:pt x="87" y="1"/>
                    <a:pt x="5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1958300" y="2666900"/>
              <a:ext cx="775" cy="1450"/>
            </a:xfrm>
            <a:custGeom>
              <a:avLst/>
              <a:gdLst/>
              <a:ahLst/>
              <a:cxnLst/>
              <a:rect l="l" t="t" r="r" b="b"/>
              <a:pathLst>
                <a:path w="31" h="58" extrusionOk="0">
                  <a:moveTo>
                    <a:pt x="31" y="1"/>
                  </a:moveTo>
                  <a:cubicBezTo>
                    <a:pt x="1" y="1"/>
                    <a:pt x="1" y="31"/>
                    <a:pt x="1" y="31"/>
                  </a:cubicBezTo>
                  <a:cubicBezTo>
                    <a:pt x="1" y="31"/>
                    <a:pt x="1" y="58"/>
                    <a:pt x="31" y="58"/>
                  </a:cubicBezTo>
                  <a:lnTo>
                    <a:pt x="31" y="31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1897675" y="2674050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28" y="0"/>
                  </a:moveTo>
                  <a:cubicBezTo>
                    <a:pt x="0" y="0"/>
                    <a:pt x="0" y="0"/>
                    <a:pt x="0" y="30"/>
                  </a:cubicBezTo>
                  <a:cubicBezTo>
                    <a:pt x="0" y="57"/>
                    <a:pt x="0" y="57"/>
                    <a:pt x="28" y="57"/>
                  </a:cubicBezTo>
                  <a:cubicBezTo>
                    <a:pt x="57" y="57"/>
                    <a:pt x="57" y="57"/>
                    <a:pt x="57" y="30"/>
                  </a:cubicBezTo>
                  <a:cubicBezTo>
                    <a:pt x="57" y="0"/>
                    <a:pt x="57" y="0"/>
                    <a:pt x="2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1882650" y="2650525"/>
              <a:ext cx="2200" cy="1450"/>
            </a:xfrm>
            <a:custGeom>
              <a:avLst/>
              <a:gdLst/>
              <a:ahLst/>
              <a:cxnLst/>
              <a:rect l="l" t="t" r="r" b="b"/>
              <a:pathLst>
                <a:path w="88" h="58" extrusionOk="0">
                  <a:moveTo>
                    <a:pt x="30" y="0"/>
                  </a:moveTo>
                  <a:cubicBezTo>
                    <a:pt x="30" y="0"/>
                    <a:pt x="1" y="0"/>
                    <a:pt x="1" y="28"/>
                  </a:cubicBezTo>
                  <a:cubicBezTo>
                    <a:pt x="1" y="57"/>
                    <a:pt x="30" y="57"/>
                    <a:pt x="30" y="57"/>
                  </a:cubicBezTo>
                  <a:cubicBezTo>
                    <a:pt x="58" y="57"/>
                    <a:pt x="87" y="57"/>
                    <a:pt x="87" y="28"/>
                  </a:cubicBezTo>
                  <a:cubicBezTo>
                    <a:pt x="87" y="0"/>
                    <a:pt x="58" y="0"/>
                    <a:pt x="3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2561475" y="2944600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28" y="0"/>
                  </a:moveTo>
                  <a:lnTo>
                    <a:pt x="1" y="28"/>
                  </a:lnTo>
                  <a:cubicBezTo>
                    <a:pt x="1" y="57"/>
                    <a:pt x="28" y="57"/>
                    <a:pt x="28" y="57"/>
                  </a:cubicBezTo>
                  <a:cubicBezTo>
                    <a:pt x="58" y="57"/>
                    <a:pt x="58" y="57"/>
                    <a:pt x="58" y="28"/>
                  </a:cubicBezTo>
                  <a:cubicBezTo>
                    <a:pt x="58" y="28"/>
                    <a:pt x="58" y="0"/>
                    <a:pt x="2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2545025" y="2891775"/>
              <a:ext cx="2200" cy="2875"/>
            </a:xfrm>
            <a:custGeom>
              <a:avLst/>
              <a:gdLst/>
              <a:ahLst/>
              <a:cxnLst/>
              <a:rect l="l" t="t" r="r" b="b"/>
              <a:pathLst>
                <a:path w="88" h="115" extrusionOk="0">
                  <a:moveTo>
                    <a:pt x="58" y="1"/>
                  </a:moveTo>
                  <a:cubicBezTo>
                    <a:pt x="31" y="1"/>
                    <a:pt x="1" y="28"/>
                    <a:pt x="1" y="58"/>
                  </a:cubicBezTo>
                  <a:cubicBezTo>
                    <a:pt x="1" y="85"/>
                    <a:pt x="31" y="115"/>
                    <a:pt x="58" y="115"/>
                  </a:cubicBezTo>
                  <a:cubicBezTo>
                    <a:pt x="88" y="115"/>
                    <a:pt x="88" y="85"/>
                    <a:pt x="88" y="58"/>
                  </a:cubicBezTo>
                  <a:cubicBezTo>
                    <a:pt x="88" y="28"/>
                    <a:pt x="88" y="1"/>
                    <a:pt x="5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2578600" y="2842500"/>
              <a:ext cx="1475" cy="1450"/>
            </a:xfrm>
            <a:custGeom>
              <a:avLst/>
              <a:gdLst/>
              <a:ahLst/>
              <a:cxnLst/>
              <a:rect l="l" t="t" r="r" b="b"/>
              <a:pathLst>
                <a:path w="59" h="58" extrusionOk="0">
                  <a:moveTo>
                    <a:pt x="28" y="0"/>
                  </a:moveTo>
                  <a:cubicBezTo>
                    <a:pt x="1" y="0"/>
                    <a:pt x="1" y="0"/>
                    <a:pt x="1" y="30"/>
                  </a:cubicBezTo>
                  <a:cubicBezTo>
                    <a:pt x="1" y="58"/>
                    <a:pt x="1" y="58"/>
                    <a:pt x="28" y="58"/>
                  </a:cubicBezTo>
                  <a:cubicBezTo>
                    <a:pt x="58" y="58"/>
                    <a:pt x="58" y="58"/>
                    <a:pt x="58" y="30"/>
                  </a:cubicBezTo>
                  <a:cubicBezTo>
                    <a:pt x="58" y="0"/>
                    <a:pt x="58" y="0"/>
                    <a:pt x="2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2582150" y="2797550"/>
              <a:ext cx="2875" cy="2900"/>
            </a:xfrm>
            <a:custGeom>
              <a:avLst/>
              <a:gdLst/>
              <a:ahLst/>
              <a:cxnLst/>
              <a:rect l="l" t="t" r="r" b="b"/>
              <a:pathLst>
                <a:path w="115" h="116" extrusionOk="0">
                  <a:moveTo>
                    <a:pt x="58" y="1"/>
                  </a:moveTo>
                  <a:cubicBezTo>
                    <a:pt x="30" y="1"/>
                    <a:pt x="1" y="28"/>
                    <a:pt x="1" y="58"/>
                  </a:cubicBezTo>
                  <a:cubicBezTo>
                    <a:pt x="1" y="85"/>
                    <a:pt x="30" y="115"/>
                    <a:pt x="58" y="115"/>
                  </a:cubicBezTo>
                  <a:cubicBezTo>
                    <a:pt x="87" y="115"/>
                    <a:pt x="115" y="85"/>
                    <a:pt x="115" y="58"/>
                  </a:cubicBezTo>
                  <a:cubicBezTo>
                    <a:pt x="115" y="28"/>
                    <a:pt x="87" y="1"/>
                    <a:pt x="5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2535050" y="2752575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7" y="0"/>
                  </a:moveTo>
                  <a:cubicBezTo>
                    <a:pt x="30" y="0"/>
                    <a:pt x="0" y="30"/>
                    <a:pt x="0" y="57"/>
                  </a:cubicBezTo>
                  <a:cubicBezTo>
                    <a:pt x="0" y="87"/>
                    <a:pt x="30" y="114"/>
                    <a:pt x="57" y="114"/>
                  </a:cubicBezTo>
                  <a:cubicBezTo>
                    <a:pt x="87" y="114"/>
                    <a:pt x="114" y="87"/>
                    <a:pt x="114" y="57"/>
                  </a:cubicBezTo>
                  <a:cubicBezTo>
                    <a:pt x="114" y="30"/>
                    <a:pt x="87" y="0"/>
                    <a:pt x="57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2512950" y="2711900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28" y="1"/>
                  </a:moveTo>
                  <a:cubicBezTo>
                    <a:pt x="0" y="1"/>
                    <a:pt x="0" y="1"/>
                    <a:pt x="0" y="28"/>
                  </a:cubicBezTo>
                  <a:cubicBezTo>
                    <a:pt x="0" y="28"/>
                    <a:pt x="0" y="58"/>
                    <a:pt x="28" y="58"/>
                  </a:cubicBezTo>
                  <a:lnTo>
                    <a:pt x="57" y="28"/>
                  </a:lnTo>
                  <a:cubicBezTo>
                    <a:pt x="57" y="1"/>
                    <a:pt x="28" y="1"/>
                    <a:pt x="2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2526475" y="2664050"/>
              <a:ext cx="775" cy="775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30" y="1"/>
                  </a:moveTo>
                  <a:cubicBezTo>
                    <a:pt x="1" y="1"/>
                    <a:pt x="1" y="1"/>
                    <a:pt x="1" y="30"/>
                  </a:cubicBezTo>
                  <a:lnTo>
                    <a:pt x="30" y="30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2323775" y="3070900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30" y="1"/>
                  </a:moveTo>
                  <a:cubicBezTo>
                    <a:pt x="0" y="1"/>
                    <a:pt x="0" y="30"/>
                    <a:pt x="0" y="30"/>
                  </a:cubicBezTo>
                  <a:cubicBezTo>
                    <a:pt x="0" y="58"/>
                    <a:pt x="0" y="58"/>
                    <a:pt x="30" y="58"/>
                  </a:cubicBezTo>
                  <a:cubicBezTo>
                    <a:pt x="30" y="58"/>
                    <a:pt x="57" y="58"/>
                    <a:pt x="57" y="30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2276650" y="3030925"/>
              <a:ext cx="2875" cy="2900"/>
            </a:xfrm>
            <a:custGeom>
              <a:avLst/>
              <a:gdLst/>
              <a:ahLst/>
              <a:cxnLst/>
              <a:rect l="l" t="t" r="r" b="b"/>
              <a:pathLst>
                <a:path w="115" h="116" extrusionOk="0">
                  <a:moveTo>
                    <a:pt x="58" y="1"/>
                  </a:moveTo>
                  <a:cubicBezTo>
                    <a:pt x="30" y="1"/>
                    <a:pt x="1" y="31"/>
                    <a:pt x="1" y="58"/>
                  </a:cubicBezTo>
                  <a:cubicBezTo>
                    <a:pt x="1" y="88"/>
                    <a:pt x="30" y="115"/>
                    <a:pt x="58" y="115"/>
                  </a:cubicBezTo>
                  <a:cubicBezTo>
                    <a:pt x="88" y="115"/>
                    <a:pt x="115" y="88"/>
                    <a:pt x="115" y="58"/>
                  </a:cubicBezTo>
                  <a:cubicBezTo>
                    <a:pt x="115" y="31"/>
                    <a:pt x="88" y="1"/>
                    <a:pt x="5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2258850" y="2981725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7" y="0"/>
                  </a:moveTo>
                  <a:cubicBezTo>
                    <a:pt x="27" y="0"/>
                    <a:pt x="0" y="27"/>
                    <a:pt x="0" y="57"/>
                  </a:cubicBezTo>
                  <a:cubicBezTo>
                    <a:pt x="0" y="85"/>
                    <a:pt x="27" y="114"/>
                    <a:pt x="57" y="114"/>
                  </a:cubicBezTo>
                  <a:cubicBezTo>
                    <a:pt x="85" y="114"/>
                    <a:pt x="114" y="85"/>
                    <a:pt x="114" y="57"/>
                  </a:cubicBezTo>
                  <a:cubicBezTo>
                    <a:pt x="114" y="27"/>
                    <a:pt x="85" y="0"/>
                    <a:pt x="57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2303100" y="2936725"/>
              <a:ext cx="2125" cy="2175"/>
            </a:xfrm>
            <a:custGeom>
              <a:avLst/>
              <a:gdLst/>
              <a:ahLst/>
              <a:cxnLst/>
              <a:rect l="l" t="t" r="r" b="b"/>
              <a:pathLst>
                <a:path w="85" h="87" extrusionOk="0">
                  <a:moveTo>
                    <a:pt x="28" y="0"/>
                  </a:moveTo>
                  <a:cubicBezTo>
                    <a:pt x="0" y="0"/>
                    <a:pt x="0" y="30"/>
                    <a:pt x="0" y="57"/>
                  </a:cubicBezTo>
                  <a:cubicBezTo>
                    <a:pt x="0" y="87"/>
                    <a:pt x="0" y="87"/>
                    <a:pt x="28" y="87"/>
                  </a:cubicBezTo>
                  <a:cubicBezTo>
                    <a:pt x="57" y="87"/>
                    <a:pt x="85" y="87"/>
                    <a:pt x="85" y="57"/>
                  </a:cubicBezTo>
                  <a:cubicBezTo>
                    <a:pt x="85" y="30"/>
                    <a:pt x="57" y="0"/>
                    <a:pt x="2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2267400" y="2884650"/>
              <a:ext cx="2150" cy="2125"/>
            </a:xfrm>
            <a:custGeom>
              <a:avLst/>
              <a:gdLst/>
              <a:ahLst/>
              <a:cxnLst/>
              <a:rect l="l" t="t" r="r" b="b"/>
              <a:pathLst>
                <a:path w="86" h="85" extrusionOk="0">
                  <a:moveTo>
                    <a:pt x="58" y="0"/>
                  </a:moveTo>
                  <a:cubicBezTo>
                    <a:pt x="28" y="0"/>
                    <a:pt x="1" y="0"/>
                    <a:pt x="1" y="27"/>
                  </a:cubicBezTo>
                  <a:cubicBezTo>
                    <a:pt x="1" y="57"/>
                    <a:pt x="28" y="85"/>
                    <a:pt x="58" y="85"/>
                  </a:cubicBezTo>
                  <a:cubicBezTo>
                    <a:pt x="85" y="85"/>
                    <a:pt x="85" y="57"/>
                    <a:pt x="85" y="27"/>
                  </a:cubicBezTo>
                  <a:cubicBezTo>
                    <a:pt x="85" y="0"/>
                    <a:pt x="85" y="0"/>
                    <a:pt x="5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2280250" y="2836100"/>
              <a:ext cx="2150" cy="2150"/>
            </a:xfrm>
            <a:custGeom>
              <a:avLst/>
              <a:gdLst/>
              <a:ahLst/>
              <a:cxnLst/>
              <a:rect l="l" t="t" r="r" b="b"/>
              <a:pathLst>
                <a:path w="86" h="86" extrusionOk="0">
                  <a:moveTo>
                    <a:pt x="58" y="1"/>
                  </a:moveTo>
                  <a:cubicBezTo>
                    <a:pt x="28" y="1"/>
                    <a:pt x="1" y="28"/>
                    <a:pt x="1" y="58"/>
                  </a:cubicBezTo>
                  <a:cubicBezTo>
                    <a:pt x="1" y="58"/>
                    <a:pt x="28" y="85"/>
                    <a:pt x="58" y="85"/>
                  </a:cubicBezTo>
                  <a:lnTo>
                    <a:pt x="85" y="58"/>
                  </a:lnTo>
                  <a:cubicBezTo>
                    <a:pt x="85" y="28"/>
                    <a:pt x="58" y="1"/>
                    <a:pt x="5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2616400" y="3147300"/>
              <a:ext cx="1475" cy="1450"/>
            </a:xfrm>
            <a:custGeom>
              <a:avLst/>
              <a:gdLst/>
              <a:ahLst/>
              <a:cxnLst/>
              <a:rect l="l" t="t" r="r" b="b"/>
              <a:pathLst>
                <a:path w="59" h="58" extrusionOk="0">
                  <a:moveTo>
                    <a:pt x="31" y="1"/>
                  </a:moveTo>
                  <a:cubicBezTo>
                    <a:pt x="1" y="1"/>
                    <a:pt x="1" y="1"/>
                    <a:pt x="1" y="28"/>
                  </a:cubicBezTo>
                  <a:cubicBezTo>
                    <a:pt x="1" y="28"/>
                    <a:pt x="1" y="58"/>
                    <a:pt x="31" y="58"/>
                  </a:cubicBezTo>
                  <a:lnTo>
                    <a:pt x="58" y="28"/>
                  </a:lnTo>
                  <a:cubicBezTo>
                    <a:pt x="58" y="1"/>
                    <a:pt x="31" y="1"/>
                    <a:pt x="31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2577875" y="3110875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7" y="1"/>
                  </a:moveTo>
                  <a:cubicBezTo>
                    <a:pt x="30" y="1"/>
                    <a:pt x="0" y="30"/>
                    <a:pt x="0" y="58"/>
                  </a:cubicBezTo>
                  <a:cubicBezTo>
                    <a:pt x="0" y="87"/>
                    <a:pt x="30" y="115"/>
                    <a:pt x="57" y="115"/>
                  </a:cubicBezTo>
                  <a:cubicBezTo>
                    <a:pt x="87" y="115"/>
                    <a:pt x="114" y="87"/>
                    <a:pt x="114" y="58"/>
                  </a:cubicBezTo>
                  <a:cubicBezTo>
                    <a:pt x="114" y="30"/>
                    <a:pt x="87" y="1"/>
                    <a:pt x="57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2541500" y="3080225"/>
              <a:ext cx="2875" cy="3550"/>
            </a:xfrm>
            <a:custGeom>
              <a:avLst/>
              <a:gdLst/>
              <a:ahLst/>
              <a:cxnLst/>
              <a:rect l="l" t="t" r="r" b="b"/>
              <a:pathLst>
                <a:path w="115" h="142" extrusionOk="0">
                  <a:moveTo>
                    <a:pt x="57" y="0"/>
                  </a:moveTo>
                  <a:cubicBezTo>
                    <a:pt x="28" y="0"/>
                    <a:pt x="0" y="27"/>
                    <a:pt x="0" y="85"/>
                  </a:cubicBezTo>
                  <a:cubicBezTo>
                    <a:pt x="0" y="114"/>
                    <a:pt x="28" y="142"/>
                    <a:pt x="57" y="142"/>
                  </a:cubicBezTo>
                  <a:cubicBezTo>
                    <a:pt x="85" y="142"/>
                    <a:pt x="114" y="114"/>
                    <a:pt x="114" y="85"/>
                  </a:cubicBezTo>
                  <a:cubicBezTo>
                    <a:pt x="114" y="27"/>
                    <a:pt x="85" y="0"/>
                    <a:pt x="57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2605000" y="3010950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7" y="0"/>
                  </a:moveTo>
                  <a:cubicBezTo>
                    <a:pt x="30" y="0"/>
                    <a:pt x="0" y="30"/>
                    <a:pt x="0" y="58"/>
                  </a:cubicBezTo>
                  <a:cubicBezTo>
                    <a:pt x="0" y="87"/>
                    <a:pt x="30" y="115"/>
                    <a:pt x="57" y="115"/>
                  </a:cubicBezTo>
                  <a:cubicBezTo>
                    <a:pt x="87" y="115"/>
                    <a:pt x="114" y="87"/>
                    <a:pt x="114" y="58"/>
                  </a:cubicBezTo>
                  <a:cubicBezTo>
                    <a:pt x="114" y="30"/>
                    <a:pt x="87" y="0"/>
                    <a:pt x="57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2874800" y="2848950"/>
              <a:ext cx="3625" cy="2875"/>
            </a:xfrm>
            <a:custGeom>
              <a:avLst/>
              <a:gdLst/>
              <a:ahLst/>
              <a:cxnLst/>
              <a:rect l="l" t="t" r="r" b="b"/>
              <a:pathLst>
                <a:path w="145" h="115" extrusionOk="0">
                  <a:moveTo>
                    <a:pt x="58" y="1"/>
                  </a:moveTo>
                  <a:cubicBezTo>
                    <a:pt x="30" y="1"/>
                    <a:pt x="0" y="28"/>
                    <a:pt x="0" y="58"/>
                  </a:cubicBezTo>
                  <a:cubicBezTo>
                    <a:pt x="0" y="85"/>
                    <a:pt x="30" y="115"/>
                    <a:pt x="58" y="115"/>
                  </a:cubicBezTo>
                  <a:cubicBezTo>
                    <a:pt x="115" y="115"/>
                    <a:pt x="144" y="85"/>
                    <a:pt x="144" y="58"/>
                  </a:cubicBezTo>
                  <a:cubicBezTo>
                    <a:pt x="144" y="28"/>
                    <a:pt x="115" y="1"/>
                    <a:pt x="5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2821975" y="2798250"/>
              <a:ext cx="2200" cy="2200"/>
            </a:xfrm>
            <a:custGeom>
              <a:avLst/>
              <a:gdLst/>
              <a:ahLst/>
              <a:cxnLst/>
              <a:rect l="l" t="t" r="r" b="b"/>
              <a:pathLst>
                <a:path w="88" h="88" extrusionOk="0">
                  <a:moveTo>
                    <a:pt x="30" y="0"/>
                  </a:moveTo>
                  <a:cubicBezTo>
                    <a:pt x="1" y="0"/>
                    <a:pt x="1" y="30"/>
                    <a:pt x="1" y="30"/>
                  </a:cubicBezTo>
                  <a:cubicBezTo>
                    <a:pt x="1" y="57"/>
                    <a:pt x="1" y="87"/>
                    <a:pt x="30" y="87"/>
                  </a:cubicBezTo>
                  <a:cubicBezTo>
                    <a:pt x="58" y="87"/>
                    <a:pt x="87" y="57"/>
                    <a:pt x="87" y="30"/>
                  </a:cubicBezTo>
                  <a:cubicBezTo>
                    <a:pt x="87" y="30"/>
                    <a:pt x="58" y="0"/>
                    <a:pt x="3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2792750" y="2761125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28" y="1"/>
                  </a:moveTo>
                  <a:lnTo>
                    <a:pt x="0" y="30"/>
                  </a:lnTo>
                  <a:cubicBezTo>
                    <a:pt x="0" y="58"/>
                    <a:pt x="28" y="58"/>
                    <a:pt x="28" y="58"/>
                  </a:cubicBezTo>
                  <a:cubicBezTo>
                    <a:pt x="57" y="58"/>
                    <a:pt x="57" y="58"/>
                    <a:pt x="57" y="30"/>
                  </a:cubicBezTo>
                  <a:cubicBezTo>
                    <a:pt x="57" y="30"/>
                    <a:pt x="57" y="1"/>
                    <a:pt x="2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2821975" y="2710475"/>
              <a:ext cx="3625" cy="3575"/>
            </a:xfrm>
            <a:custGeom>
              <a:avLst/>
              <a:gdLst/>
              <a:ahLst/>
              <a:cxnLst/>
              <a:rect l="l" t="t" r="r" b="b"/>
              <a:pathLst>
                <a:path w="145" h="143" extrusionOk="0">
                  <a:moveTo>
                    <a:pt x="58" y="1"/>
                  </a:moveTo>
                  <a:cubicBezTo>
                    <a:pt x="30" y="1"/>
                    <a:pt x="1" y="28"/>
                    <a:pt x="1" y="58"/>
                  </a:cubicBezTo>
                  <a:cubicBezTo>
                    <a:pt x="1" y="115"/>
                    <a:pt x="30" y="142"/>
                    <a:pt x="58" y="142"/>
                  </a:cubicBezTo>
                  <a:cubicBezTo>
                    <a:pt x="87" y="142"/>
                    <a:pt x="145" y="115"/>
                    <a:pt x="145" y="58"/>
                  </a:cubicBezTo>
                  <a:cubicBezTo>
                    <a:pt x="145" y="28"/>
                    <a:pt x="87" y="1"/>
                    <a:pt x="5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2876225" y="2654800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8" y="1"/>
                  </a:moveTo>
                  <a:cubicBezTo>
                    <a:pt x="30" y="1"/>
                    <a:pt x="1" y="28"/>
                    <a:pt x="1" y="58"/>
                  </a:cubicBezTo>
                  <a:cubicBezTo>
                    <a:pt x="1" y="85"/>
                    <a:pt x="30" y="115"/>
                    <a:pt x="58" y="115"/>
                  </a:cubicBezTo>
                  <a:cubicBezTo>
                    <a:pt x="87" y="115"/>
                    <a:pt x="115" y="85"/>
                    <a:pt x="115" y="58"/>
                  </a:cubicBezTo>
                  <a:cubicBezTo>
                    <a:pt x="115" y="28"/>
                    <a:pt x="87" y="1"/>
                    <a:pt x="5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2789150" y="2621225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7" y="1"/>
                  </a:moveTo>
                  <a:cubicBezTo>
                    <a:pt x="30" y="1"/>
                    <a:pt x="0" y="30"/>
                    <a:pt x="0" y="58"/>
                  </a:cubicBezTo>
                  <a:cubicBezTo>
                    <a:pt x="0" y="87"/>
                    <a:pt x="30" y="115"/>
                    <a:pt x="57" y="115"/>
                  </a:cubicBezTo>
                  <a:cubicBezTo>
                    <a:pt x="87" y="115"/>
                    <a:pt x="115" y="87"/>
                    <a:pt x="115" y="58"/>
                  </a:cubicBezTo>
                  <a:cubicBezTo>
                    <a:pt x="115" y="30"/>
                    <a:pt x="87" y="1"/>
                    <a:pt x="57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2681400" y="2594100"/>
              <a:ext cx="2875" cy="2200"/>
            </a:xfrm>
            <a:custGeom>
              <a:avLst/>
              <a:gdLst/>
              <a:ahLst/>
              <a:cxnLst/>
              <a:rect l="l" t="t" r="r" b="b"/>
              <a:pathLst>
                <a:path w="115" h="88" extrusionOk="0">
                  <a:moveTo>
                    <a:pt x="57" y="1"/>
                  </a:moveTo>
                  <a:cubicBezTo>
                    <a:pt x="28" y="1"/>
                    <a:pt x="0" y="1"/>
                    <a:pt x="0" y="30"/>
                  </a:cubicBezTo>
                  <a:cubicBezTo>
                    <a:pt x="0" y="58"/>
                    <a:pt x="28" y="87"/>
                    <a:pt x="57" y="87"/>
                  </a:cubicBezTo>
                  <a:cubicBezTo>
                    <a:pt x="85" y="87"/>
                    <a:pt x="114" y="58"/>
                    <a:pt x="114" y="30"/>
                  </a:cubicBezTo>
                  <a:cubicBezTo>
                    <a:pt x="114" y="1"/>
                    <a:pt x="85" y="1"/>
                    <a:pt x="57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2634975" y="2564125"/>
              <a:ext cx="2875" cy="3625"/>
            </a:xfrm>
            <a:custGeom>
              <a:avLst/>
              <a:gdLst/>
              <a:ahLst/>
              <a:cxnLst/>
              <a:rect l="l" t="t" r="r" b="b"/>
              <a:pathLst>
                <a:path w="115" h="145" extrusionOk="0">
                  <a:moveTo>
                    <a:pt x="57" y="1"/>
                  </a:moveTo>
                  <a:cubicBezTo>
                    <a:pt x="30" y="1"/>
                    <a:pt x="0" y="30"/>
                    <a:pt x="0" y="87"/>
                  </a:cubicBezTo>
                  <a:cubicBezTo>
                    <a:pt x="0" y="115"/>
                    <a:pt x="30" y="144"/>
                    <a:pt x="57" y="144"/>
                  </a:cubicBezTo>
                  <a:cubicBezTo>
                    <a:pt x="87" y="144"/>
                    <a:pt x="115" y="115"/>
                    <a:pt x="115" y="87"/>
                  </a:cubicBezTo>
                  <a:cubicBezTo>
                    <a:pt x="115" y="30"/>
                    <a:pt x="87" y="1"/>
                    <a:pt x="57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2586425" y="2553450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31" y="0"/>
                  </a:moveTo>
                  <a:lnTo>
                    <a:pt x="1" y="28"/>
                  </a:lnTo>
                  <a:cubicBezTo>
                    <a:pt x="1" y="58"/>
                    <a:pt x="31" y="58"/>
                    <a:pt x="31" y="58"/>
                  </a:cubicBezTo>
                  <a:cubicBezTo>
                    <a:pt x="58" y="58"/>
                    <a:pt x="58" y="58"/>
                    <a:pt x="58" y="28"/>
                  </a:cubicBezTo>
                  <a:cubicBezTo>
                    <a:pt x="58" y="28"/>
                    <a:pt x="58" y="0"/>
                    <a:pt x="31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2541500" y="2571275"/>
              <a:ext cx="2875" cy="3600"/>
            </a:xfrm>
            <a:custGeom>
              <a:avLst/>
              <a:gdLst/>
              <a:ahLst/>
              <a:cxnLst/>
              <a:rect l="l" t="t" r="r" b="b"/>
              <a:pathLst>
                <a:path w="115" h="144" extrusionOk="0">
                  <a:moveTo>
                    <a:pt x="57" y="0"/>
                  </a:moveTo>
                  <a:cubicBezTo>
                    <a:pt x="28" y="0"/>
                    <a:pt x="0" y="30"/>
                    <a:pt x="0" y="87"/>
                  </a:cubicBezTo>
                  <a:cubicBezTo>
                    <a:pt x="0" y="114"/>
                    <a:pt x="28" y="144"/>
                    <a:pt x="57" y="144"/>
                  </a:cubicBezTo>
                  <a:cubicBezTo>
                    <a:pt x="85" y="144"/>
                    <a:pt x="114" y="114"/>
                    <a:pt x="114" y="87"/>
                  </a:cubicBezTo>
                  <a:cubicBezTo>
                    <a:pt x="114" y="30"/>
                    <a:pt x="85" y="0"/>
                    <a:pt x="57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2492225" y="2557725"/>
              <a:ext cx="2175" cy="2150"/>
            </a:xfrm>
            <a:custGeom>
              <a:avLst/>
              <a:gdLst/>
              <a:ahLst/>
              <a:cxnLst/>
              <a:rect l="l" t="t" r="r" b="b"/>
              <a:pathLst>
                <a:path w="87" h="86" extrusionOk="0">
                  <a:moveTo>
                    <a:pt x="57" y="1"/>
                  </a:moveTo>
                  <a:cubicBezTo>
                    <a:pt x="30" y="1"/>
                    <a:pt x="0" y="1"/>
                    <a:pt x="0" y="28"/>
                  </a:cubicBezTo>
                  <a:cubicBezTo>
                    <a:pt x="0" y="58"/>
                    <a:pt x="30" y="85"/>
                    <a:pt x="57" y="85"/>
                  </a:cubicBezTo>
                  <a:cubicBezTo>
                    <a:pt x="87" y="85"/>
                    <a:pt x="87" y="58"/>
                    <a:pt x="87" y="28"/>
                  </a:cubicBezTo>
                  <a:cubicBezTo>
                    <a:pt x="87" y="1"/>
                    <a:pt x="87" y="1"/>
                    <a:pt x="57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2445850" y="2589125"/>
              <a:ext cx="2125" cy="2150"/>
            </a:xfrm>
            <a:custGeom>
              <a:avLst/>
              <a:gdLst/>
              <a:ahLst/>
              <a:cxnLst/>
              <a:rect l="l" t="t" r="r" b="b"/>
              <a:pathLst>
                <a:path w="85" h="86" extrusionOk="0">
                  <a:moveTo>
                    <a:pt x="58" y="1"/>
                  </a:moveTo>
                  <a:cubicBezTo>
                    <a:pt x="28" y="1"/>
                    <a:pt x="0" y="28"/>
                    <a:pt x="0" y="58"/>
                  </a:cubicBezTo>
                  <a:cubicBezTo>
                    <a:pt x="0" y="85"/>
                    <a:pt x="28" y="85"/>
                    <a:pt x="58" y="85"/>
                  </a:cubicBezTo>
                  <a:cubicBezTo>
                    <a:pt x="85" y="85"/>
                    <a:pt x="85" y="85"/>
                    <a:pt x="85" y="58"/>
                  </a:cubicBezTo>
                  <a:cubicBezTo>
                    <a:pt x="85" y="28"/>
                    <a:pt x="85" y="1"/>
                    <a:pt x="5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979050" y="2662625"/>
              <a:ext cx="2125" cy="1450"/>
            </a:xfrm>
            <a:custGeom>
              <a:avLst/>
              <a:gdLst/>
              <a:ahLst/>
              <a:cxnLst/>
              <a:rect l="l" t="t" r="r" b="b"/>
              <a:pathLst>
                <a:path w="85" h="58" extrusionOk="0">
                  <a:moveTo>
                    <a:pt x="57" y="1"/>
                  </a:moveTo>
                  <a:cubicBezTo>
                    <a:pt x="27" y="1"/>
                    <a:pt x="0" y="1"/>
                    <a:pt x="0" y="30"/>
                  </a:cubicBezTo>
                  <a:cubicBezTo>
                    <a:pt x="0" y="58"/>
                    <a:pt x="27" y="58"/>
                    <a:pt x="57" y="58"/>
                  </a:cubicBezTo>
                  <a:cubicBezTo>
                    <a:pt x="57" y="58"/>
                    <a:pt x="85" y="58"/>
                    <a:pt x="85" y="30"/>
                  </a:cubicBezTo>
                  <a:cubicBezTo>
                    <a:pt x="85" y="1"/>
                    <a:pt x="57" y="1"/>
                    <a:pt x="57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931925" y="2619125"/>
              <a:ext cx="2150" cy="2125"/>
            </a:xfrm>
            <a:custGeom>
              <a:avLst/>
              <a:gdLst/>
              <a:ahLst/>
              <a:cxnLst/>
              <a:rect l="l" t="t" r="r" b="b"/>
              <a:pathLst>
                <a:path w="86" h="85" extrusionOk="0">
                  <a:moveTo>
                    <a:pt x="58" y="0"/>
                  </a:moveTo>
                  <a:cubicBezTo>
                    <a:pt x="28" y="0"/>
                    <a:pt x="1" y="28"/>
                    <a:pt x="1" y="57"/>
                  </a:cubicBezTo>
                  <a:cubicBezTo>
                    <a:pt x="1" y="57"/>
                    <a:pt x="28" y="85"/>
                    <a:pt x="58" y="85"/>
                  </a:cubicBezTo>
                  <a:cubicBezTo>
                    <a:pt x="85" y="85"/>
                    <a:pt x="85" y="57"/>
                    <a:pt x="85" y="57"/>
                  </a:cubicBezTo>
                  <a:cubicBezTo>
                    <a:pt x="85" y="28"/>
                    <a:pt x="85" y="0"/>
                    <a:pt x="5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886925" y="2621225"/>
              <a:ext cx="3625" cy="2875"/>
            </a:xfrm>
            <a:custGeom>
              <a:avLst/>
              <a:gdLst/>
              <a:ahLst/>
              <a:cxnLst/>
              <a:rect l="l" t="t" r="r" b="b"/>
              <a:pathLst>
                <a:path w="145" h="115" extrusionOk="0">
                  <a:moveTo>
                    <a:pt x="88" y="1"/>
                  </a:moveTo>
                  <a:cubicBezTo>
                    <a:pt x="31" y="1"/>
                    <a:pt x="1" y="1"/>
                    <a:pt x="1" y="58"/>
                  </a:cubicBezTo>
                  <a:cubicBezTo>
                    <a:pt x="1" y="87"/>
                    <a:pt x="31" y="115"/>
                    <a:pt x="88" y="115"/>
                  </a:cubicBezTo>
                  <a:cubicBezTo>
                    <a:pt x="115" y="115"/>
                    <a:pt x="145" y="87"/>
                    <a:pt x="145" y="58"/>
                  </a:cubicBezTo>
                  <a:cubicBezTo>
                    <a:pt x="145" y="1"/>
                    <a:pt x="115" y="1"/>
                    <a:pt x="8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1844850" y="2565550"/>
              <a:ext cx="700" cy="775"/>
            </a:xfrm>
            <a:custGeom>
              <a:avLst/>
              <a:gdLst/>
              <a:ahLst/>
              <a:cxnLst/>
              <a:rect l="l" t="t" r="r" b="b"/>
              <a:pathLst>
                <a:path w="28" h="31" extrusionOk="0">
                  <a:moveTo>
                    <a:pt x="0" y="1"/>
                  </a:moveTo>
                  <a:lnTo>
                    <a:pt x="0" y="30"/>
                  </a:lnTo>
                  <a:lnTo>
                    <a:pt x="28" y="30"/>
                  </a:lnTo>
                  <a:cubicBezTo>
                    <a:pt x="28" y="1"/>
                    <a:pt x="28" y="1"/>
                    <a:pt x="0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1793450" y="2599125"/>
              <a:ext cx="2900" cy="2875"/>
            </a:xfrm>
            <a:custGeom>
              <a:avLst/>
              <a:gdLst/>
              <a:ahLst/>
              <a:cxnLst/>
              <a:rect l="l" t="t" r="r" b="b"/>
              <a:pathLst>
                <a:path w="116" h="115" extrusionOk="0">
                  <a:moveTo>
                    <a:pt x="58" y="1"/>
                  </a:moveTo>
                  <a:cubicBezTo>
                    <a:pt x="28" y="1"/>
                    <a:pt x="1" y="28"/>
                    <a:pt x="1" y="58"/>
                  </a:cubicBezTo>
                  <a:cubicBezTo>
                    <a:pt x="1" y="85"/>
                    <a:pt x="28" y="115"/>
                    <a:pt x="58" y="115"/>
                  </a:cubicBezTo>
                  <a:cubicBezTo>
                    <a:pt x="85" y="115"/>
                    <a:pt x="115" y="85"/>
                    <a:pt x="115" y="58"/>
                  </a:cubicBezTo>
                  <a:cubicBezTo>
                    <a:pt x="115" y="28"/>
                    <a:pt x="85" y="1"/>
                    <a:pt x="5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1915475" y="3275800"/>
              <a:ext cx="2900" cy="2875"/>
            </a:xfrm>
            <a:custGeom>
              <a:avLst/>
              <a:gdLst/>
              <a:ahLst/>
              <a:cxnLst/>
              <a:rect l="l" t="t" r="r" b="b"/>
              <a:pathLst>
                <a:path w="116" h="115" extrusionOk="0">
                  <a:moveTo>
                    <a:pt x="58" y="0"/>
                  </a:moveTo>
                  <a:cubicBezTo>
                    <a:pt x="31" y="0"/>
                    <a:pt x="1" y="27"/>
                    <a:pt x="1" y="57"/>
                  </a:cubicBezTo>
                  <a:cubicBezTo>
                    <a:pt x="1" y="85"/>
                    <a:pt x="31" y="114"/>
                    <a:pt x="58" y="114"/>
                  </a:cubicBezTo>
                  <a:cubicBezTo>
                    <a:pt x="88" y="114"/>
                    <a:pt x="115" y="85"/>
                    <a:pt x="115" y="57"/>
                  </a:cubicBezTo>
                  <a:cubicBezTo>
                    <a:pt x="115" y="27"/>
                    <a:pt x="88" y="0"/>
                    <a:pt x="5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1863400" y="3212975"/>
              <a:ext cx="2150" cy="2150"/>
            </a:xfrm>
            <a:custGeom>
              <a:avLst/>
              <a:gdLst/>
              <a:ahLst/>
              <a:cxnLst/>
              <a:rect l="l" t="t" r="r" b="b"/>
              <a:pathLst>
                <a:path w="86" h="86" extrusionOk="0">
                  <a:moveTo>
                    <a:pt x="28" y="1"/>
                  </a:moveTo>
                  <a:cubicBezTo>
                    <a:pt x="1" y="1"/>
                    <a:pt x="1" y="1"/>
                    <a:pt x="1" y="28"/>
                  </a:cubicBezTo>
                  <a:cubicBezTo>
                    <a:pt x="1" y="58"/>
                    <a:pt x="1" y="85"/>
                    <a:pt x="28" y="85"/>
                  </a:cubicBezTo>
                  <a:cubicBezTo>
                    <a:pt x="58" y="85"/>
                    <a:pt x="85" y="58"/>
                    <a:pt x="85" y="28"/>
                  </a:cubicBezTo>
                  <a:cubicBezTo>
                    <a:pt x="85" y="1"/>
                    <a:pt x="58" y="1"/>
                    <a:pt x="2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1817725" y="3223650"/>
              <a:ext cx="1450" cy="2200"/>
            </a:xfrm>
            <a:custGeom>
              <a:avLst/>
              <a:gdLst/>
              <a:ahLst/>
              <a:cxnLst/>
              <a:rect l="l" t="t" r="r" b="b"/>
              <a:pathLst>
                <a:path w="58" h="88" extrusionOk="0">
                  <a:moveTo>
                    <a:pt x="28" y="1"/>
                  </a:moveTo>
                  <a:cubicBezTo>
                    <a:pt x="1" y="1"/>
                    <a:pt x="1" y="30"/>
                    <a:pt x="1" y="58"/>
                  </a:cubicBezTo>
                  <a:cubicBezTo>
                    <a:pt x="1" y="58"/>
                    <a:pt x="1" y="87"/>
                    <a:pt x="28" y="87"/>
                  </a:cubicBezTo>
                  <a:lnTo>
                    <a:pt x="58" y="58"/>
                  </a:lnTo>
                  <a:cubicBezTo>
                    <a:pt x="58" y="30"/>
                    <a:pt x="28" y="1"/>
                    <a:pt x="2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763475" y="3219375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8" y="0"/>
                  </a:moveTo>
                  <a:cubicBezTo>
                    <a:pt x="28" y="0"/>
                    <a:pt x="1" y="30"/>
                    <a:pt x="1" y="57"/>
                  </a:cubicBezTo>
                  <a:cubicBezTo>
                    <a:pt x="1" y="87"/>
                    <a:pt x="28" y="115"/>
                    <a:pt x="58" y="115"/>
                  </a:cubicBezTo>
                  <a:cubicBezTo>
                    <a:pt x="85" y="115"/>
                    <a:pt x="115" y="87"/>
                    <a:pt x="115" y="57"/>
                  </a:cubicBezTo>
                  <a:cubicBezTo>
                    <a:pt x="115" y="30"/>
                    <a:pt x="85" y="0"/>
                    <a:pt x="5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2763450" y="3205100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30" y="0"/>
                  </a:moveTo>
                  <a:cubicBezTo>
                    <a:pt x="30" y="0"/>
                    <a:pt x="1" y="0"/>
                    <a:pt x="1" y="30"/>
                  </a:cubicBezTo>
                  <a:lnTo>
                    <a:pt x="30" y="57"/>
                  </a:lnTo>
                  <a:cubicBezTo>
                    <a:pt x="58" y="57"/>
                    <a:pt x="58" y="30"/>
                    <a:pt x="58" y="30"/>
                  </a:cubicBezTo>
                  <a:cubicBezTo>
                    <a:pt x="58" y="0"/>
                    <a:pt x="58" y="0"/>
                    <a:pt x="3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824150" y="3163000"/>
              <a:ext cx="2875" cy="2900"/>
            </a:xfrm>
            <a:custGeom>
              <a:avLst/>
              <a:gdLst/>
              <a:ahLst/>
              <a:cxnLst/>
              <a:rect l="l" t="t" r="r" b="b"/>
              <a:pathLst>
                <a:path w="115" h="116" extrusionOk="0">
                  <a:moveTo>
                    <a:pt x="58" y="1"/>
                  </a:moveTo>
                  <a:cubicBezTo>
                    <a:pt x="28" y="1"/>
                    <a:pt x="0" y="28"/>
                    <a:pt x="0" y="58"/>
                  </a:cubicBezTo>
                  <a:cubicBezTo>
                    <a:pt x="0" y="85"/>
                    <a:pt x="28" y="115"/>
                    <a:pt x="58" y="115"/>
                  </a:cubicBezTo>
                  <a:cubicBezTo>
                    <a:pt x="85" y="115"/>
                    <a:pt x="115" y="85"/>
                    <a:pt x="115" y="58"/>
                  </a:cubicBezTo>
                  <a:cubicBezTo>
                    <a:pt x="115" y="28"/>
                    <a:pt x="85" y="1"/>
                    <a:pt x="5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832725" y="3113050"/>
              <a:ext cx="700" cy="1450"/>
            </a:xfrm>
            <a:custGeom>
              <a:avLst/>
              <a:gdLst/>
              <a:ahLst/>
              <a:cxnLst/>
              <a:rect l="l" t="t" r="r" b="b"/>
              <a:pathLst>
                <a:path w="28" h="58" extrusionOk="0">
                  <a:moveTo>
                    <a:pt x="0" y="0"/>
                  </a:moveTo>
                  <a:lnTo>
                    <a:pt x="0" y="28"/>
                  </a:lnTo>
                  <a:lnTo>
                    <a:pt x="0" y="58"/>
                  </a:lnTo>
                  <a:cubicBezTo>
                    <a:pt x="28" y="58"/>
                    <a:pt x="28" y="28"/>
                    <a:pt x="28" y="28"/>
                  </a:cubicBezTo>
                  <a:cubicBezTo>
                    <a:pt x="28" y="28"/>
                    <a:pt x="28" y="0"/>
                    <a:pt x="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69100" y="3069475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30" y="1"/>
                  </a:moveTo>
                  <a:cubicBezTo>
                    <a:pt x="0" y="1"/>
                    <a:pt x="0" y="1"/>
                    <a:pt x="0" y="30"/>
                  </a:cubicBezTo>
                  <a:cubicBezTo>
                    <a:pt x="0" y="58"/>
                    <a:pt x="0" y="58"/>
                    <a:pt x="30" y="58"/>
                  </a:cubicBezTo>
                  <a:cubicBezTo>
                    <a:pt x="57" y="58"/>
                    <a:pt x="57" y="58"/>
                    <a:pt x="57" y="30"/>
                  </a:cubicBezTo>
                  <a:cubicBezTo>
                    <a:pt x="57" y="1"/>
                    <a:pt x="57" y="1"/>
                    <a:pt x="30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839850" y="3011700"/>
              <a:ext cx="2150" cy="2125"/>
            </a:xfrm>
            <a:custGeom>
              <a:avLst/>
              <a:gdLst/>
              <a:ahLst/>
              <a:cxnLst/>
              <a:rect l="l" t="t" r="r" b="b"/>
              <a:pathLst>
                <a:path w="86" h="85" extrusionOk="0">
                  <a:moveTo>
                    <a:pt x="58" y="0"/>
                  </a:moveTo>
                  <a:cubicBezTo>
                    <a:pt x="28" y="0"/>
                    <a:pt x="1" y="28"/>
                    <a:pt x="1" y="28"/>
                  </a:cubicBezTo>
                  <a:cubicBezTo>
                    <a:pt x="1" y="57"/>
                    <a:pt x="28" y="85"/>
                    <a:pt x="58" y="85"/>
                  </a:cubicBezTo>
                  <a:cubicBezTo>
                    <a:pt x="58" y="85"/>
                    <a:pt x="85" y="57"/>
                    <a:pt x="85" y="28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877650" y="2972400"/>
              <a:ext cx="2875" cy="3625"/>
            </a:xfrm>
            <a:custGeom>
              <a:avLst/>
              <a:gdLst/>
              <a:ahLst/>
              <a:cxnLst/>
              <a:rect l="l" t="t" r="r" b="b"/>
              <a:pathLst>
                <a:path w="115" h="145" extrusionOk="0">
                  <a:moveTo>
                    <a:pt x="58" y="1"/>
                  </a:moveTo>
                  <a:cubicBezTo>
                    <a:pt x="30" y="1"/>
                    <a:pt x="1" y="30"/>
                    <a:pt x="1" y="88"/>
                  </a:cubicBezTo>
                  <a:cubicBezTo>
                    <a:pt x="1" y="115"/>
                    <a:pt x="30" y="145"/>
                    <a:pt x="58" y="145"/>
                  </a:cubicBezTo>
                  <a:cubicBezTo>
                    <a:pt x="87" y="145"/>
                    <a:pt x="115" y="115"/>
                    <a:pt x="115" y="88"/>
                  </a:cubicBezTo>
                  <a:cubicBezTo>
                    <a:pt x="115" y="30"/>
                    <a:pt x="87" y="1"/>
                    <a:pt x="5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05725" y="3151600"/>
              <a:ext cx="1450" cy="2125"/>
            </a:xfrm>
            <a:custGeom>
              <a:avLst/>
              <a:gdLst/>
              <a:ahLst/>
              <a:cxnLst/>
              <a:rect l="l" t="t" r="r" b="b"/>
              <a:pathLst>
                <a:path w="58" h="85" extrusionOk="0">
                  <a:moveTo>
                    <a:pt x="28" y="0"/>
                  </a:moveTo>
                  <a:cubicBezTo>
                    <a:pt x="1" y="0"/>
                    <a:pt x="1" y="28"/>
                    <a:pt x="1" y="57"/>
                  </a:cubicBezTo>
                  <a:cubicBezTo>
                    <a:pt x="1" y="57"/>
                    <a:pt x="1" y="85"/>
                    <a:pt x="28" y="85"/>
                  </a:cubicBezTo>
                  <a:cubicBezTo>
                    <a:pt x="58" y="85"/>
                    <a:pt x="58" y="57"/>
                    <a:pt x="58" y="57"/>
                  </a:cubicBezTo>
                  <a:cubicBezTo>
                    <a:pt x="58" y="28"/>
                    <a:pt x="58" y="0"/>
                    <a:pt x="2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52925" y="3193675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7" y="1"/>
                  </a:moveTo>
                  <a:cubicBezTo>
                    <a:pt x="28" y="1"/>
                    <a:pt x="0" y="30"/>
                    <a:pt x="0" y="58"/>
                  </a:cubicBezTo>
                  <a:cubicBezTo>
                    <a:pt x="0" y="87"/>
                    <a:pt x="28" y="115"/>
                    <a:pt x="57" y="115"/>
                  </a:cubicBezTo>
                  <a:cubicBezTo>
                    <a:pt x="114" y="115"/>
                    <a:pt x="114" y="87"/>
                    <a:pt x="114" y="58"/>
                  </a:cubicBezTo>
                  <a:cubicBezTo>
                    <a:pt x="114" y="30"/>
                    <a:pt x="114" y="1"/>
                    <a:pt x="57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517900" y="3137325"/>
              <a:ext cx="2900" cy="2875"/>
            </a:xfrm>
            <a:custGeom>
              <a:avLst/>
              <a:gdLst/>
              <a:ahLst/>
              <a:cxnLst/>
              <a:rect l="l" t="t" r="r" b="b"/>
              <a:pathLst>
                <a:path w="116" h="115" extrusionOk="0">
                  <a:moveTo>
                    <a:pt x="58" y="0"/>
                  </a:moveTo>
                  <a:cubicBezTo>
                    <a:pt x="31" y="0"/>
                    <a:pt x="1" y="28"/>
                    <a:pt x="1" y="57"/>
                  </a:cubicBezTo>
                  <a:cubicBezTo>
                    <a:pt x="1" y="114"/>
                    <a:pt x="31" y="114"/>
                    <a:pt x="58" y="114"/>
                  </a:cubicBezTo>
                  <a:cubicBezTo>
                    <a:pt x="88" y="114"/>
                    <a:pt x="115" y="114"/>
                    <a:pt x="115" y="57"/>
                  </a:cubicBezTo>
                  <a:cubicBezTo>
                    <a:pt x="115" y="28"/>
                    <a:pt x="88" y="0"/>
                    <a:pt x="5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69375" y="3180150"/>
              <a:ext cx="2200" cy="2125"/>
            </a:xfrm>
            <a:custGeom>
              <a:avLst/>
              <a:gdLst/>
              <a:ahLst/>
              <a:cxnLst/>
              <a:rect l="l" t="t" r="r" b="b"/>
              <a:pathLst>
                <a:path w="88" h="85" extrusionOk="0">
                  <a:moveTo>
                    <a:pt x="30" y="0"/>
                  </a:moveTo>
                  <a:cubicBezTo>
                    <a:pt x="30" y="0"/>
                    <a:pt x="0" y="0"/>
                    <a:pt x="0" y="28"/>
                  </a:cubicBezTo>
                  <a:cubicBezTo>
                    <a:pt x="0" y="57"/>
                    <a:pt x="30" y="85"/>
                    <a:pt x="30" y="85"/>
                  </a:cubicBezTo>
                  <a:cubicBezTo>
                    <a:pt x="58" y="85"/>
                    <a:pt x="87" y="57"/>
                    <a:pt x="87" y="28"/>
                  </a:cubicBezTo>
                  <a:cubicBezTo>
                    <a:pt x="87" y="0"/>
                    <a:pt x="58" y="0"/>
                    <a:pt x="3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425875" y="3117325"/>
              <a:ext cx="1450" cy="2150"/>
            </a:xfrm>
            <a:custGeom>
              <a:avLst/>
              <a:gdLst/>
              <a:ahLst/>
              <a:cxnLst/>
              <a:rect l="l" t="t" r="r" b="b"/>
              <a:pathLst>
                <a:path w="58" h="86" extrusionOk="0">
                  <a:moveTo>
                    <a:pt x="27" y="1"/>
                  </a:moveTo>
                  <a:cubicBezTo>
                    <a:pt x="0" y="1"/>
                    <a:pt x="0" y="28"/>
                    <a:pt x="0" y="28"/>
                  </a:cubicBezTo>
                  <a:cubicBezTo>
                    <a:pt x="0" y="58"/>
                    <a:pt x="0" y="85"/>
                    <a:pt x="27" y="85"/>
                  </a:cubicBezTo>
                  <a:cubicBezTo>
                    <a:pt x="57" y="85"/>
                    <a:pt x="57" y="58"/>
                    <a:pt x="57" y="28"/>
                  </a:cubicBezTo>
                  <a:cubicBezTo>
                    <a:pt x="57" y="28"/>
                    <a:pt x="57" y="1"/>
                    <a:pt x="27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363725" y="3185100"/>
              <a:ext cx="2900" cy="2900"/>
            </a:xfrm>
            <a:custGeom>
              <a:avLst/>
              <a:gdLst/>
              <a:ahLst/>
              <a:cxnLst/>
              <a:rect l="l" t="t" r="r" b="b"/>
              <a:pathLst>
                <a:path w="116" h="116" extrusionOk="0">
                  <a:moveTo>
                    <a:pt x="58" y="1"/>
                  </a:moveTo>
                  <a:cubicBezTo>
                    <a:pt x="31" y="1"/>
                    <a:pt x="1" y="1"/>
                    <a:pt x="1" y="58"/>
                  </a:cubicBezTo>
                  <a:cubicBezTo>
                    <a:pt x="1" y="88"/>
                    <a:pt x="31" y="115"/>
                    <a:pt x="58" y="115"/>
                  </a:cubicBezTo>
                  <a:cubicBezTo>
                    <a:pt x="88" y="115"/>
                    <a:pt x="115" y="88"/>
                    <a:pt x="115" y="58"/>
                  </a:cubicBezTo>
                  <a:cubicBezTo>
                    <a:pt x="115" y="1"/>
                    <a:pt x="88" y="1"/>
                    <a:pt x="5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324500" y="3167975"/>
              <a:ext cx="2150" cy="2875"/>
            </a:xfrm>
            <a:custGeom>
              <a:avLst/>
              <a:gdLst/>
              <a:ahLst/>
              <a:cxnLst/>
              <a:rect l="l" t="t" r="r" b="b"/>
              <a:pathLst>
                <a:path w="86" h="115" extrusionOk="0">
                  <a:moveTo>
                    <a:pt x="58" y="1"/>
                  </a:moveTo>
                  <a:cubicBezTo>
                    <a:pt x="28" y="1"/>
                    <a:pt x="1" y="30"/>
                    <a:pt x="1" y="58"/>
                  </a:cubicBezTo>
                  <a:cubicBezTo>
                    <a:pt x="1" y="87"/>
                    <a:pt x="28" y="115"/>
                    <a:pt x="58" y="115"/>
                  </a:cubicBezTo>
                  <a:cubicBezTo>
                    <a:pt x="58" y="115"/>
                    <a:pt x="85" y="87"/>
                    <a:pt x="85" y="58"/>
                  </a:cubicBezTo>
                  <a:cubicBezTo>
                    <a:pt x="85" y="30"/>
                    <a:pt x="58" y="1"/>
                    <a:pt x="5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284525" y="3102325"/>
              <a:ext cx="2900" cy="2175"/>
            </a:xfrm>
            <a:custGeom>
              <a:avLst/>
              <a:gdLst/>
              <a:ahLst/>
              <a:cxnLst/>
              <a:rect l="l" t="t" r="r" b="b"/>
              <a:pathLst>
                <a:path w="116" h="87" extrusionOk="0">
                  <a:moveTo>
                    <a:pt x="58" y="0"/>
                  </a:moveTo>
                  <a:cubicBezTo>
                    <a:pt x="28" y="0"/>
                    <a:pt x="1" y="30"/>
                    <a:pt x="1" y="57"/>
                  </a:cubicBezTo>
                  <a:cubicBezTo>
                    <a:pt x="1" y="87"/>
                    <a:pt x="28" y="87"/>
                    <a:pt x="58" y="87"/>
                  </a:cubicBezTo>
                  <a:cubicBezTo>
                    <a:pt x="85" y="87"/>
                    <a:pt x="115" y="87"/>
                    <a:pt x="115" y="57"/>
                  </a:cubicBezTo>
                  <a:cubicBezTo>
                    <a:pt x="115" y="30"/>
                    <a:pt x="85" y="0"/>
                    <a:pt x="5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230300" y="3114475"/>
              <a:ext cx="700" cy="1450"/>
            </a:xfrm>
            <a:custGeom>
              <a:avLst/>
              <a:gdLst/>
              <a:ahLst/>
              <a:cxnLst/>
              <a:rect l="l" t="t" r="r" b="b"/>
              <a:pathLst>
                <a:path w="28" h="58" extrusionOk="0">
                  <a:moveTo>
                    <a:pt x="27" y="1"/>
                  </a:moveTo>
                  <a:cubicBezTo>
                    <a:pt x="0" y="1"/>
                    <a:pt x="0" y="1"/>
                    <a:pt x="0" y="28"/>
                  </a:cubicBezTo>
                  <a:cubicBezTo>
                    <a:pt x="0" y="28"/>
                    <a:pt x="0" y="58"/>
                    <a:pt x="27" y="58"/>
                  </a:cubicBezTo>
                  <a:lnTo>
                    <a:pt x="27" y="28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2181000" y="3148000"/>
              <a:ext cx="2200" cy="2200"/>
            </a:xfrm>
            <a:custGeom>
              <a:avLst/>
              <a:gdLst/>
              <a:ahLst/>
              <a:cxnLst/>
              <a:rect l="l" t="t" r="r" b="b"/>
              <a:pathLst>
                <a:path w="88" h="88" extrusionOk="0">
                  <a:moveTo>
                    <a:pt x="58" y="0"/>
                  </a:moveTo>
                  <a:cubicBezTo>
                    <a:pt x="31" y="0"/>
                    <a:pt x="1" y="0"/>
                    <a:pt x="1" y="30"/>
                  </a:cubicBezTo>
                  <a:cubicBezTo>
                    <a:pt x="1" y="57"/>
                    <a:pt x="31" y="87"/>
                    <a:pt x="58" y="87"/>
                  </a:cubicBezTo>
                  <a:cubicBezTo>
                    <a:pt x="88" y="87"/>
                    <a:pt x="88" y="57"/>
                    <a:pt x="88" y="30"/>
                  </a:cubicBezTo>
                  <a:cubicBezTo>
                    <a:pt x="88" y="0"/>
                    <a:pt x="88" y="0"/>
                    <a:pt x="5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2119625" y="3084500"/>
              <a:ext cx="1450" cy="2125"/>
            </a:xfrm>
            <a:custGeom>
              <a:avLst/>
              <a:gdLst/>
              <a:ahLst/>
              <a:cxnLst/>
              <a:rect l="l" t="t" r="r" b="b"/>
              <a:pathLst>
                <a:path w="58" h="85" extrusionOk="0">
                  <a:moveTo>
                    <a:pt x="30" y="0"/>
                  </a:moveTo>
                  <a:cubicBezTo>
                    <a:pt x="0" y="0"/>
                    <a:pt x="0" y="28"/>
                    <a:pt x="0" y="28"/>
                  </a:cubicBezTo>
                  <a:cubicBezTo>
                    <a:pt x="0" y="57"/>
                    <a:pt x="0" y="85"/>
                    <a:pt x="30" y="85"/>
                  </a:cubicBezTo>
                  <a:cubicBezTo>
                    <a:pt x="58" y="85"/>
                    <a:pt x="58" y="57"/>
                    <a:pt x="58" y="28"/>
                  </a:cubicBezTo>
                  <a:cubicBezTo>
                    <a:pt x="58" y="28"/>
                    <a:pt x="58" y="0"/>
                    <a:pt x="3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2082500" y="3110200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31" y="0"/>
                  </a:moveTo>
                  <a:cubicBezTo>
                    <a:pt x="31" y="0"/>
                    <a:pt x="1" y="0"/>
                    <a:pt x="1" y="28"/>
                  </a:cubicBezTo>
                  <a:cubicBezTo>
                    <a:pt x="1" y="57"/>
                    <a:pt x="31" y="57"/>
                    <a:pt x="31" y="57"/>
                  </a:cubicBezTo>
                  <a:cubicBezTo>
                    <a:pt x="58" y="57"/>
                    <a:pt x="58" y="57"/>
                    <a:pt x="58" y="28"/>
                  </a:cubicBezTo>
                  <a:cubicBezTo>
                    <a:pt x="58" y="0"/>
                    <a:pt x="58" y="0"/>
                    <a:pt x="31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2048250" y="3134450"/>
              <a:ext cx="2875" cy="2150"/>
            </a:xfrm>
            <a:custGeom>
              <a:avLst/>
              <a:gdLst/>
              <a:ahLst/>
              <a:cxnLst/>
              <a:rect l="l" t="t" r="r" b="b"/>
              <a:pathLst>
                <a:path w="115" h="86" extrusionOk="0">
                  <a:moveTo>
                    <a:pt x="57" y="1"/>
                  </a:moveTo>
                  <a:cubicBezTo>
                    <a:pt x="30" y="1"/>
                    <a:pt x="0" y="28"/>
                    <a:pt x="0" y="58"/>
                  </a:cubicBezTo>
                  <a:cubicBezTo>
                    <a:pt x="0" y="58"/>
                    <a:pt x="30" y="85"/>
                    <a:pt x="57" y="85"/>
                  </a:cubicBezTo>
                  <a:cubicBezTo>
                    <a:pt x="87" y="85"/>
                    <a:pt x="115" y="58"/>
                    <a:pt x="115" y="58"/>
                  </a:cubicBezTo>
                  <a:cubicBezTo>
                    <a:pt x="115" y="28"/>
                    <a:pt x="87" y="1"/>
                    <a:pt x="57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2034725" y="3165875"/>
              <a:ext cx="3550" cy="3550"/>
            </a:xfrm>
            <a:custGeom>
              <a:avLst/>
              <a:gdLst/>
              <a:ahLst/>
              <a:cxnLst/>
              <a:rect l="l" t="t" r="r" b="b"/>
              <a:pathLst>
                <a:path w="142" h="142" extrusionOk="0">
                  <a:moveTo>
                    <a:pt x="57" y="0"/>
                  </a:moveTo>
                  <a:cubicBezTo>
                    <a:pt x="27" y="0"/>
                    <a:pt x="0" y="28"/>
                    <a:pt x="0" y="85"/>
                  </a:cubicBezTo>
                  <a:cubicBezTo>
                    <a:pt x="0" y="114"/>
                    <a:pt x="27" y="142"/>
                    <a:pt x="57" y="142"/>
                  </a:cubicBezTo>
                  <a:cubicBezTo>
                    <a:pt x="114" y="142"/>
                    <a:pt x="142" y="114"/>
                    <a:pt x="142" y="85"/>
                  </a:cubicBezTo>
                  <a:cubicBezTo>
                    <a:pt x="142" y="28"/>
                    <a:pt x="114" y="0"/>
                    <a:pt x="57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untains of Christmas"/>
              <a:buNone/>
              <a:defRPr sz="3000" b="1">
                <a:solidFill>
                  <a:schemeClr val="lt1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untains of Christmas"/>
              <a:buNone/>
              <a:defRPr sz="3000" b="1">
                <a:solidFill>
                  <a:schemeClr val="lt1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untains of Christmas"/>
              <a:buNone/>
              <a:defRPr sz="3000" b="1">
                <a:solidFill>
                  <a:schemeClr val="lt1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untains of Christmas"/>
              <a:buNone/>
              <a:defRPr sz="3000" b="1">
                <a:solidFill>
                  <a:schemeClr val="lt1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untains of Christmas"/>
              <a:buNone/>
              <a:defRPr sz="3000" b="1">
                <a:solidFill>
                  <a:schemeClr val="lt1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untains of Christmas"/>
              <a:buNone/>
              <a:defRPr sz="3000" b="1">
                <a:solidFill>
                  <a:schemeClr val="lt1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untains of Christmas"/>
              <a:buNone/>
              <a:defRPr sz="3000" b="1">
                <a:solidFill>
                  <a:schemeClr val="lt1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untains of Christmas"/>
              <a:buNone/>
              <a:defRPr sz="3000" b="1">
                <a:solidFill>
                  <a:schemeClr val="lt1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untains of Christmas"/>
              <a:buNone/>
              <a:defRPr sz="3000" b="1">
                <a:solidFill>
                  <a:schemeClr val="lt1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9pPr>
          </a:lstStyle>
          <a:p>
            <a:endParaRPr/>
          </a:p>
        </p:txBody>
      </p:sp>
      <p:sp>
        <p:nvSpPr>
          <p:cNvPr id="140" name="Google Shape;140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 Siliguri"/>
              <a:buChar char="●"/>
              <a:defRPr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 Siliguri"/>
              <a:buChar char="○"/>
              <a:defRPr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 Siliguri"/>
              <a:buChar char="■"/>
              <a:defRPr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 Siliguri"/>
              <a:buChar char="●"/>
              <a:defRPr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 Siliguri"/>
              <a:buChar char="○"/>
              <a:defRPr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 Siliguri"/>
              <a:buChar char="■"/>
              <a:defRPr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 Siliguri"/>
              <a:buChar char="●"/>
              <a:defRPr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 Siliguri"/>
              <a:buChar char="○"/>
              <a:defRPr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Hind Siliguri"/>
              <a:buChar char="■"/>
              <a:defRPr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39"/>
          <p:cNvSpPr/>
          <p:nvPr/>
        </p:nvSpPr>
        <p:spPr>
          <a:xfrm>
            <a:off x="5271025" y="1313250"/>
            <a:ext cx="2045700" cy="204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9"/>
          <p:cNvSpPr txBox="1">
            <a:spLocks noGrp="1"/>
          </p:cNvSpPr>
          <p:nvPr>
            <p:ph type="ctrTitle"/>
          </p:nvPr>
        </p:nvSpPr>
        <p:spPr>
          <a:xfrm>
            <a:off x="1187041" y="1504418"/>
            <a:ext cx="3640698" cy="15955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latin typeface="Mountains of Christmas"/>
                <a:ea typeface="Mountains of Christmas"/>
                <a:cs typeface="Mountains of Christmas"/>
                <a:sym typeface="Mountains of Christmas"/>
              </a:rPr>
              <a:t>EDA for The top 5 Indian moves </a:t>
            </a:r>
            <a:endParaRPr sz="4400" b="1" dirty="0">
              <a:latin typeface="Mountains of Christmas"/>
              <a:ea typeface="Mountains of Christmas"/>
              <a:cs typeface="Mountains of Christmas"/>
              <a:sym typeface="Mountains of Christmas"/>
            </a:endParaRPr>
          </a:p>
        </p:txBody>
      </p:sp>
      <p:sp>
        <p:nvSpPr>
          <p:cNvPr id="889" name="Google Shape;889;p39"/>
          <p:cNvSpPr txBox="1">
            <a:spLocks noGrp="1"/>
          </p:cNvSpPr>
          <p:nvPr>
            <p:ph type="subTitle" idx="1"/>
          </p:nvPr>
        </p:nvSpPr>
        <p:spPr>
          <a:xfrm>
            <a:off x="1270000" y="3789680"/>
            <a:ext cx="1903730" cy="904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By :</a:t>
            </a:r>
          </a:p>
          <a:p>
            <a:pPr marL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Ebtesam Sultan </a:t>
            </a:r>
          </a:p>
          <a:p>
            <a:pPr marL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Nuha Aljohani</a:t>
            </a:r>
          </a:p>
        </p:txBody>
      </p:sp>
      <p:pic>
        <p:nvPicPr>
          <p:cNvPr id="890" name="Google Shape;890;p39"/>
          <p:cNvPicPr preferRelativeResize="0"/>
          <p:nvPr/>
        </p:nvPicPr>
        <p:blipFill rotWithShape="1">
          <a:blip r:embed="rId3"/>
          <a:srcRect l="22799" t="2945" r="24871" b="7537"/>
          <a:stretch>
            <a:fillRect/>
          </a:stretch>
        </p:blipFill>
        <p:spPr>
          <a:xfrm>
            <a:off x="5362052" y="1119317"/>
            <a:ext cx="2472035" cy="2670408"/>
          </a:xfrm>
          <a:prstGeom prst="rect">
            <a:avLst/>
          </a:prstGeom>
          <a:noFill/>
          <a:ln>
            <a:noFill/>
          </a:ln>
        </p:spPr>
      </p:pic>
      <p:sp>
        <p:nvSpPr>
          <p:cNvPr id="892" name="Google Shape;892;p39"/>
          <p:cNvSpPr/>
          <p:nvPr/>
        </p:nvSpPr>
        <p:spPr>
          <a:xfrm>
            <a:off x="5751490" y="2081206"/>
            <a:ext cx="1023834" cy="1084862"/>
          </a:xfrm>
          <a:custGeom>
            <a:avLst/>
            <a:gdLst/>
            <a:ahLst/>
            <a:cxnLst/>
            <a:rect l="l" t="t" r="r" b="b"/>
            <a:pathLst>
              <a:path w="54071" h="57294" extrusionOk="0">
                <a:moveTo>
                  <a:pt x="42542" y="4250"/>
                </a:moveTo>
                <a:cubicBezTo>
                  <a:pt x="44756" y="4250"/>
                  <a:pt x="46557" y="4391"/>
                  <a:pt x="46979" y="4813"/>
                </a:cubicBezTo>
                <a:cubicBezTo>
                  <a:pt x="46979" y="4813"/>
                  <a:pt x="47040" y="4808"/>
                  <a:pt x="47148" y="4808"/>
                </a:cubicBezTo>
                <a:cubicBezTo>
                  <a:pt x="47854" y="4808"/>
                  <a:pt x="50572" y="4999"/>
                  <a:pt x="51670" y="7852"/>
                </a:cubicBezTo>
                <a:cubicBezTo>
                  <a:pt x="51670" y="7852"/>
                  <a:pt x="52430" y="8865"/>
                  <a:pt x="52430" y="11530"/>
                </a:cubicBezTo>
                <a:lnTo>
                  <a:pt x="53058" y="34953"/>
                </a:lnTo>
                <a:lnTo>
                  <a:pt x="53058" y="46989"/>
                </a:lnTo>
                <a:cubicBezTo>
                  <a:pt x="53058" y="46989"/>
                  <a:pt x="51670" y="51669"/>
                  <a:pt x="49390" y="52561"/>
                </a:cubicBezTo>
                <a:cubicBezTo>
                  <a:pt x="49390" y="52561"/>
                  <a:pt x="45459" y="53321"/>
                  <a:pt x="42045" y="53321"/>
                </a:cubicBezTo>
                <a:cubicBezTo>
                  <a:pt x="42045" y="53321"/>
                  <a:pt x="25075" y="53827"/>
                  <a:pt x="24569" y="53827"/>
                </a:cubicBezTo>
                <a:lnTo>
                  <a:pt x="16585" y="53827"/>
                </a:lnTo>
                <a:lnTo>
                  <a:pt x="9879" y="53321"/>
                </a:lnTo>
                <a:cubicBezTo>
                  <a:pt x="9879" y="53321"/>
                  <a:pt x="7467" y="52429"/>
                  <a:pt x="6708" y="49522"/>
                </a:cubicBezTo>
                <a:cubicBezTo>
                  <a:pt x="6708" y="49522"/>
                  <a:pt x="5573" y="41538"/>
                  <a:pt x="5573" y="40404"/>
                </a:cubicBezTo>
                <a:lnTo>
                  <a:pt x="5573" y="28621"/>
                </a:lnTo>
                <a:lnTo>
                  <a:pt x="6586" y="20010"/>
                </a:lnTo>
                <a:cubicBezTo>
                  <a:pt x="6586" y="20010"/>
                  <a:pt x="7467" y="11530"/>
                  <a:pt x="8227" y="11530"/>
                </a:cubicBezTo>
                <a:cubicBezTo>
                  <a:pt x="8227" y="11530"/>
                  <a:pt x="9494" y="8744"/>
                  <a:pt x="13931" y="7852"/>
                </a:cubicBezTo>
                <a:cubicBezTo>
                  <a:pt x="13931" y="7852"/>
                  <a:pt x="27102" y="4813"/>
                  <a:pt x="32036" y="4813"/>
                </a:cubicBezTo>
                <a:cubicBezTo>
                  <a:pt x="32036" y="4813"/>
                  <a:pt x="38114" y="4250"/>
                  <a:pt x="42542" y="4250"/>
                </a:cubicBezTo>
                <a:close/>
                <a:moveTo>
                  <a:pt x="39634" y="0"/>
                </a:moveTo>
                <a:lnTo>
                  <a:pt x="33049" y="507"/>
                </a:lnTo>
                <a:lnTo>
                  <a:pt x="26089" y="1399"/>
                </a:lnTo>
                <a:cubicBezTo>
                  <a:pt x="26089" y="1399"/>
                  <a:pt x="20010" y="2027"/>
                  <a:pt x="19503" y="2027"/>
                </a:cubicBezTo>
                <a:cubicBezTo>
                  <a:pt x="18997" y="2027"/>
                  <a:pt x="9494" y="4306"/>
                  <a:pt x="9494" y="4306"/>
                </a:cubicBezTo>
                <a:lnTo>
                  <a:pt x="5320" y="5704"/>
                </a:lnTo>
                <a:cubicBezTo>
                  <a:pt x="3162" y="6464"/>
                  <a:pt x="1642" y="10638"/>
                  <a:pt x="1642" y="10638"/>
                </a:cubicBezTo>
                <a:lnTo>
                  <a:pt x="1267" y="14822"/>
                </a:lnTo>
                <a:lnTo>
                  <a:pt x="629" y="22674"/>
                </a:lnTo>
                <a:lnTo>
                  <a:pt x="1" y="31032"/>
                </a:lnTo>
                <a:lnTo>
                  <a:pt x="1" y="45722"/>
                </a:lnTo>
                <a:cubicBezTo>
                  <a:pt x="1" y="49522"/>
                  <a:pt x="882" y="52683"/>
                  <a:pt x="882" y="52683"/>
                </a:cubicBezTo>
                <a:cubicBezTo>
                  <a:pt x="2074" y="56257"/>
                  <a:pt x="3732" y="56643"/>
                  <a:pt x="4393" y="56643"/>
                </a:cubicBezTo>
                <a:cubicBezTo>
                  <a:pt x="4575" y="56643"/>
                  <a:pt x="4681" y="56613"/>
                  <a:pt x="4681" y="56613"/>
                </a:cubicBezTo>
                <a:cubicBezTo>
                  <a:pt x="5225" y="57152"/>
                  <a:pt x="10872" y="57293"/>
                  <a:pt x="16657" y="57293"/>
                </a:cubicBezTo>
                <a:cubicBezTo>
                  <a:pt x="23062" y="57293"/>
                  <a:pt x="29634" y="57120"/>
                  <a:pt x="29634" y="57120"/>
                </a:cubicBezTo>
                <a:cubicBezTo>
                  <a:pt x="49765" y="57120"/>
                  <a:pt x="49005" y="56107"/>
                  <a:pt x="49005" y="56107"/>
                </a:cubicBezTo>
                <a:cubicBezTo>
                  <a:pt x="52683" y="54456"/>
                  <a:pt x="53443" y="48377"/>
                  <a:pt x="53443" y="48377"/>
                </a:cubicBezTo>
                <a:cubicBezTo>
                  <a:pt x="54071" y="47749"/>
                  <a:pt x="53949" y="35966"/>
                  <a:pt x="53949" y="35966"/>
                </a:cubicBezTo>
                <a:lnTo>
                  <a:pt x="53189" y="14569"/>
                </a:lnTo>
                <a:cubicBezTo>
                  <a:pt x="53189" y="10385"/>
                  <a:pt x="51923" y="4813"/>
                  <a:pt x="51923" y="4813"/>
                </a:cubicBezTo>
                <a:cubicBezTo>
                  <a:pt x="51031" y="1145"/>
                  <a:pt x="48499" y="639"/>
                  <a:pt x="48499" y="639"/>
                </a:cubicBezTo>
                <a:cubicBezTo>
                  <a:pt x="47992" y="132"/>
                  <a:pt x="44699" y="0"/>
                  <a:pt x="44699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525" y="1256175"/>
            <a:ext cx="7717800" cy="855654"/>
          </a:xfrm>
        </p:spPr>
        <p:txBody>
          <a:bodyPr/>
          <a:lstStyle/>
          <a:p>
            <a:pPr marL="15240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What is the most type of Indian movies watched from 2019 to 2021?</a:t>
            </a:r>
            <a:endParaRPr lang="en-US" sz="1800" dirty="0"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Chart, bar chart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611" y="2039257"/>
            <a:ext cx="4314644" cy="2596515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42"/>
          <p:cNvSpPr txBox="1">
            <a:spLocks noGrp="1"/>
          </p:cNvSpPr>
          <p:nvPr>
            <p:ph type="title" idx="9"/>
          </p:nvPr>
        </p:nvSpPr>
        <p:spPr>
          <a:xfrm>
            <a:off x="545648" y="3164575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03</a:t>
            </a:r>
            <a:endParaRPr dirty="0"/>
          </a:p>
        </p:txBody>
      </p:sp>
      <p:sp>
        <p:nvSpPr>
          <p:cNvPr id="911" name="Google Shape;911;p42"/>
          <p:cNvSpPr txBox="1">
            <a:spLocks noGrp="1"/>
          </p:cNvSpPr>
          <p:nvPr>
            <p:ph type="title" idx="14"/>
          </p:nvPr>
        </p:nvSpPr>
        <p:spPr>
          <a:xfrm>
            <a:off x="653415" y="1281838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  <a:endParaRPr dirty="0"/>
          </a:p>
        </p:txBody>
      </p:sp>
      <p:sp>
        <p:nvSpPr>
          <p:cNvPr id="912" name="Google Shape;912;p42"/>
          <p:cNvSpPr txBox="1">
            <a:spLocks noGrp="1"/>
          </p:cNvSpPr>
          <p:nvPr>
            <p:ph type="title" idx="15"/>
          </p:nvPr>
        </p:nvSpPr>
        <p:spPr>
          <a:xfrm>
            <a:off x="4074870" y="2109095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  <a:endParaRPr dirty="0"/>
          </a:p>
        </p:txBody>
      </p:sp>
      <p:sp>
        <p:nvSpPr>
          <p:cNvPr id="913" name="Google Shape;913;p42"/>
          <p:cNvSpPr txBox="1">
            <a:spLocks noGrp="1"/>
          </p:cNvSpPr>
          <p:nvPr>
            <p:ph type="subTitle" idx="1"/>
          </p:nvPr>
        </p:nvSpPr>
        <p:spPr>
          <a:xfrm>
            <a:off x="1373473" y="3820948"/>
            <a:ext cx="2719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Drama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Romance </a:t>
            </a:r>
            <a:endParaRPr dirty="0"/>
          </a:p>
        </p:txBody>
      </p:sp>
      <p:sp>
        <p:nvSpPr>
          <p:cNvPr id="914" name="Google Shape;914;p42"/>
          <p:cNvSpPr txBox="1">
            <a:spLocks noGrp="1"/>
          </p:cNvSpPr>
          <p:nvPr>
            <p:ph type="subTitle" idx="5"/>
          </p:nvPr>
        </p:nvSpPr>
        <p:spPr>
          <a:xfrm>
            <a:off x="4850113" y="2667709"/>
            <a:ext cx="2719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Gho</a:t>
            </a:r>
            <a:r>
              <a:rPr lang="en-US" dirty="0"/>
              <a:t> </a:t>
            </a:r>
            <a:r>
              <a:rPr lang="en-US" dirty="0" err="1"/>
              <a:t>Gho</a:t>
            </a:r>
            <a:r>
              <a:rPr lang="en-US" dirty="0"/>
              <a:t> Rani</a:t>
            </a:r>
            <a:endParaRPr dirty="0"/>
          </a:p>
        </p:txBody>
      </p:sp>
      <p:sp>
        <p:nvSpPr>
          <p:cNvPr id="916" name="Google Shape;916;p42"/>
          <p:cNvSpPr txBox="1">
            <a:spLocks noGrp="1"/>
          </p:cNvSpPr>
          <p:nvPr>
            <p:ph type="subTitle" idx="8"/>
          </p:nvPr>
        </p:nvSpPr>
        <p:spPr>
          <a:xfrm>
            <a:off x="1373473" y="1962901"/>
            <a:ext cx="2719800" cy="4677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Love </a:t>
            </a:r>
            <a:r>
              <a:rPr lang="en-US" dirty="0" err="1"/>
              <a:t>qubool</a:t>
            </a:r>
            <a:r>
              <a:rPr lang="en-US" dirty="0"/>
              <a:t> </a:t>
            </a:r>
            <a:r>
              <a:rPr lang="en-US" dirty="0" err="1"/>
              <a:t>hai</a:t>
            </a:r>
            <a:endParaRPr dirty="0"/>
          </a:p>
        </p:txBody>
      </p:sp>
      <p:sp>
        <p:nvSpPr>
          <p:cNvPr id="917" name="Google Shape;917;p4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918" name="Google Shape;918;p42"/>
          <p:cNvSpPr txBox="1">
            <a:spLocks noGrp="1"/>
          </p:cNvSpPr>
          <p:nvPr>
            <p:ph type="subTitle" idx="3"/>
          </p:nvPr>
        </p:nvSpPr>
        <p:spPr>
          <a:xfrm>
            <a:off x="1373473" y="3381625"/>
            <a:ext cx="32925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-GB" dirty="0"/>
              <a:t>ost type of moves :</a:t>
            </a:r>
            <a:endParaRPr dirty="0"/>
          </a:p>
        </p:txBody>
      </p:sp>
      <p:sp>
        <p:nvSpPr>
          <p:cNvPr id="919" name="Google Shape;919;p42"/>
          <p:cNvSpPr txBox="1">
            <a:spLocks noGrp="1"/>
          </p:cNvSpPr>
          <p:nvPr>
            <p:ph type="subTitle" idx="4"/>
          </p:nvPr>
        </p:nvSpPr>
        <p:spPr>
          <a:xfrm>
            <a:off x="4770285" y="2338204"/>
            <a:ext cx="3386745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Top move by Votes :</a:t>
            </a:r>
          </a:p>
        </p:txBody>
      </p:sp>
      <p:sp>
        <p:nvSpPr>
          <p:cNvPr id="921" name="Google Shape;921;p42"/>
          <p:cNvSpPr txBox="1">
            <a:spLocks noGrp="1"/>
          </p:cNvSpPr>
          <p:nvPr>
            <p:ph type="subTitle" idx="7"/>
          </p:nvPr>
        </p:nvSpPr>
        <p:spPr>
          <a:xfrm>
            <a:off x="1373473" y="1494033"/>
            <a:ext cx="32925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Top moves by rating : </a:t>
            </a:r>
            <a:endParaRPr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t="3151" b="73319"/>
          <a:stretch>
            <a:fillRect/>
          </a:stretch>
        </p:blipFill>
        <p:spPr>
          <a:xfrm>
            <a:off x="5493798" y="3125159"/>
            <a:ext cx="2466975" cy="43481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/>
          <a:srcRect t="56188" b="14689"/>
          <a:stretch>
            <a:fillRect/>
          </a:stretch>
        </p:blipFill>
        <p:spPr>
          <a:xfrm>
            <a:off x="1379271" y="2404806"/>
            <a:ext cx="1847850" cy="71845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57"/>
          <p:cNvSpPr txBox="1">
            <a:spLocks noGrp="1"/>
          </p:cNvSpPr>
          <p:nvPr>
            <p:ph type="title"/>
          </p:nvPr>
        </p:nvSpPr>
        <p:spPr>
          <a:xfrm>
            <a:off x="1267928" y="1000914"/>
            <a:ext cx="6292200" cy="19067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-GB" dirty="0"/>
              <a:t>hank you </a:t>
            </a:r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3528785" y="2881412"/>
            <a:ext cx="79139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r>
              <a:rPr lang="en-US" b="1" dirty="0">
                <a:solidFill>
                  <a:schemeClr val="bg1"/>
                </a:solidFill>
              </a:rPr>
              <a:t>Do you have any questions?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8" name="Google Shape;1048;p51"/>
          <p:cNvCxnSpPr/>
          <p:nvPr/>
        </p:nvCxnSpPr>
        <p:spPr>
          <a:xfrm>
            <a:off x="697925" y="2936805"/>
            <a:ext cx="77331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49" name="Google Shape;1049;p51"/>
          <p:cNvSpPr txBox="1">
            <a:spLocks noGrp="1"/>
          </p:cNvSpPr>
          <p:nvPr>
            <p:ph type="title"/>
          </p:nvPr>
        </p:nvSpPr>
        <p:spPr>
          <a:xfrm>
            <a:off x="480996" y="650171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outline</a:t>
            </a:r>
            <a:endParaRPr dirty="0"/>
          </a:p>
        </p:txBody>
      </p:sp>
      <p:sp>
        <p:nvSpPr>
          <p:cNvPr id="1051" name="Google Shape;1051;p51"/>
          <p:cNvSpPr txBox="1">
            <a:spLocks noGrp="1"/>
          </p:cNvSpPr>
          <p:nvPr>
            <p:ph type="subTitle" idx="4294967295"/>
          </p:nvPr>
        </p:nvSpPr>
        <p:spPr>
          <a:xfrm>
            <a:off x="2219357" y="1883379"/>
            <a:ext cx="1943700" cy="5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 that data will answer</a:t>
            </a:r>
            <a:endParaRPr dirty="0"/>
          </a:p>
        </p:txBody>
      </p:sp>
      <p:sp>
        <p:nvSpPr>
          <p:cNvPr id="1053" name="Google Shape;1053;p51"/>
          <p:cNvSpPr txBox="1">
            <a:spLocks noGrp="1"/>
          </p:cNvSpPr>
          <p:nvPr>
            <p:ph type="subTitle" idx="4294967295"/>
          </p:nvPr>
        </p:nvSpPr>
        <p:spPr>
          <a:xfrm>
            <a:off x="5039002" y="1869366"/>
            <a:ext cx="1943700" cy="5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Answer and conclusion</a:t>
            </a:r>
            <a:endParaRPr dirty="0"/>
          </a:p>
        </p:txBody>
      </p:sp>
      <p:sp>
        <p:nvSpPr>
          <p:cNvPr id="1055" name="Google Shape;1055;p51"/>
          <p:cNvSpPr txBox="1">
            <a:spLocks noGrp="1"/>
          </p:cNvSpPr>
          <p:nvPr>
            <p:ph type="subTitle" idx="4294967295"/>
          </p:nvPr>
        </p:nvSpPr>
        <p:spPr>
          <a:xfrm>
            <a:off x="618096" y="3763431"/>
            <a:ext cx="1943700" cy="5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 of project</a:t>
            </a:r>
            <a:endParaRPr dirty="0"/>
          </a:p>
        </p:txBody>
      </p:sp>
      <p:sp>
        <p:nvSpPr>
          <p:cNvPr id="1057" name="Google Shape;1057;p51"/>
          <p:cNvSpPr txBox="1">
            <a:spLocks noGrp="1"/>
          </p:cNvSpPr>
          <p:nvPr>
            <p:ph type="subTitle" idx="4294967295"/>
          </p:nvPr>
        </p:nvSpPr>
        <p:spPr>
          <a:xfrm>
            <a:off x="3708126" y="3685122"/>
            <a:ext cx="1943700" cy="5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Description of the data</a:t>
            </a:r>
            <a:endParaRPr dirty="0"/>
          </a:p>
        </p:txBody>
      </p:sp>
      <p:sp>
        <p:nvSpPr>
          <p:cNvPr id="1059" name="Google Shape;1059;p51"/>
          <p:cNvSpPr txBox="1">
            <a:spLocks noGrp="1"/>
          </p:cNvSpPr>
          <p:nvPr>
            <p:ph type="subTitle" idx="4294967295"/>
          </p:nvPr>
        </p:nvSpPr>
        <p:spPr>
          <a:xfrm>
            <a:off x="6487325" y="3723751"/>
            <a:ext cx="1943700" cy="5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Libraries and programs that were used</a:t>
            </a:r>
            <a:endParaRPr dirty="0"/>
          </a:p>
        </p:txBody>
      </p:sp>
      <p:sp>
        <p:nvSpPr>
          <p:cNvPr id="1062" name="Google Shape;1062;p51"/>
          <p:cNvSpPr/>
          <p:nvPr/>
        </p:nvSpPr>
        <p:spPr>
          <a:xfrm>
            <a:off x="1283970" y="2647950"/>
            <a:ext cx="1159510" cy="5778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latin typeface="Mountains of Christmas"/>
                <a:ea typeface="Mountains of Christmas"/>
                <a:cs typeface="Mountains of Christmas"/>
                <a:sym typeface="Mountains of Christmas"/>
              </a:rPr>
              <a:t>introduction</a:t>
            </a:r>
          </a:p>
        </p:txBody>
      </p:sp>
      <p:cxnSp>
        <p:nvCxnSpPr>
          <p:cNvPr id="1065" name="Google Shape;1065;p51"/>
          <p:cNvCxnSpPr/>
          <p:nvPr/>
        </p:nvCxnSpPr>
        <p:spPr>
          <a:xfrm flipH="1">
            <a:off x="1683588" y="3211373"/>
            <a:ext cx="230321" cy="365398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66" name="Google Shape;1066;p51"/>
          <p:cNvCxnSpPr>
            <a:endCxn id="1051" idx="2"/>
          </p:cNvCxnSpPr>
          <p:nvPr/>
        </p:nvCxnSpPr>
        <p:spPr>
          <a:xfrm rot="10800000">
            <a:off x="3191207" y="2399118"/>
            <a:ext cx="0" cy="2628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67" name="Google Shape;1067;p51"/>
          <p:cNvCxnSpPr/>
          <p:nvPr/>
        </p:nvCxnSpPr>
        <p:spPr>
          <a:xfrm>
            <a:off x="4572001" y="3225705"/>
            <a:ext cx="0" cy="2754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68" name="Google Shape;1068;p51"/>
          <p:cNvCxnSpPr>
            <a:stCxn id="1053" idx="2"/>
          </p:cNvCxnSpPr>
          <p:nvPr/>
        </p:nvCxnSpPr>
        <p:spPr>
          <a:xfrm>
            <a:off x="6010852" y="2385066"/>
            <a:ext cx="900" cy="2628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069" name="Google Shape;1069;p51"/>
          <p:cNvCxnSpPr/>
          <p:nvPr/>
        </p:nvCxnSpPr>
        <p:spPr>
          <a:xfrm>
            <a:off x="7449691" y="3225705"/>
            <a:ext cx="0" cy="2754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0" name="Google Shape;1062;p51"/>
          <p:cNvSpPr/>
          <p:nvPr/>
        </p:nvSpPr>
        <p:spPr>
          <a:xfrm>
            <a:off x="2669686" y="2660436"/>
            <a:ext cx="1038440" cy="57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latin typeface="Mountains of Christmas"/>
                <a:ea typeface="Mountains of Christmas"/>
                <a:cs typeface="Mountains of Christmas"/>
                <a:sym typeface="Mountains of Christmas"/>
              </a:rPr>
              <a:t>Design</a:t>
            </a:r>
            <a:endParaRPr sz="800" b="1" dirty="0">
              <a:latin typeface="Mountains of Christmas"/>
              <a:ea typeface="Mountains of Christmas"/>
              <a:cs typeface="Mountains of Christmas"/>
              <a:sym typeface="Mountains of Christmas"/>
            </a:endParaRPr>
          </a:p>
        </p:txBody>
      </p:sp>
      <p:sp>
        <p:nvSpPr>
          <p:cNvPr id="32" name="Google Shape;1062;p51"/>
          <p:cNvSpPr/>
          <p:nvPr/>
        </p:nvSpPr>
        <p:spPr>
          <a:xfrm>
            <a:off x="4105000" y="2673965"/>
            <a:ext cx="1038440" cy="57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latin typeface="Mountains of Christmas"/>
                <a:ea typeface="Mountains of Christmas"/>
                <a:cs typeface="Mountains of Christmas"/>
                <a:sym typeface="Mountains of Christmas"/>
              </a:rPr>
              <a:t>Data</a:t>
            </a:r>
          </a:p>
        </p:txBody>
      </p:sp>
      <p:sp>
        <p:nvSpPr>
          <p:cNvPr id="34" name="Google Shape;1062;p51"/>
          <p:cNvSpPr/>
          <p:nvPr/>
        </p:nvSpPr>
        <p:spPr>
          <a:xfrm>
            <a:off x="6976351" y="2643092"/>
            <a:ext cx="1038440" cy="57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latin typeface="Mountains of Christmas"/>
                <a:ea typeface="Mountains of Christmas"/>
                <a:cs typeface="Mountains of Christmas"/>
                <a:sym typeface="Mountains of Christmas"/>
              </a:rPr>
              <a:t>Tools</a:t>
            </a:r>
          </a:p>
        </p:txBody>
      </p:sp>
      <p:sp>
        <p:nvSpPr>
          <p:cNvPr id="35" name="Google Shape;1062;p51"/>
          <p:cNvSpPr/>
          <p:nvPr/>
        </p:nvSpPr>
        <p:spPr>
          <a:xfrm>
            <a:off x="5431155" y="2640965"/>
            <a:ext cx="1129030" cy="5778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latin typeface="Mountains of Christmas"/>
                <a:ea typeface="Mountains of Christmas"/>
                <a:cs typeface="Mountains of Christmas"/>
                <a:sym typeface="Mountains of Christmas"/>
              </a:rPr>
              <a:t>Algorithms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40"/>
          <p:cNvSpPr txBox="1">
            <a:spLocks noGrp="1"/>
          </p:cNvSpPr>
          <p:nvPr>
            <p:ph type="title"/>
          </p:nvPr>
        </p:nvSpPr>
        <p:spPr>
          <a:xfrm>
            <a:off x="1670875" y="786111"/>
            <a:ext cx="335106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</a:t>
            </a:r>
            <a:endParaRPr dirty="0"/>
          </a:p>
        </p:txBody>
      </p:sp>
      <p:sp>
        <p:nvSpPr>
          <p:cNvPr id="898" name="Google Shape;898;p40"/>
          <p:cNvSpPr txBox="1">
            <a:spLocks noGrp="1"/>
          </p:cNvSpPr>
          <p:nvPr>
            <p:ph type="body" idx="1"/>
          </p:nvPr>
        </p:nvSpPr>
        <p:spPr>
          <a:xfrm>
            <a:off x="720525" y="1285129"/>
            <a:ext cx="7717800" cy="28459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Recently, websites and applications for watching movies have spread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most people are watching movies.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Some people prefer Arabic moves, and another prefer foreign moves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Object of project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* we will give you the top 5 Indian moves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from 2019 to 2021 ...  </a:t>
            </a:r>
          </a:p>
        </p:txBody>
      </p:sp>
      <p:pic>
        <p:nvPicPr>
          <p:cNvPr id="4" name="Google Shape;890;p39"/>
          <p:cNvPicPr preferRelativeResize="0"/>
          <p:nvPr/>
        </p:nvPicPr>
        <p:blipFill rotWithShape="1">
          <a:blip r:embed="rId3"/>
          <a:srcRect l="22799" t="2945" r="24871" b="7537"/>
          <a:stretch>
            <a:fillRect/>
          </a:stretch>
        </p:blipFill>
        <p:spPr>
          <a:xfrm>
            <a:off x="5951440" y="2264229"/>
            <a:ext cx="2472035" cy="2434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768" y="800625"/>
            <a:ext cx="3858775" cy="572700"/>
          </a:xfrm>
        </p:spPr>
        <p:txBody>
          <a:bodyPr/>
          <a:lstStyle/>
          <a:p>
            <a:pPr algn="ctr"/>
            <a:br>
              <a:rPr lang="en-US" sz="3600" b="1" dirty="0">
                <a:latin typeface="Mountains of Christmas"/>
                <a:ea typeface="Mountains of Christmas"/>
                <a:cs typeface="Mountains of Christmas"/>
                <a:sym typeface="Mountains of Christmas"/>
              </a:rPr>
            </a:br>
            <a:br>
              <a:rPr lang="en-US" sz="3600" b="1" dirty="0">
                <a:latin typeface="Mountains of Christmas"/>
                <a:ea typeface="Mountains of Christmas"/>
                <a:cs typeface="Mountains of Christmas"/>
                <a:sym typeface="Mountains of Christmas"/>
              </a:rPr>
            </a:br>
            <a:r>
              <a:rPr lang="en-US" sz="3600" b="1" dirty="0">
                <a:latin typeface="Mountains of Christmas"/>
                <a:ea typeface="Mountains of Christmas"/>
                <a:cs typeface="Mountains of Christmas"/>
                <a:sym typeface="Mountains of Christmas"/>
              </a:rPr>
              <a:t>Design</a:t>
            </a:r>
            <a:br>
              <a:rPr lang="en-US" sz="3600" b="1" dirty="0">
                <a:latin typeface="Mountains of Christmas"/>
                <a:ea typeface="Mountains of Christmas"/>
                <a:cs typeface="Mountains of Christmas"/>
                <a:sym typeface="Mountains of Christmas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100" y="1285129"/>
            <a:ext cx="7717800" cy="2845946"/>
          </a:xfrm>
        </p:spPr>
        <p:txBody>
          <a:bodyPr/>
          <a:lstStyle/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What is the Indian movies has high rating and votes from 2019 to 2021?</a:t>
            </a:r>
          </a:p>
          <a:p>
            <a:pPr marL="342900" lvl="0" indent="-342900" algn="just">
              <a:lnSpc>
                <a:spcPct val="114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14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What is the most type of Indian movies watched from 2019 to 2021?</a:t>
            </a:r>
          </a:p>
          <a:p>
            <a:pPr marL="152400" indent="0">
              <a:buNone/>
            </a:pPr>
            <a:endParaRPr lang="en-US" sz="1400" dirty="0"/>
          </a:p>
        </p:txBody>
      </p:sp>
      <p:pic>
        <p:nvPicPr>
          <p:cNvPr id="4" name="Google Shape;890;p39"/>
          <p:cNvPicPr preferRelativeResize="0"/>
          <p:nvPr/>
        </p:nvPicPr>
        <p:blipFill rotWithShape="1">
          <a:blip r:embed="rId2"/>
          <a:srcRect l="22799" t="2945" r="24871" b="7537"/>
          <a:stretch>
            <a:fillRect/>
          </a:stretch>
        </p:blipFill>
        <p:spPr>
          <a:xfrm>
            <a:off x="6628765" y="2650670"/>
            <a:ext cx="2129804" cy="205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025" y="815140"/>
            <a:ext cx="4787689" cy="572700"/>
          </a:xfrm>
        </p:spPr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100" y="1706118"/>
            <a:ext cx="7717800" cy="2517539"/>
          </a:xfrm>
        </p:spPr>
        <p:txBody>
          <a:bodyPr/>
          <a:lstStyle/>
          <a:p>
            <a:pPr marL="342900" indent="-342900" algn="just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we extracted our dataset from Data.World website and scraped data from IMDb with 15506 number of rows and 10 number of columns.</a:t>
            </a:r>
          </a:p>
          <a:p>
            <a:pPr marL="342900" indent="-342900" algn="just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Columns include (name, year, duration, genre, rating, number of votes, director and the 3 main actors in the movies) with data type (integer, string). </a:t>
            </a:r>
          </a:p>
          <a:p>
            <a:pPr marL="152400" indent="0">
              <a:buNone/>
            </a:pPr>
            <a:endParaRPr lang="en-US" sz="1800" dirty="0"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152400" indent="0">
              <a:buNone/>
            </a:pP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8653" y="1076396"/>
            <a:ext cx="2530719" cy="572700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525" y="1538513"/>
            <a:ext cx="7717800" cy="2773375"/>
          </a:xfrm>
        </p:spPr>
        <p:txBody>
          <a:bodyPr/>
          <a:lstStyle/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Drop a null value from the data set.</a:t>
            </a:r>
            <a:endParaRPr lang="en-US" sz="1800" dirty="0"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Convert Column name to Upper case.</a:t>
            </a:r>
            <a:endParaRPr lang="en-US" sz="1800" dirty="0"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Remove symbols from Columns.</a:t>
            </a:r>
            <a:endParaRPr lang="en-US" sz="1800" dirty="0"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Count number of VOTET and RATING.</a:t>
            </a:r>
            <a:endParaRPr lang="en-US" sz="1800" dirty="0"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Google Shape;890;p39"/>
          <p:cNvPicPr preferRelativeResize="0"/>
          <p:nvPr/>
        </p:nvPicPr>
        <p:blipFill rotWithShape="1">
          <a:blip r:embed="rId2"/>
          <a:srcRect l="22799" t="2945" r="24871" b="7537"/>
          <a:stretch>
            <a:fillRect/>
          </a:stretch>
        </p:blipFill>
        <p:spPr>
          <a:xfrm>
            <a:off x="5842582" y="1429658"/>
            <a:ext cx="2472035" cy="2434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endParaRPr lang="en-US" dirty="0"/>
          </a:p>
        </p:txBody>
      </p:sp>
      <p:pic>
        <p:nvPicPr>
          <p:cNvPr id="4" name="Picture 3" descr="Chart, bar chart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15" y="1959048"/>
            <a:ext cx="3650226" cy="266372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74102B-2FE6-481D-A632-436336D13B92}"/>
              </a:ext>
            </a:extLst>
          </p:cNvPr>
          <p:cNvSpPr/>
          <p:nvPr/>
        </p:nvSpPr>
        <p:spPr>
          <a:xfrm>
            <a:off x="973394" y="1386348"/>
            <a:ext cx="4630993" cy="5727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152400" indent="0">
              <a:buNone/>
            </a:pPr>
            <a:r>
              <a:rPr lang="en-US" sz="14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Highest number of ratings per year 2019 to 2021: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797" y="1545772"/>
            <a:ext cx="7717800" cy="243634"/>
          </a:xfrm>
        </p:spPr>
        <p:txBody>
          <a:bodyPr/>
          <a:lstStyle/>
          <a:p>
            <a:pPr marL="15240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What is the Indian movies has high rating from 2019 to 2021?</a:t>
            </a:r>
            <a:endParaRPr lang="en-US" sz="1800" dirty="0"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152400" indent="0">
              <a:buNone/>
            </a:pPr>
            <a:endParaRPr lang="en-US" dirty="0"/>
          </a:p>
        </p:txBody>
      </p:sp>
      <p:pic>
        <p:nvPicPr>
          <p:cNvPr id="8" name="Picture 7" descr="Graphical user interface, application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631" y="2063238"/>
            <a:ext cx="4182926" cy="2453853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9" name="Google Shape;1555;p67"/>
          <p:cNvGrpSpPr/>
          <p:nvPr/>
        </p:nvGrpSpPr>
        <p:grpSpPr>
          <a:xfrm>
            <a:off x="5994593" y="792690"/>
            <a:ext cx="1383503" cy="119749"/>
            <a:chOff x="3465975" y="2270276"/>
            <a:chExt cx="1986364" cy="171929"/>
          </a:xfrm>
        </p:grpSpPr>
        <p:sp>
          <p:nvSpPr>
            <p:cNvPr id="10" name="Google Shape;1556;p67"/>
            <p:cNvSpPr/>
            <p:nvPr/>
          </p:nvSpPr>
          <p:spPr>
            <a:xfrm rot="-5400000">
              <a:off x="3725184" y="2270305"/>
              <a:ext cx="171900" cy="171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57;p67"/>
            <p:cNvSpPr/>
            <p:nvPr/>
          </p:nvSpPr>
          <p:spPr>
            <a:xfrm rot="-5400000">
              <a:off x="3984394" y="2270305"/>
              <a:ext cx="171900" cy="171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58;p67"/>
            <p:cNvSpPr/>
            <p:nvPr/>
          </p:nvSpPr>
          <p:spPr>
            <a:xfrm rot="-5400000">
              <a:off x="4243603" y="2270305"/>
              <a:ext cx="171900" cy="1719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59;p67"/>
            <p:cNvSpPr/>
            <p:nvPr/>
          </p:nvSpPr>
          <p:spPr>
            <a:xfrm rot="-5400000">
              <a:off x="4502812" y="2270305"/>
              <a:ext cx="171900" cy="1719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60;p67"/>
            <p:cNvSpPr/>
            <p:nvPr/>
          </p:nvSpPr>
          <p:spPr>
            <a:xfrm rot="-5400000">
              <a:off x="4762021" y="2270305"/>
              <a:ext cx="171900" cy="1719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61;p67"/>
            <p:cNvSpPr/>
            <p:nvPr/>
          </p:nvSpPr>
          <p:spPr>
            <a:xfrm rot="-5400000">
              <a:off x="3465975" y="2270305"/>
              <a:ext cx="171900" cy="171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62;p67"/>
            <p:cNvSpPr/>
            <p:nvPr/>
          </p:nvSpPr>
          <p:spPr>
            <a:xfrm rot="-5400000">
              <a:off x="5021230" y="2270276"/>
              <a:ext cx="171900" cy="1719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63;p67"/>
            <p:cNvSpPr/>
            <p:nvPr/>
          </p:nvSpPr>
          <p:spPr>
            <a:xfrm rot="-5400000">
              <a:off x="5280440" y="2270276"/>
              <a:ext cx="171900" cy="1719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525" y="1256175"/>
            <a:ext cx="7717800" cy="652454"/>
          </a:xfrm>
        </p:spPr>
        <p:txBody>
          <a:bodyPr/>
          <a:lstStyle/>
          <a:p>
            <a:pPr marL="15240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What is the Indian movies has high votes from 2019 to 2021?</a:t>
            </a:r>
            <a:endParaRPr lang="en-US" sz="1800" dirty="0"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152400" indent="0">
              <a:buNone/>
            </a:pPr>
            <a:endParaRPr lang="en-US" dirty="0"/>
          </a:p>
        </p:txBody>
      </p:sp>
      <p:pic>
        <p:nvPicPr>
          <p:cNvPr id="4" name="Picture 3" descr="Chart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816" y="2156052"/>
            <a:ext cx="4966698" cy="2157639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5" name="Google Shape;1555;p67"/>
          <p:cNvGrpSpPr/>
          <p:nvPr/>
        </p:nvGrpSpPr>
        <p:grpSpPr>
          <a:xfrm>
            <a:off x="5276136" y="731375"/>
            <a:ext cx="1383503" cy="119749"/>
            <a:chOff x="3465975" y="2270276"/>
            <a:chExt cx="1986364" cy="171929"/>
          </a:xfrm>
        </p:grpSpPr>
        <p:sp>
          <p:nvSpPr>
            <p:cNvPr id="6" name="Google Shape;1556;p67"/>
            <p:cNvSpPr/>
            <p:nvPr/>
          </p:nvSpPr>
          <p:spPr>
            <a:xfrm rot="-5400000">
              <a:off x="3725184" y="2270305"/>
              <a:ext cx="171900" cy="171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57;p67"/>
            <p:cNvSpPr/>
            <p:nvPr/>
          </p:nvSpPr>
          <p:spPr>
            <a:xfrm rot="-5400000">
              <a:off x="3984394" y="2270305"/>
              <a:ext cx="171900" cy="171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58;p67"/>
            <p:cNvSpPr/>
            <p:nvPr/>
          </p:nvSpPr>
          <p:spPr>
            <a:xfrm rot="-5400000">
              <a:off x="4243603" y="2270305"/>
              <a:ext cx="171900" cy="1719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59;p67"/>
            <p:cNvSpPr/>
            <p:nvPr/>
          </p:nvSpPr>
          <p:spPr>
            <a:xfrm rot="-5400000">
              <a:off x="4502812" y="2270305"/>
              <a:ext cx="171900" cy="1719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60;p67"/>
            <p:cNvSpPr/>
            <p:nvPr/>
          </p:nvSpPr>
          <p:spPr>
            <a:xfrm rot="-5400000">
              <a:off x="4762021" y="2270305"/>
              <a:ext cx="171900" cy="1719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61;p67"/>
            <p:cNvSpPr/>
            <p:nvPr/>
          </p:nvSpPr>
          <p:spPr>
            <a:xfrm rot="-5400000">
              <a:off x="3465975" y="2270305"/>
              <a:ext cx="171900" cy="171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62;p67"/>
            <p:cNvSpPr/>
            <p:nvPr/>
          </p:nvSpPr>
          <p:spPr>
            <a:xfrm rot="-5400000">
              <a:off x="5021230" y="2270276"/>
              <a:ext cx="171900" cy="1719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63;p67"/>
            <p:cNvSpPr/>
            <p:nvPr/>
          </p:nvSpPr>
          <p:spPr>
            <a:xfrm rot="-5400000">
              <a:off x="5280440" y="2270276"/>
              <a:ext cx="171900" cy="1719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wilight Zone Day by Slidesgo">
  <a:themeElements>
    <a:clrScheme name="Simple Light">
      <a:dk1>
        <a:srgbClr val="020002"/>
      </a:dk1>
      <a:lt1>
        <a:srgbClr val="FFFFFF"/>
      </a:lt1>
      <a:dk2>
        <a:srgbClr val="666666"/>
      </a:dk2>
      <a:lt2>
        <a:srgbClr val="999999"/>
      </a:lt2>
      <a:accent1>
        <a:srgbClr val="020002"/>
      </a:accent1>
      <a:accent2>
        <a:srgbClr val="FFFFFF"/>
      </a:accent2>
      <a:accent3>
        <a:srgbClr val="D9D9D9"/>
      </a:accent3>
      <a:accent4>
        <a:srgbClr val="999999"/>
      </a:accent4>
      <a:accent5>
        <a:srgbClr val="666666"/>
      </a:accent5>
      <a:accent6>
        <a:srgbClr val="02000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306</Words>
  <Application>Microsoft Office PowerPoint</Application>
  <PresentationFormat>On-screen Show (16:9)</PresentationFormat>
  <Paragraphs>59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Darker Grotesque Medium</vt:lpstr>
      <vt:lpstr>Hind Siliguri</vt:lpstr>
      <vt:lpstr>Hind Siliguri Medium</vt:lpstr>
      <vt:lpstr>Mountains of Christmas</vt:lpstr>
      <vt:lpstr>Poppins</vt:lpstr>
      <vt:lpstr>Roboto Condensed Light</vt:lpstr>
      <vt:lpstr>Times New Roman</vt:lpstr>
      <vt:lpstr>Wingdings</vt:lpstr>
      <vt:lpstr>Twilight Zone Day by Slidesgo</vt:lpstr>
      <vt:lpstr>EDA for The top 5 Indian moves </vt:lpstr>
      <vt:lpstr>outline</vt:lpstr>
      <vt:lpstr>Introduction </vt:lpstr>
      <vt:lpstr>  Design </vt:lpstr>
      <vt:lpstr>Data</vt:lpstr>
      <vt:lpstr>Data</vt:lpstr>
      <vt:lpstr>Algorithms </vt:lpstr>
      <vt:lpstr>Algorithms  </vt:lpstr>
      <vt:lpstr>Algorithms </vt:lpstr>
      <vt:lpstr>Algorithms </vt:lpstr>
      <vt:lpstr>03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top 5 Indian moves </dc:title>
  <dc:creator>ASUS</dc:creator>
  <cp:lastModifiedBy>Nuha Aljohani</cp:lastModifiedBy>
  <cp:revision>24</cp:revision>
  <dcterms:created xsi:type="dcterms:W3CDTF">2021-11-20T21:16:19Z</dcterms:created>
  <dcterms:modified xsi:type="dcterms:W3CDTF">2021-11-21T05:09:19Z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6284502A70E44CB89867AAACA473D4A0</vt:lpwstr>
  </property>
  <property fmtid="{D5CDD505-2E9C-101B-9397-08002B2CF9AE}" pid="3" name="KSOProductBuildVer">
    <vt:lpwstr>1033-11.2.0.10382</vt:lpwstr>
  </property>
</Properties>
</file>