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59843-69E2-403A-8B9B-12F3C74CF097}" v="132" dt="2023-01-10T21:18:30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6">
                    <a:lumMod val="75000"/>
                  </a:schemeClr>
                </a:solidFill>
                <a:ea typeface="Calibri Light"/>
                <a:cs typeface="Calibri Light"/>
              </a:rPr>
              <a:t>GETFIT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</a:rPr>
              <a:t>Kalori Takip Uygulaması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93135BF4-417F-1353-3198-35AFC7155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481" y="941329"/>
            <a:ext cx="7592963" cy="4520671"/>
          </a:xfrm>
        </p:spPr>
      </p:pic>
    </p:spTree>
    <p:extLst>
      <p:ext uri="{BB962C8B-B14F-4D97-AF65-F5344CB8AC3E}">
        <p14:creationId xmlns:p14="http://schemas.microsoft.com/office/powerpoint/2010/main" val="160579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92659086-98EC-AA75-C21A-B4DC0D5B4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132" y="969551"/>
            <a:ext cx="8740180" cy="4624152"/>
          </a:xfrm>
        </p:spPr>
      </p:pic>
    </p:spTree>
    <p:extLst>
      <p:ext uri="{BB962C8B-B14F-4D97-AF65-F5344CB8AC3E}">
        <p14:creationId xmlns:p14="http://schemas.microsoft.com/office/powerpoint/2010/main" val="63523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5756A715-C04D-07AD-63AF-0DC1A8826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364" y="499181"/>
            <a:ext cx="7148754" cy="5640152"/>
          </a:xfrm>
        </p:spPr>
      </p:pic>
    </p:spTree>
    <p:extLst>
      <p:ext uri="{BB962C8B-B14F-4D97-AF65-F5344CB8AC3E}">
        <p14:creationId xmlns:p14="http://schemas.microsoft.com/office/powerpoint/2010/main" val="114542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7F1DF03D-8DD4-50E5-F42D-F96E498B9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823" y="1131800"/>
            <a:ext cx="6045317" cy="4337284"/>
          </a:xfrm>
        </p:spPr>
      </p:pic>
    </p:spTree>
    <p:extLst>
      <p:ext uri="{BB962C8B-B14F-4D97-AF65-F5344CB8AC3E}">
        <p14:creationId xmlns:p14="http://schemas.microsoft.com/office/powerpoint/2010/main" val="181327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16EAD19A-110A-C484-6580-2526E326E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5691" y="847254"/>
            <a:ext cx="3762989" cy="4915782"/>
          </a:xfrm>
        </p:spPr>
      </p:pic>
    </p:spTree>
    <p:extLst>
      <p:ext uri="{BB962C8B-B14F-4D97-AF65-F5344CB8AC3E}">
        <p14:creationId xmlns:p14="http://schemas.microsoft.com/office/powerpoint/2010/main" val="399900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5">
            <a:extLst>
              <a:ext uri="{FF2B5EF4-FFF2-40B4-BE49-F238E27FC236}">
                <a16:creationId xmlns:a16="http://schemas.microsoft.com/office/drawing/2014/main" id="{DAEB2C55-8F2D-CF15-FE27-E686EE067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674" y="1470349"/>
            <a:ext cx="4878798" cy="3688408"/>
          </a:xfrm>
        </p:spPr>
      </p:pic>
    </p:spTree>
    <p:extLst>
      <p:ext uri="{BB962C8B-B14F-4D97-AF65-F5344CB8AC3E}">
        <p14:creationId xmlns:p14="http://schemas.microsoft.com/office/powerpoint/2010/main" val="262123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24DA50AC-71A3-6AA2-2633-E246E37D4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683" y="1101255"/>
            <a:ext cx="10030858" cy="4558300"/>
          </a:xfrm>
        </p:spPr>
      </p:pic>
    </p:spTree>
    <p:extLst>
      <p:ext uri="{BB962C8B-B14F-4D97-AF65-F5344CB8AC3E}">
        <p14:creationId xmlns:p14="http://schemas.microsoft.com/office/powerpoint/2010/main" val="296298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7" descr="tablo içeren bir resim&#10;&#10;Açıklama otomatik olarak oluşturuldu">
            <a:extLst>
              <a:ext uri="{FF2B5EF4-FFF2-40B4-BE49-F238E27FC236}">
                <a16:creationId xmlns:a16="http://schemas.microsoft.com/office/drawing/2014/main" id="{D72CF43D-B0C3-974D-0D96-0A08F0378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216" y="1249479"/>
            <a:ext cx="9797716" cy="4351338"/>
          </a:xfrm>
        </p:spPr>
      </p:pic>
    </p:spTree>
    <p:extLst>
      <p:ext uri="{BB962C8B-B14F-4D97-AF65-F5344CB8AC3E}">
        <p14:creationId xmlns:p14="http://schemas.microsoft.com/office/powerpoint/2010/main" val="25236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8">
            <a:extLst>
              <a:ext uri="{FF2B5EF4-FFF2-40B4-BE49-F238E27FC236}">
                <a16:creationId xmlns:a16="http://schemas.microsoft.com/office/drawing/2014/main" id="{35DCD3D1-E443-B441-885D-EB2EB4085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16" y="1091848"/>
            <a:ext cx="9679250" cy="4417189"/>
          </a:xfrm>
        </p:spPr>
      </p:pic>
    </p:spTree>
    <p:extLst>
      <p:ext uri="{BB962C8B-B14F-4D97-AF65-F5344CB8AC3E}">
        <p14:creationId xmlns:p14="http://schemas.microsoft.com/office/powerpoint/2010/main" val="188647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266A820A-114E-CFD6-9B9F-F0D2DD08B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755" y="1583237"/>
            <a:ext cx="4878563" cy="3603742"/>
          </a:xfrm>
        </p:spPr>
      </p:pic>
    </p:spTree>
    <p:extLst>
      <p:ext uri="{BB962C8B-B14F-4D97-AF65-F5344CB8AC3E}">
        <p14:creationId xmlns:p14="http://schemas.microsoft.com/office/powerpoint/2010/main" val="184102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829991C26879409E4E14A5A53EC93D" ma:contentTypeVersion="9" ma:contentTypeDescription="Create a new document." ma:contentTypeScope="" ma:versionID="eb54481fb13f47ffe8daec70d25af9c8">
  <xsd:schema xmlns:xsd="http://www.w3.org/2001/XMLSchema" xmlns:xs="http://www.w3.org/2001/XMLSchema" xmlns:p="http://schemas.microsoft.com/office/2006/metadata/properties" xmlns:ns2="9d95cfd4-9274-40b6-b4cd-fe42a4bb50f9" xmlns:ns3="dc5e0aee-632a-4a62-b07f-049b4a27d712" targetNamespace="http://schemas.microsoft.com/office/2006/metadata/properties" ma:root="true" ma:fieldsID="7605f275d625b15a5f53b01d00ba79ee" ns2:_="" ns3:_="">
    <xsd:import namespace="9d95cfd4-9274-40b6-b4cd-fe42a4bb50f9"/>
    <xsd:import namespace="dc5e0aee-632a-4a62-b07f-049b4a27d7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95cfd4-9274-40b6-b4cd-fe42a4bb5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9800d2ef-935e-4a5b-bdf3-11cbe8ec3b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5e0aee-632a-4a62-b07f-049b4a27d71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D62413-79F0-49B1-B76E-87BC7F2EBE92}"/>
</file>

<file path=customXml/itemProps2.xml><?xml version="1.0" encoding="utf-8"?>
<ds:datastoreItem xmlns:ds="http://schemas.openxmlformats.org/officeDocument/2006/customXml" ds:itemID="{A235F552-F6C5-4C00-B68D-FF52BBD0EA5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Ofis Teması</vt:lpstr>
      <vt:lpstr>GETFIT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66</cp:revision>
  <dcterms:created xsi:type="dcterms:W3CDTF">2023-01-10T20:34:43Z</dcterms:created>
  <dcterms:modified xsi:type="dcterms:W3CDTF">2023-01-10T21:19:36Z</dcterms:modified>
</cp:coreProperties>
</file>