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4882D3B-C75E-4F8F-A8EC-20B433019D8F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FDF51B3-E9BF-4BD8-ADD8-3E3A050E748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Пять дней в </a:t>
            </a:r>
            <a:r>
              <a:rPr lang="ru-RU" dirty="0" err="1" smtClean="0">
                <a:solidFill>
                  <a:schemeClr val="tx1"/>
                </a:solidFill>
              </a:rPr>
              <a:t>ДДиЮТ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3401" y="3789040"/>
            <a:ext cx="3920480" cy="12401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Выполнил: Настенков И. В. </a:t>
            </a:r>
            <a:r>
              <a:rPr lang="ru-RU" dirty="0" smtClean="0">
                <a:solidFill>
                  <a:schemeClr val="tx1"/>
                </a:solidFill>
              </a:rPr>
              <a:t> и Фролов Р. А.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Руководитель: Дашкевич С. 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908720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Муниципальное бюджетное учреждение</a:t>
            </a:r>
          </a:p>
          <a:p>
            <a:pPr algn="ctr"/>
            <a:r>
              <a:rPr lang="ru-RU" dirty="0" smtClean="0"/>
              <a:t>дополнительного образования</a:t>
            </a:r>
          </a:p>
          <a:p>
            <a:pPr algn="ctr"/>
            <a:r>
              <a:rPr lang="ru-RU" dirty="0" smtClean="0"/>
              <a:t>«Дворец детского и юношеского творчества»</a:t>
            </a:r>
          </a:p>
          <a:p>
            <a:pPr algn="ctr"/>
            <a:r>
              <a:rPr lang="ru-RU" dirty="0" smtClean="0"/>
              <a:t>городского округа город Октябрьский республики Башкортостан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94415" y="5900009"/>
            <a:ext cx="32592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Г. Октябрьский, 2024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08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У</a:t>
            </a:r>
            <a:r>
              <a:rPr lang="ru-RU" sz="2800" dirty="0" smtClean="0">
                <a:solidFill>
                  <a:schemeClr val="tx1"/>
                </a:solidFill>
              </a:rPr>
              <a:t>льтимативная </a:t>
            </a:r>
            <a:r>
              <a:rPr lang="ru-RU" sz="2800" dirty="0">
                <a:solidFill>
                  <a:schemeClr val="tx1"/>
                </a:solidFill>
              </a:rPr>
              <a:t>пародия на культовую серию, где страх и смех сливаются в одном флаконе. Забудьте о классических </a:t>
            </a:r>
            <a:r>
              <a:rPr lang="ru-RU" sz="2800" dirty="0" err="1">
                <a:solidFill>
                  <a:schemeClr val="tx1"/>
                </a:solidFill>
              </a:rPr>
              <a:t>аниматрониках</a:t>
            </a:r>
            <a:r>
              <a:rPr lang="ru-RU" sz="2800" dirty="0">
                <a:solidFill>
                  <a:schemeClr val="tx1"/>
                </a:solidFill>
              </a:rPr>
              <a:t> — теперь главная звезда шоу — Гоша! Да, тот самый Гоша, который ворвался в ночной кошмар. Здесь хлопают двери, камеры мигают, а Гоша… ну, Гоша устраивает полный хаос! От сатирических реплик до абсурдных ситуаций — игра обещает подарить вам как мурашки от напряжения, так и слёзы от смеха.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79315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Сделать игру похожую на серию игр </a:t>
            </a:r>
            <a:r>
              <a:rPr lang="en-US" dirty="0" smtClean="0">
                <a:solidFill>
                  <a:schemeClr val="tx1"/>
                </a:solidFill>
              </a:rPr>
              <a:t>FNAF </a:t>
            </a:r>
            <a:r>
              <a:rPr lang="ru-RU" dirty="0" smtClean="0">
                <a:solidFill>
                  <a:schemeClr val="tx1"/>
                </a:solidFill>
              </a:rPr>
              <a:t>с использованием </a:t>
            </a:r>
            <a:r>
              <a:rPr lang="en-US" dirty="0" smtClean="0">
                <a:solidFill>
                  <a:schemeClr val="tx1"/>
                </a:solidFill>
              </a:rPr>
              <a:t>Python, </a:t>
            </a:r>
            <a:r>
              <a:rPr lang="ru-RU" dirty="0" smtClean="0">
                <a:solidFill>
                  <a:schemeClr val="tx1"/>
                </a:solidFill>
              </a:rPr>
              <a:t>библиотеки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atatime</a:t>
            </a:r>
            <a:r>
              <a:rPr lang="en-US" dirty="0" smtClean="0">
                <a:solidFill>
                  <a:schemeClr val="tx1"/>
                </a:solidFill>
              </a:rPr>
              <a:t>, Random.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Цель проекта</a:t>
            </a:r>
            <a:r>
              <a:rPr lang="ru-RU" b="1" dirty="0">
                <a:solidFill>
                  <a:schemeClr val="bg1"/>
                </a:solidFill>
              </a:rPr>
              <a:t/>
            </a:r>
            <a:br>
              <a:rPr lang="ru-RU" b="1" dirty="0">
                <a:solidFill>
                  <a:schemeClr val="bg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3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1. Продумать сюжет игры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2. Продумать механики игры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3. Реализовать концепт через библиотеку 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Pygame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основная библиотека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Datatime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для создания таймеров, счетчиков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ru-RU" dirty="0" smtClean="0">
                <a:solidFill>
                  <a:schemeClr val="tx1"/>
                </a:solidFill>
              </a:rPr>
              <a:t> для создания </a:t>
            </a:r>
            <a:r>
              <a:rPr lang="ru-RU" dirty="0" err="1" smtClean="0">
                <a:solidFill>
                  <a:schemeClr val="tx1"/>
                </a:solidFill>
              </a:rPr>
              <a:t>конфинга</a:t>
            </a:r>
            <a:r>
              <a:rPr lang="ru-RU" dirty="0" smtClean="0">
                <a:solidFill>
                  <a:schemeClr val="tx1"/>
                </a:solidFill>
              </a:rPr>
              <a:t> игры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ru-RU" dirty="0" smtClean="0">
                <a:solidFill>
                  <a:schemeClr val="tx1"/>
                </a:solidFill>
              </a:rPr>
              <a:t> для случайного перемещения Гоши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Используемые технологии и библиотеки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Picture 6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41168"/>
            <a:ext cx="2950864" cy="11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Создание сюжета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Вы играете за преподавателя системного администрирования. Каждый раз вас донимают ученики. Ваша задача разными способами отвертеться от них.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Практическая часть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05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main.py: </a:t>
            </a:r>
            <a:r>
              <a:rPr lang="ru-RU" dirty="0" smtClean="0">
                <a:solidFill>
                  <a:schemeClr val="tx1"/>
                </a:solidFill>
              </a:rPr>
              <a:t>Главный файл игры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camera:</a:t>
            </a:r>
            <a:r>
              <a:rPr lang="ru-RU" dirty="0" smtClean="0">
                <a:solidFill>
                  <a:schemeClr val="tx1"/>
                </a:solidFill>
              </a:rPr>
              <a:t> Метод отвечающий за камеры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mainGame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Метод с циклом основной игры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mainMenu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Метод отвечающий за главное меню игры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Архитектура программы: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9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Мы реализовали готовую игру с интересными механиками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Использовали современные библиотеки </a:t>
            </a:r>
            <a:r>
              <a:rPr lang="en-US" dirty="0" smtClean="0">
                <a:solidFill>
                  <a:schemeClr val="tx1"/>
                </a:solidFill>
              </a:rPr>
              <a:t>Python</a:t>
            </a:r>
            <a:r>
              <a:rPr lang="ru-RU" dirty="0" smtClean="0">
                <a:solidFill>
                  <a:schemeClr val="tx1"/>
                </a:solidFill>
              </a:rPr>
              <a:t> для удобной реализации интерфейса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Заключение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36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65</TotalTime>
  <Words>267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Пять дней в ДДиЮТ</vt:lpstr>
      <vt:lpstr>Введение</vt:lpstr>
      <vt:lpstr>Цель проекта </vt:lpstr>
      <vt:lpstr>Задачи</vt:lpstr>
      <vt:lpstr>Используемые технологии и библиотеки</vt:lpstr>
      <vt:lpstr>Практическая часть </vt:lpstr>
      <vt:lpstr>Архитектура программы: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Пять дней в ДДиЮТ</dc:title>
  <dc:creator>Mezzzy</dc:creator>
  <cp:lastModifiedBy>Mezzzy</cp:lastModifiedBy>
  <cp:revision>6</cp:revision>
  <dcterms:created xsi:type="dcterms:W3CDTF">2025-01-28T13:53:13Z</dcterms:created>
  <dcterms:modified xsi:type="dcterms:W3CDTF">2025-01-29T12:27:38Z</dcterms:modified>
</cp:coreProperties>
</file>