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Emphasis the link with the</a:t>
            </a:r>
            <a:r>
              <a:rPr b="1" lang="en-US"/>
              <a:t> attribute </a:t>
            </a:r>
            <a:r>
              <a:rPr lang="en-US"/>
              <a:t>href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were the other locations for style: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HTML tags, in the style tags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chrome inspector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Resize image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text color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elements, descendant selector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@media (max-width: 500px) {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201" name="Google Shape;20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ask at end: what is bootstrap?</a:t>
            </a:r>
            <a:endParaRPr/>
          </a:p>
        </p:txBody>
      </p:sp>
      <p:sp>
        <p:nvSpPr>
          <p:cNvPr id="210" name="Google Shape;21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1bfcd2e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b1bfcd2ea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b1bfcd2e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b1bfcd2e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b1bfcd2e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Section 0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of January 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1EnbNd0fCn00fkDTlEssrBGJ_chKD6r3ehdo-DA0sueBkHm23CuBOWapXse0rtWrkxWRynTXIBuhxMVOc5SqTLXKfQQlauC-oSpFhlgiRwGvhL5ye7wtLOTn9xlfWAxlUYe_Lb6qZQ"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287" y="437321"/>
            <a:ext cx="8344118" cy="528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15600" y="664800"/>
            <a:ext cx="11360800" cy="4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	&lt;title&gt;Hello, world&lt;/title&gt;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	&lt;h2&gt;Here's my page&lt;/h2&gt;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	&lt;p&gt;World, hello&lt;/p&gt;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	&lt;a href="test.html"&gt;Link&lt;/a&gt;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318133" y="664800"/>
            <a:ext cx="5458400" cy="4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&lt;title&gt;Hello, world&lt;/title&gt;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&lt;h2&gt;Here's my page&lt;/h2&gt;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&lt;p&gt;World, hello&lt;/p&gt;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&lt;a href="test.html"&gt;Link&lt;/a&gt;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1216452"/>
            <a:ext cx="5911733" cy="445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318133" y="664800"/>
            <a:ext cx="5458400" cy="4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&lt;title&gt;Hello, world&lt;/title&gt;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&lt;h2&gt;Here's my page&lt;/h2&gt;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&lt;p&gt;World, hello&lt;/p&gt;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&lt;a href="test.html"&gt;Link&lt;/a&gt;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1203200"/>
            <a:ext cx="5911733" cy="445158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/>
          <p:nvPr/>
        </p:nvSpPr>
        <p:spPr>
          <a:xfrm>
            <a:off x="327567" y="1870367"/>
            <a:ext cx="5787200" cy="37844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318133" y="664800"/>
            <a:ext cx="5458400" cy="4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&lt;title&gt;Hello, world&lt;/title&gt;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&lt;h2&gt;Here's my page&lt;/h2&gt;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&lt;p&gt;World, hello&lt;/p&gt;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&lt;a href="test.html"&gt;Link&lt;/a&gt;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1203200"/>
            <a:ext cx="5911733" cy="445158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327567" y="2369300"/>
            <a:ext cx="1227200" cy="23448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6318133" y="664800"/>
            <a:ext cx="5458400" cy="4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&lt;title&gt;Hello, world&lt;/title&gt;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&lt;h2&gt;Here's my page&lt;/h2&gt;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&lt;p&gt;World, hello&lt;/p&gt;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&lt;a href="test.html"&gt;Link&lt;/a&gt;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1203200"/>
            <a:ext cx="5911733" cy="445158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327567" y="3109700"/>
            <a:ext cx="1227200" cy="16044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6318133" y="664800"/>
            <a:ext cx="5458400" cy="4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	&lt;title&gt;Hello, world&lt;/title&gt;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&lt;h2&gt;Here's my page&lt;/h2&gt;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&lt;p&gt;World, hello&lt;/p&gt;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&lt;a href="test.html"&gt;Link&lt;/a&gt;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67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1867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67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867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1203200"/>
            <a:ext cx="5911733" cy="445158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/>
          <p:nvPr/>
        </p:nvSpPr>
        <p:spPr>
          <a:xfrm>
            <a:off x="1487533" y="2492700"/>
            <a:ext cx="4627200" cy="31624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3959"/>
              <a:t>Cascading Style Sheets: CSS</a:t>
            </a:r>
            <a:endParaRPr sz="3959"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A way to add style to the HTML pages</a:t>
            </a:r>
            <a:endParaRPr/>
          </a:p>
          <a:p>
            <a:pPr indent="-457188" lvl="0" marL="6095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Generally best practice, have a seperate CSS and HTML file</a:t>
            </a:r>
            <a:endParaRPr/>
          </a:p>
          <a:p>
            <a:pPr indent="-423322" lvl="1" marL="121916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Link put into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US"/>
              <a:t> tag</a:t>
            </a:r>
            <a:endParaRPr/>
          </a:p>
          <a:p>
            <a:pPr indent="-342888" lvl="0" marL="6095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3428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Class selector: </a:t>
            </a:r>
            <a:r>
              <a:rPr b="1" lang="en-US"/>
              <a:t>.</a:t>
            </a:r>
            <a:endParaRPr b="1"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ID selector:</a:t>
            </a:r>
            <a:r>
              <a:rPr lang="en-US"/>
              <a:t> #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838200" y="2968625"/>
            <a:ext cx="105156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&lt;link rel=”stylesheet” href=”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styles.css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838200" y="5461450"/>
            <a:ext cx="60045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 sz="2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3959"/>
              <a:t>Advanced CSS and HTML</a:t>
            </a:r>
            <a:endParaRPr sz="3959"/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102" y="1615414"/>
            <a:ext cx="8700527" cy="362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remaining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781192"/>
            <a:ext cx="10515600" cy="227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HTML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CSS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0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990600" y="588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Introduction: About Me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en-US" sz="3600"/>
              <a:t>Elle Buellesbach</a:t>
            </a:r>
            <a:endParaRPr b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/>
              <a:t>Senior in Computer Science, Yale University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/>
              <a:t>elle.buellesbach@yale.edu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/>
              <a:t>Office Hours: Tuesdays 12-3PM 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/>
              <a:t>Section: Wednesdays 11-12:30PM 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Introduction: Zoom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Keep microphones muted unless speaking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Questions: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the chat box OR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Indicate you’d like to ask a question via chat box and unmute yourself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Breakout rooms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for office hours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Introduction: The Course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0 due Monday February 11th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sections will be recorded and posted within 48 hours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office hour times and sections posted on the website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CS50 Discourse for discussion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Expectation for section: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Watch the lecture </a:t>
            </a:r>
            <a:r>
              <a:rPr lang="en-US"/>
              <a:t>released</a:t>
            </a:r>
            <a:r>
              <a:rPr lang="en-US"/>
              <a:t> on the Monday prior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 the project specification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section files will be found at https://github.com/ebuellesbach/2019cscie33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Git: Version Control 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790075"/>
            <a:ext cx="5506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0"/>
              <a:t>Features: </a:t>
            </a:r>
            <a:endParaRPr b="1" sz="2590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Track changes of code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Synchronizes code between different people or projects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Revert to old versions of code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Can test new features without loosing the original</a:t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286875" y="1790075"/>
            <a:ext cx="340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commands</a:t>
            </a: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push 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endParaRPr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838200" y="5461450"/>
            <a:ext cx="5151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Remote, local, repository</a:t>
            </a:r>
            <a:endParaRPr sz="2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HyperText Markup Language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for the formatting of text (markup language) for websites 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838200" y="5461450"/>
            <a:ext cx="5151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sz="2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Links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838200" y="1673225"/>
            <a:ext cx="10515600" cy="8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&lt;a href=</a:t>
            </a:r>
            <a:r>
              <a:rPr lang="en-US"/>
              <a:t>[URL or Filename]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 Click Me! &lt;/a&gt;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990600" y="2421100"/>
            <a:ext cx="10515600" cy="256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 file structure: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2019cscie33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section_0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index.html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page2.html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38200" y="5461450"/>
            <a:ext cx="5151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 sz="2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000" y="3245475"/>
            <a:ext cx="367050" cy="3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200" y="3778875"/>
            <a:ext cx="367050" cy="3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290" y="4301440"/>
            <a:ext cx="367050" cy="3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290" y="4881440"/>
            <a:ext cx="367050" cy="3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Document Object Model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How HTML is organized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This was referenced in the first lecture as DOM and will be important for later weeks to make pages more dynamic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838200" y="5461450"/>
            <a:ext cx="60045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child, sibling, parent, element</a:t>
            </a:r>
            <a:endParaRPr sz="2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