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954080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954080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954080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954080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9540800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9540800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54080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54080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71496e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71496e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71496e6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71496e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71496e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71496e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71496e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71496e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71496e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71496e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9540800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9540800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9540800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9540800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venir"/>
              <a:buChar char="●"/>
              <a:defRPr sz="1800"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○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■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●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○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■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●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nir"/>
              <a:buChar char="○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venir"/>
              <a:buChar char="■"/>
              <a:defRPr>
                <a:solidFill>
                  <a:schemeClr val="lt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Web50 Section 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 Database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up with a scheme to vertically scale the Gmail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Think of users, emails?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up with a scheme to horizontally scale the Gmail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users emails?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Emails by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would a slower query time be okay? For what kind of emails?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</a:t>
            </a:r>
            <a:r>
              <a:rPr b="1" lang="en"/>
              <a:t>sharding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a single-primary replication system versus a multi-primary replication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Gmail use a lot of writes or reads or both?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on Scalability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on Final Project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Potential topics?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Scope?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 Basics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 of Scalability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Project released: project proposal due </a:t>
            </a:r>
            <a:r>
              <a:rPr b="1" lang="en">
                <a:solidFill>
                  <a:srgbClr val="FFFFFF"/>
                </a:solidFill>
              </a:rPr>
              <a:t>Friday April 19th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the second to last section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Servers: A review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325" y="1381827"/>
            <a:ext cx="1597000" cy="275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202" y="3072300"/>
            <a:ext cx="1283973" cy="126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602" y="1381828"/>
            <a:ext cx="1165566" cy="11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775" y="2179773"/>
            <a:ext cx="1283975" cy="15500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190625" y="4135250"/>
            <a:ext cx="1478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684863" y="3650150"/>
            <a:ext cx="18378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Database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2432600" y="1859575"/>
            <a:ext cx="1336200" cy="600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2468650" y="3376025"/>
            <a:ext cx="1342200" cy="1617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>
            <a:off x="6036150" y="2953763"/>
            <a:ext cx="840000" cy="2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669775" y="4333500"/>
            <a:ext cx="1478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Browsers</a:t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" name="Google Shape;83;p16"/>
          <p:cNvSpPr txBox="1"/>
          <p:nvPr/>
        </p:nvSpPr>
        <p:spPr>
          <a:xfrm rot="-344440">
            <a:off x="2400342" y="3011636"/>
            <a:ext cx="1478616" cy="485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HTTP Requests</a:t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Benchmarking</a:t>
            </a:r>
            <a:r>
              <a:rPr lang="en"/>
              <a:t>: Determine out how many requests a server can handle</a:t>
            </a:r>
            <a:br>
              <a:rPr lang="en"/>
            </a:br>
            <a:r>
              <a:rPr lang="en"/>
              <a:t>	- Load test, stress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Vertical Scaling</a:t>
            </a:r>
            <a:r>
              <a:rPr lang="en"/>
              <a:t>: Make the server larger with more processing power</a:t>
            </a:r>
            <a:br>
              <a:rPr lang="en"/>
            </a:br>
            <a:r>
              <a:rPr lang="en"/>
              <a:t>	- But there is a limit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Horizontal Scaling</a:t>
            </a:r>
            <a:r>
              <a:rPr lang="en"/>
              <a:t>: Add more servers</a:t>
            </a:r>
            <a:br>
              <a:rPr lang="en"/>
            </a:br>
            <a:r>
              <a:rPr lang="en"/>
              <a:t>	- </a:t>
            </a:r>
            <a:r>
              <a:rPr b="1" lang="en">
                <a:solidFill>
                  <a:srgbClr val="FFFFFF"/>
                </a:solidFill>
              </a:rPr>
              <a:t>Load balancer</a:t>
            </a:r>
            <a:r>
              <a:rPr lang="en"/>
              <a:t>: </a:t>
            </a:r>
            <a:r>
              <a:rPr lang="en"/>
              <a:t>hardware</a:t>
            </a:r>
            <a:r>
              <a:rPr lang="en"/>
              <a:t> used to ensure the user goes to the right server</a:t>
            </a:r>
            <a:br>
              <a:rPr lang="en"/>
            </a:br>
            <a:r>
              <a:rPr lang="en"/>
              <a:t>	- Load balancing methods:</a:t>
            </a:r>
            <a:br>
              <a:rPr lang="en"/>
            </a:br>
            <a:r>
              <a:rPr lang="en"/>
              <a:t>		- Random choice</a:t>
            </a:r>
            <a:br>
              <a:rPr lang="en"/>
            </a:br>
            <a:r>
              <a:rPr lang="en"/>
              <a:t>		- Round robin</a:t>
            </a:r>
            <a:br>
              <a:rPr lang="en"/>
            </a:br>
            <a:r>
              <a:rPr lang="en"/>
              <a:t>		- Fewest connections</a:t>
            </a:r>
            <a:br>
              <a:rPr lang="en"/>
            </a:br>
            <a:r>
              <a:rPr lang="en"/>
              <a:t>	- Use: </a:t>
            </a:r>
            <a:r>
              <a:rPr b="1" lang="en">
                <a:solidFill>
                  <a:srgbClr val="FFFFFF"/>
                </a:solidFill>
              </a:rPr>
              <a:t>session-aware load balancing</a:t>
            </a:r>
            <a:r>
              <a:rPr lang="en"/>
              <a:t> to ensure each user uses the same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Autoscaling</a:t>
            </a:r>
            <a:r>
              <a:rPr lang="en"/>
              <a:t>: Add more servers depending on demand</a:t>
            </a:r>
            <a:br>
              <a:rPr lang="en"/>
            </a:br>
            <a:r>
              <a:rPr lang="en"/>
              <a:t>	- Also protects against servers going off-line</a:t>
            </a:r>
            <a:br>
              <a:rPr lang="en"/>
            </a:br>
            <a:r>
              <a:rPr lang="en"/>
              <a:t>	- Common feature of </a:t>
            </a:r>
            <a:r>
              <a:rPr b="1" lang="en">
                <a:solidFill>
                  <a:srgbClr val="FFFFFF"/>
                </a:solidFill>
              </a:rPr>
              <a:t>cloud computing:</a:t>
            </a:r>
            <a:br>
              <a:rPr lang="en"/>
            </a:br>
            <a:r>
              <a:rPr lang="en"/>
              <a:t>		- Servers are located elsewhere and rented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Database partitioning</a:t>
            </a:r>
            <a:r>
              <a:rPr lang="en"/>
              <a:t>: Split database into smaller tables to make data access faster</a:t>
            </a:r>
            <a:br>
              <a:rPr lang="en"/>
            </a:br>
            <a:r>
              <a:rPr lang="en"/>
              <a:t>	- Vertical partitioning: Decrease number of columns</a:t>
            </a:r>
            <a:br>
              <a:rPr lang="en"/>
            </a:br>
            <a:r>
              <a:rPr lang="en"/>
              <a:t>	- </a:t>
            </a:r>
            <a:r>
              <a:rPr lang="en"/>
              <a:t>Horizontal</a:t>
            </a:r>
            <a:r>
              <a:rPr lang="en"/>
              <a:t> partitioning: Decrease number of rows</a:t>
            </a:r>
            <a:br>
              <a:rPr lang="en"/>
            </a:br>
            <a:r>
              <a:rPr lang="en"/>
              <a:t>	- Database shard: store a different database on a different server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Database replication</a:t>
            </a:r>
            <a:r>
              <a:rPr lang="en"/>
              <a:t>: Allows for multiple access points but need to insure that data is the same across all</a:t>
            </a:r>
            <a:br>
              <a:rPr lang="en"/>
            </a:br>
            <a:r>
              <a:rPr lang="en"/>
              <a:t>	- Single primary replication:  </a:t>
            </a:r>
            <a:br>
              <a:rPr lang="en"/>
            </a:br>
            <a:r>
              <a:rPr lang="en"/>
              <a:t>		- One database treated as the primary database, with write </a:t>
            </a:r>
            <a:r>
              <a:rPr lang="en"/>
              <a:t>privileges</a:t>
            </a:r>
            <a:r>
              <a:rPr lang="en"/>
              <a:t> </a:t>
            </a:r>
            <a:br>
              <a:rPr lang="en"/>
            </a:br>
            <a:r>
              <a:rPr lang="en"/>
              <a:t>	 	- Other databases are read only</a:t>
            </a:r>
            <a:br>
              <a:rPr lang="en"/>
            </a:br>
            <a:r>
              <a:rPr lang="en"/>
              <a:t>	- Multi-primary replication:</a:t>
            </a:r>
            <a:br>
              <a:rPr lang="en"/>
            </a:br>
            <a:r>
              <a:rPr lang="en"/>
              <a:t>		- Can read and write across any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Caching</a:t>
            </a:r>
            <a:r>
              <a:rPr lang="en"/>
              <a:t>: Store data temporarily so you don’t need to call </a:t>
            </a:r>
            <a:r>
              <a:rPr lang="en"/>
              <a:t>repeat</a:t>
            </a:r>
            <a:r>
              <a:rPr lang="en"/>
              <a:t> requests</a:t>
            </a:r>
            <a:br>
              <a:rPr lang="en"/>
            </a:br>
            <a:r>
              <a:rPr lang="en"/>
              <a:t>	- client-side to store page data</a:t>
            </a:r>
            <a:br>
              <a:rPr lang="en"/>
            </a:br>
            <a:r>
              <a:rPr lang="en"/>
              <a:t>	- sever-side to store the result of database queries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Amazon.com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you </a:t>
            </a:r>
            <a:r>
              <a:rPr b="1" lang="en"/>
              <a:t>benchmark</a:t>
            </a:r>
            <a:r>
              <a:rPr lang="en"/>
              <a:t> Amazon.com?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would Amazon.com need to </a:t>
            </a:r>
            <a:r>
              <a:rPr lang="en"/>
              <a:t>vertically</a:t>
            </a:r>
            <a:r>
              <a:rPr lang="en"/>
              <a:t> scale?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you actually “vertically scale”? Where does the new “larger server” come from?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would Amazon.com horizontally scale?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Amazon.com usually has people spend an equal amount of time on their website. Each user spends ~5 min from searching to checkout.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load balancing algorithm makes sense?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Round-robin, random, direct?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load balancing algorithm would Netflix want to use? Some users binge watch 34 hours of TV, while some spend only an hour on the 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Netflix’s recommendation algorithm is really complicated. When it loads shows for you to watch, how would it want to cache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Client-side caching?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Server-side caching?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would you want to reset the cache?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