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0337b4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0337b4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f80337b4a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80337b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f80337b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February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Flask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7811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1 will be released next Monday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office hours this week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note on Zoom: When I ask for questions:  there is a hand-raise button, if you’d like to ask a question using audio/video 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“An </a:t>
            </a:r>
            <a:r>
              <a:rPr lang="en-US"/>
              <a:t>interpreted</a:t>
            </a:r>
            <a:r>
              <a:rPr lang="en-US"/>
              <a:t>, object oriented, high level programming language”      </a:t>
            </a:r>
            <a:br>
              <a:rPr lang="en-US"/>
            </a:br>
            <a:r>
              <a:rPr lang="en-US"/>
              <a:t> 																	</a:t>
            </a:r>
            <a:r>
              <a:rPr lang="en-US" sz="1800"/>
              <a:t>-- python.org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Remember, we are using </a:t>
            </a:r>
            <a:r>
              <a:rPr b="1" lang="en-US"/>
              <a:t>Python 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unfamiliar, there are many great introductory tutorials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need to install Python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HTTP: Hypertext Transfer Protocol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1206229" y="2898843"/>
            <a:ext cx="2626500" cy="194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Browser/client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(Your computer)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7506510" y="2898843"/>
            <a:ext cx="2626500" cy="194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(google.com)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046705" y="1690687"/>
            <a:ext cx="3288000" cy="838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 rot="10800000">
            <a:off x="4046653" y="5233485"/>
            <a:ext cx="3288000" cy="838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392050" y="1967687"/>
            <a:ext cx="261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 HTTP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ex: sends ”cat” to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204119" y="4617929"/>
            <a:ext cx="3035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back HTTP Response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ex: This page exists! Here’s the HTML to load full of cat photos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206230" y="2221734"/>
            <a:ext cx="2840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Type’s cat into  ”cat” image form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7589344" y="4875473"/>
            <a:ext cx="285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Interprets the Request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ex: Looks up all the corresponding images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38200" y="6071050"/>
            <a:ext cx="7970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 request, POST request, status code</a:t>
            </a:r>
            <a:endParaRPr sz="259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Flask 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python based, microframework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Creates a server, which can handle HTTP requests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838200" y="5461450"/>
            <a:ext cx="6521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inheritance, template, Jinja2</a:t>
            </a:r>
            <a:endParaRPr sz="259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1036025" y="3314350"/>
            <a:ext cx="912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 for later :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FLASK_APP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 variable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printenv FLASK_APP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export FLASK_APP=application.py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flask run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