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3d19da7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3d19da7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3d19da7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3d19da7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3d19da7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3d19da7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3d19da7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3d19da7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3d19da7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3d19da7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3d19da7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3d19da7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3d19da7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3d19da7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3d19da7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3d19da7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3d19da7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3d19da7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3d19da7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3d19da7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3d19da7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3d19da7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3d19da7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3d19da7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3d19da7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3d19da7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3d19da7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3d19da7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3d19da7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3d19da7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3d19da7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3d19da7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3d19da7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3d19da7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3d19da7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3d19da7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3d19da7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3d19da7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3d19da7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3d19da7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3d19da7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3d19da7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3d19da7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3d19da7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3d19da7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23d19da7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23d19da7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23d19da7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3d19da7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3d19da7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3d19da7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3d19da7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3d19da7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3d19da7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3d19da78_0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3d19da78_0_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23d19da78_0_5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3d19da78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3d19da78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23d19da7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23d19da7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80337b4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80337b4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f80337b4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3d19da7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23d19da7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3d19da7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3d19da7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3d19da7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3d19da7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3d19da7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3d19da7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3d19d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3d19d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3d19da7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3d19da7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5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524000" y="367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March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Loops are the same as C, and curly braces are used to delimit the blocks again.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do-while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Functions are introduced with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/>
              <a:t>keyword (basically equivalent to Python’s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/>
              <a:t>).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JavaScript functions can be </a:t>
            </a:r>
            <a:r>
              <a:rPr i="1" lang="en-US"/>
              <a:t>anonymous</a:t>
            </a:r>
            <a:r>
              <a:rPr lang="en-US"/>
              <a:t>--you don’t have to give them a name!</a:t>
            </a:r>
            <a:endParaRPr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We’ll revisit this idea shortly.</a:t>
            </a:r>
            <a:endParaRPr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By the way, Python technically has this ability too!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Declaring arrays (again called arrays in JavaScript) looks really similar to a Python list, and can contain mixed types as before.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Declaring arrays (again called arrays in JavaScript) looks really similar to a Python list.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609600" lvl="0" marL="1219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let nums = [1, 2, 3, 4, 5];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As was the case with Python, JavaScript has the ability to behave as an object-oriented programming language, with properties contained within the object, and methods that apply only to objects that define those methods.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JavaScript objects look a lot like Python dictionaries: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As was the case with Python, JavaScript has the ability to behave as an object-oriented programming language, with properties contained within the object, and methods that apply only to objects that define those methods.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JavaScript objects look a lot like Python dictionaries: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6096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let herbie = { year: 1963, model: "Beetle"};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Loops are the same as C, and curly braces are used to delimit the blocks again.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do-while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... in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keys of an object?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let herbie = {	year: 1963, 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	model: "Beetle",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sound: "honk.mp3"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keys of an object?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let herbie = {	year: 1963, 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	model: "Beetle",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sound: "honk.mp3"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(let prop in herbie)</a:t>
            </a:r>
            <a:endParaRPr sz="29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9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console.log(herbie[prop]);</a:t>
            </a:r>
            <a:endParaRPr sz="29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keys of an object?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let herbie = {	year: 1963, 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	model: "Beetle",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sound: "honk.mp3"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(let prop in herbie)</a:t>
            </a:r>
            <a:endParaRPr sz="29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9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console.log(herbie[prop]);</a:t>
            </a:r>
            <a:endParaRPr sz="29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7397200" y="4069133"/>
            <a:ext cx="43791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1963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Beetle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honk.mp3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/>
              <a:t>A few notes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JavaScript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●"/>
            </a:pPr>
            <a:r>
              <a:rPr lang="en-US"/>
              <a:t>AJAX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keys of an object?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let herbie = {	year: 1963, 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	model: "Beetle",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sound: "honk.mp3"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for (let prop in herbie)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keys of an object?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let herbie = {	year: 1963, 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	model: "Beetle",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sound: "honk.mp3"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for (let prop in herbie)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7397200" y="4069133"/>
            <a:ext cx="43791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year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model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sound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Loops are the same as C, and curly braces are used to delimit the blocks again.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do-while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for ... in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... of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elements of an array?)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let wkArray = ["Mon", "Tue", "Wed"];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elements of an array?)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let wkArray = ["Mon", "Tue", "Wed"];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(let day of wkArray)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console.log(day);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15600" y="5632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do we iterate across all of the elements of an array?)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let wkArray = ["Mon", "Tue", "Wed"];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(let day of wkArray)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console.log(day);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9847400" y="3874800"/>
            <a:ext cx="1470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Mon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Tue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5"/>
                </a:solidFill>
              </a:rPr>
              <a:t>Wed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Strings can be concatenated in JavaScript using the + operator… but be careful mixing types!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Strings can be concatenated in JavaScript using the + operator… but be careful mixing types!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console.log(wkArray[day] + " is day number "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           + (day + 1) + " of the week!");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Strings can be concatenated in JavaScript using the + operator… but be careful mixing types!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console.log(wkArray[day] + " is day number "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           + (day </a:t>
            </a:r>
            <a:r>
              <a:rPr lang="en-US" sz="3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 1) + " of the week!");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Strings can be concatenated in JavaScript using the + operator… but be careful mixing types!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console.log(wkArray[day] + " is day number "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   + </a:t>
            </a:r>
            <a:r>
              <a:rPr lang="en-US" sz="3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(parseInt(day) + 1)</a:t>
            </a: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 +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" of the week!");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38200" y="18573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Project 2 was released  Monday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Due in three weeks: with suggested milestones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few notes: 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Strings can be concatenated in JavaScript using the + operator… but be careful mixing types!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As with Python, there are still underlying data types, we just don’t often have to worry about them. But here’s the tradeoff of losing the precise control we had in C!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Arrays are a special case of an object (actually, </a:t>
            </a:r>
            <a:r>
              <a:rPr lang="en-US" u="sng"/>
              <a:t>everything</a:t>
            </a:r>
            <a:r>
              <a:rPr lang="en-US"/>
              <a:t> in JavaScript in a special case of an object!). Many methods can be applied to them natively.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array.size()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array.pop()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array.push(x)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array.shift()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array.map()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Arrays are a special case of an object (actually, </a:t>
            </a:r>
            <a:r>
              <a:rPr lang="en-US" u="sng"/>
              <a:t>everything</a:t>
            </a:r>
            <a:r>
              <a:rPr lang="en-US"/>
              <a:t> in JavaScript in a special case of an object!). Many methods can be applied to them natively.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array.size()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array.pop()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array.push(x)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array.shift()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array.map()</a:t>
            </a:r>
            <a:endParaRPr sz="3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Arrays are a special case of an object (actually, </a:t>
            </a:r>
            <a:r>
              <a:rPr lang="en-US" u="sng"/>
              <a:t>everything</a:t>
            </a:r>
            <a:r>
              <a:rPr lang="en-US"/>
              <a:t> in JavaScript in a special case of an object!). Many methods can be applied to them natively.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array.size()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array.pop()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array.push(x)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array.shift()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array.map()</a:t>
            </a:r>
            <a:endParaRPr sz="3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one will give us a good way to introduce anonymous functions.</a:t>
            </a:r>
            <a:endParaRPr sz="3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An </a:t>
            </a:r>
            <a:r>
              <a:rPr b="1" lang="en-US">
                <a:solidFill>
                  <a:srgbClr val="D9D9D9"/>
                </a:solidFill>
              </a:rPr>
              <a:t>event </a:t>
            </a:r>
            <a:r>
              <a:rPr lang="en-US"/>
              <a:t>in HTML/JavaScript is a response to user interaction with the web page (e.g. user clicked a button, a page has finished loading…)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JavaScript supports </a:t>
            </a:r>
            <a:r>
              <a:rPr b="1" lang="en-US">
                <a:solidFill>
                  <a:srgbClr val="EFEFEF"/>
                </a:solidFill>
              </a:rPr>
              <a:t>event handlers</a:t>
            </a:r>
            <a:r>
              <a:rPr lang="en-US"/>
              <a:t>, which are functions (usually called </a:t>
            </a:r>
            <a:r>
              <a:rPr b="1" lang="en-US">
                <a:solidFill>
                  <a:srgbClr val="D9D9D9"/>
                </a:solidFill>
              </a:rPr>
              <a:t>callbacks</a:t>
            </a:r>
            <a:r>
              <a:rPr lang="en-US"/>
              <a:t>) that respond to HTML events.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can write a generic event handler here, which will automatically create an </a:t>
            </a:r>
            <a:r>
              <a:rPr i="1" lang="en-US"/>
              <a:t>event object</a:t>
            </a:r>
            <a:r>
              <a:rPr lang="en-US"/>
              <a:t>, that will tell us which of the two buttons was clicked.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	&lt;title&gt;Event Handlers&lt;/title&gt;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	&lt;button 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onclick=""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&gt;Button 1&lt;/button&gt;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	&lt;button 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onclick=""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&gt;Button 2&lt;/button&gt;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ctrTitle"/>
          </p:nvPr>
        </p:nvSpPr>
        <p:spPr>
          <a:xfrm>
            <a:off x="415611" y="2060600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Ajax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Ajax</a:t>
            </a:r>
            <a:r>
              <a:rPr lang="en-US"/>
              <a:t> </a:t>
            </a:r>
            <a:endParaRPr/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Asynchronous</a:t>
            </a:r>
            <a:r>
              <a:rPr lang="en-US"/>
              <a:t> </a:t>
            </a:r>
            <a:r>
              <a:rPr lang="en-US"/>
              <a:t>JavaScript</a:t>
            </a:r>
            <a:r>
              <a:rPr lang="en-US"/>
              <a:t> and XML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Ajax is a technique that allows us to dynamically update a page without necessarily needing user intervention.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Example: infinite scroll on facebook or instagram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Central to our ability to asynchronously update our pages is to make use of a special JavaScript object called an </a:t>
            </a:r>
            <a:r>
              <a:rPr b="1"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3500">
                <a:latin typeface="Consolas"/>
                <a:ea typeface="Consolas"/>
                <a:cs typeface="Consolas"/>
                <a:sym typeface="Consolas"/>
              </a:rPr>
              <a:t>let xhttp = new XMLHttpRequest();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Central to our ability to asynchronously update our pages is to make use of a special JavaScript object called an </a:t>
            </a:r>
            <a:r>
              <a:rPr b="1"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After we have this object, we need to define its </a:t>
            </a:r>
            <a:r>
              <a:rPr b="1"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lang="en-US"/>
              <a:t> behavior, which basically is an anonymous function that gets called when the asynchronous request has completed (and so defines what is expected to change on your site!)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</a:t>
            </a:r>
            <a:r>
              <a:rPr lang="en-US"/>
              <a:t>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JS is a language, similar to python, that is used to run code on the </a:t>
            </a:r>
            <a:r>
              <a:rPr b="1" lang="en-US">
                <a:solidFill>
                  <a:srgbClr val="EFEFEF"/>
                </a:solidFill>
              </a:rPr>
              <a:t>client-side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It is added to an html page between the &lt;script&gt; &lt;/script&gt;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We use ES6 -- a </a:t>
            </a:r>
            <a:r>
              <a:rPr lang="en-US"/>
              <a:t>stardard</a:t>
            </a:r>
            <a:r>
              <a:rPr lang="en-US"/>
              <a:t> version of JS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838200" y="5461450"/>
            <a:ext cx="6521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client, server</a:t>
            </a:r>
            <a:endParaRPr sz="259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/>
          <p:nvPr>
            <p:ph idx="1" type="body"/>
          </p:nvPr>
        </p:nvSpPr>
        <p:spPr>
          <a:xfrm>
            <a:off x="415600" y="258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function ajax_request(argument)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	const aj = new XMLHTTPRequest();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aj.open("GET", </a:t>
            </a:r>
            <a:r>
              <a:rPr i="1" lang="en-US" sz="2700">
                <a:latin typeface="Consolas"/>
                <a:ea typeface="Consolas"/>
                <a:cs typeface="Consolas"/>
                <a:sym typeface="Consolas"/>
              </a:rPr>
              <a:t>&lt;the URL&gt;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, true);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	aj.onload = function() {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	    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	};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aj.send();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Variables in JavaScript do </a:t>
            </a:r>
            <a:r>
              <a:rPr lang="en-US" u="sng"/>
              <a:t>not</a:t>
            </a:r>
            <a:r>
              <a:rPr lang="en-US"/>
              <a:t> require a type specifier, and do </a:t>
            </a:r>
            <a:r>
              <a:rPr lang="en-US" u="sng"/>
              <a:t>not</a:t>
            </a:r>
            <a:r>
              <a:rPr lang="en-US"/>
              <a:t> need to be declared in advance. But there is a special keyword for introducing them.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Variables in JavaScript do </a:t>
            </a:r>
            <a:r>
              <a:rPr lang="en-US" u="sng"/>
              <a:t>not</a:t>
            </a:r>
            <a:r>
              <a:rPr lang="en-US"/>
              <a:t> require a type specifier, and do </a:t>
            </a:r>
            <a:r>
              <a:rPr lang="en-US" u="sng"/>
              <a:t>not</a:t>
            </a:r>
            <a:r>
              <a:rPr lang="en-US"/>
              <a:t> need to be declared in advance. But there is a special keyword for introducing them.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let x = 44;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y = 44;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const z = 44;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Conditionals are the same as C, and curly braces are used to delimit the blocks again.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Conditionals are the same as C, and curly braces are used to delimit the blocks again.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else if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?: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Loops are the same as C, and curly braces are used to delimit the blocks again.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