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263730cf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263730cf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4e263730cf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263730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4e263730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b1bfcd2e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b1bfcd2e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4b1bfcd2e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e263730c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e263730c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4e263730c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ask at end: what is bootstrap?</a:t>
            </a:r>
            <a:endParaRPr/>
          </a:p>
        </p:txBody>
      </p:sp>
      <p:sp>
        <p:nvSpPr>
          <p:cNvPr id="138" name="Google Shape;13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263730c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263730c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4e263730c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e263730cf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e263730cf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e263730cf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etbootstrap.com/docs/4.2/getting-started/introduction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pkube.com/html5-cheat-she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3schools.com/cssref/css3_pr_mediaquery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Week of February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design: Bootstrap 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Bootstrap 4: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https://getbootstrap.com/docs/4.2/getting-started/introduction/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 in header:</a:t>
            </a:r>
            <a:r>
              <a:rPr lang="en-US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href="https://stackpath.bootstrapcdn.com/bootstrap/4.2.1/css/bootstrap.min.css" integrity="sha384-GJzZqFGwb1QTTN6wy59ffF1BuGJpLSa9DkKMp0DgiMDm4iYMj70gZWKYbI706tWS" crossorigin="anonymous"&gt;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Grid layout: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00" y="3891199"/>
            <a:ext cx="7587900" cy="25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0" y="6481200"/>
            <a:ext cx="83829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CCCCC"/>
                </a:solidFill>
              </a:rPr>
              <a:t>Source: </a:t>
            </a:r>
            <a:r>
              <a:rPr lang="en-US" sz="1200">
                <a:solidFill>
                  <a:srgbClr val="CCCCCC"/>
                </a:solidFill>
              </a:rPr>
              <a:t>https://dzone.com/articles/working-with-bootstrap-4-grid-system-for-creating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8819950" y="4189250"/>
            <a:ext cx="346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18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&lt;div class=”row”&gt;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&lt;div class=”col-3”&gt;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&lt;/div&gt;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Any remaining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781192"/>
            <a:ext cx="10515600" cy="227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 few notes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Git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HTML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CSS/SASS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Responsive Design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990600" y="5889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781192"/>
            <a:ext cx="105156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Project 0 is due Monday February 11th 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Encourage all students to keep video on in office hours and section, though audio muted unless speaking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Encourage many many questions through the chat box throughout section 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990600" y="5889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few notes: 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Git: Branching 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787375" y="1561475"/>
            <a:ext cx="515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 commands</a:t>
            </a: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1"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new-branch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-d branch-name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branch-name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branch-name</a:t>
            </a:r>
            <a:endParaRPr sz="2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--set-upstream    </a:t>
            </a:r>
            <a:b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origin new-branch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38200" y="5461450"/>
            <a:ext cx="6738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remote, fork, pull request, HEAD, origin, master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25" y="1983675"/>
            <a:ext cx="6194251" cy="28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Links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673225"/>
            <a:ext cx="10515600" cy="82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 href=</a:t>
            </a:r>
            <a:r>
              <a:rPr lang="en-US"/>
              <a:t>[URL or Filename or ID]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&gt; Click Me! &lt;/a&gt;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990600" y="2421100"/>
            <a:ext cx="10515600" cy="256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Recall: example file structure from section 0: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2019cscie33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section_0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index.html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	page2.html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838200" y="5461450"/>
            <a:ext cx="5151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00" y="3149025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7" y="3641382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325" y="4088932"/>
            <a:ext cx="301750" cy="30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325" y="4684049"/>
            <a:ext cx="301750" cy="3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Features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New tags: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https://www.wpkube.com/html5-cheat-sheet/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&lt;footer&gt;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&lt;video&gt;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&lt;datalist&gt;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Support for HTML5 on all major browsers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3959"/>
              <a:t>Advanced CSS</a:t>
            </a:r>
            <a:endParaRPr sz="3959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675" y="1574800"/>
            <a:ext cx="10330749" cy="430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Sass: Syntactically Awesome Style Sheets 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nesting and variables in css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sass code into css code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Sass </a:t>
            </a:r>
            <a:r>
              <a:rPr lang="en-US"/>
              <a:t>(may need to download)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415600" y="3249375"/>
            <a:ext cx="7233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Useful commands: </a:t>
            </a:r>
            <a:endParaRPr b="1"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Sass style.scss style.css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9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Sass --watch style.scss:style.css</a:t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9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838200" y="5461450"/>
            <a:ext cx="5151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Keywords: </a:t>
            </a:r>
            <a:r>
              <a:rPr lang="en-US" sz="25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inheritance, template</a:t>
            </a:r>
            <a:endParaRPr sz="259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design: Media queries</a:t>
            </a:r>
            <a:r>
              <a:rPr lang="en-US"/>
              <a:t>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Purpose: Made websites responsive to different device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Media queries: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https://www.w3schools.com/cssref/css3_pr_mediaquery.asp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910600" y="2605225"/>
            <a:ext cx="1037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@media not|only mediatype and (mediafeature and|or|not mediafeature) {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CSS-Code;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