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59878ab09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59878ab09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559878ab09_0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59878ab09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59878ab09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559878ab09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59878ab09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59878ab09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559878ab09_0_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e263730cf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4e263730cf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f80337b4a_0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f80337b4a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4f80337b4a_0_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59878ab09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59878ab09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559878ab09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59878ab09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559878ab09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59878ab09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59878ab09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559878ab09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59878ab09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59878ab09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559878ab09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59878ab09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59878ab09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559878ab09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20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20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23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5" name="Google Shape;145;p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4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2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  <a:defRPr i="0" sz="4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Char char="•"/>
              <a:defRPr i="0" sz="2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venir"/>
              <a:buChar char="•"/>
              <a:defRPr i="0" sz="2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venir"/>
              <a:buChar char="•"/>
              <a:defRPr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Char char="•"/>
              <a:defRPr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Char char="•"/>
              <a:defRPr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Char char="•"/>
              <a:defRPr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Char char="•"/>
              <a:defRPr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Char char="•"/>
              <a:defRPr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Char char="•"/>
              <a:defRPr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travis-ci.org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hyperlink" Target="https://docs.docker.com/engine/docker-overview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djangoproject.com/en/2.2/ref/contrib/admin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esting.googleblog.com/2008/08/by-miko-hevery-so-you-decided-to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python.org/3/library/unittest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seleniumhq.org/docs/03_webdriver.jsp#introducing-webdriv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Section 8</a:t>
            </a:r>
            <a:endParaRPr/>
          </a:p>
        </p:txBody>
      </p:sp>
      <p:sp>
        <p:nvSpPr>
          <p:cNvPr id="172" name="Google Shape;172;p27"/>
          <p:cNvSpPr txBox="1"/>
          <p:nvPr>
            <p:ph idx="1" type="subTitle"/>
          </p:nvPr>
        </p:nvSpPr>
        <p:spPr>
          <a:xfrm>
            <a:off x="1524000" y="36782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Week of April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CI/CD</a:t>
            </a:r>
            <a:endParaRPr/>
          </a:p>
        </p:txBody>
      </p:sp>
      <p:sp>
        <p:nvSpPr>
          <p:cNvPr id="247" name="Google Shape;247;p3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i="1" lang="en-US"/>
              <a:t>Continuous Integration</a:t>
            </a:r>
            <a:r>
              <a:rPr lang="en-US"/>
              <a:t>: continually merge small changes into the main branch, generally after they have passed test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i="1" lang="en-US"/>
              <a:t>Continuous Deploymen</a:t>
            </a:r>
            <a:r>
              <a:rPr lang="en-US"/>
              <a:t>t: deploy small changes frequently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i="1" lang="en-US"/>
              <a:t>Travis</a:t>
            </a:r>
            <a:r>
              <a:rPr lang="en-US"/>
              <a:t>: a tool for automatically running tests once pushed to github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Create a Travis account and link to your github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Travis pulls code when changes occur to run tests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Create a YAML file to configure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https://travis-ci.org/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YAML: A file format for configuration files</a:t>
            </a:r>
            <a:endParaRPr/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key1: value 1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key2: value 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key 3: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- value 1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- value 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- value 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</a:t>
            </a:r>
            <a:endParaRPr/>
          </a:p>
        </p:txBody>
      </p:sp>
      <p:pic>
        <p:nvPicPr>
          <p:cNvPr id="261" name="Google Shape;261;p38"/>
          <p:cNvPicPr preferRelativeResize="0"/>
          <p:nvPr/>
        </p:nvPicPr>
        <p:blipFill rotWithShape="1">
          <a:blip r:embed="rId3">
            <a:alphaModFix/>
          </a:blip>
          <a:srcRect b="30391" l="0" r="12141" t="0"/>
          <a:stretch/>
        </p:blipFill>
        <p:spPr>
          <a:xfrm>
            <a:off x="2567288" y="4059425"/>
            <a:ext cx="7057424" cy="264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8"/>
          <p:cNvSpPr txBox="1"/>
          <p:nvPr>
            <p:ph idx="1" type="body"/>
          </p:nvPr>
        </p:nvSpPr>
        <p:spPr>
          <a:xfrm>
            <a:off x="838200" y="1336826"/>
            <a:ext cx="10515600" cy="14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i="1" lang="en-US"/>
              <a:t>Docker:</a:t>
            </a:r>
            <a:r>
              <a:rPr lang="en-US"/>
              <a:t> a program which creates </a:t>
            </a:r>
            <a:r>
              <a:rPr i="1" lang="en-US"/>
              <a:t>containers</a:t>
            </a:r>
            <a:r>
              <a:rPr lang="en-US"/>
              <a:t>, each of which has all the files and settings necessary to run an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i="1" lang="en-US"/>
              <a:t>Containerization</a:t>
            </a:r>
            <a:r>
              <a:rPr lang="en-US"/>
              <a:t>: creating these containers, or </a:t>
            </a:r>
            <a:r>
              <a:rPr i="1" lang="en-US"/>
              <a:t>images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Controlled using a Dockerfile and a YAML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https://docs.docker.com/engine/docker-overview/</a:t>
            </a:r>
            <a:endParaRPr sz="1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docker compose up </a:t>
            </a:r>
            <a:r>
              <a:rPr lang="en-US">
                <a:latin typeface="Avenir"/>
                <a:ea typeface="Avenir"/>
                <a:cs typeface="Avenir"/>
                <a:sym typeface="Avenir"/>
              </a:rPr>
              <a:t>(Command to run a dockerfile)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Any remaining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838200" y="1781192"/>
            <a:ext cx="10515600" cy="227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few notes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Django: Admin Features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Django: More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Testing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CI/CD</a:t>
            </a:r>
            <a:endParaRPr/>
          </a:p>
        </p:txBody>
      </p:sp>
      <p:sp>
        <p:nvSpPr>
          <p:cNvPr id="178" name="Google Shape;178;p28"/>
          <p:cNvSpPr txBox="1"/>
          <p:nvPr/>
        </p:nvSpPr>
        <p:spPr>
          <a:xfrm>
            <a:off x="990600" y="5889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i="0" lang="en-US" sz="4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Outline</a:t>
            </a:r>
            <a:endParaRPr i="0" sz="4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838200" y="1857392"/>
            <a:ext cx="10515600" cy="22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Project 3 due on April 15th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Last project before the final project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9"/>
          <p:cNvSpPr txBox="1"/>
          <p:nvPr/>
        </p:nvSpPr>
        <p:spPr>
          <a:xfrm>
            <a:off x="990600" y="58896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 few notes: </a:t>
            </a:r>
            <a:endParaRPr i="0" sz="4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Django: Admin Features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838200" y="1520825"/>
            <a:ext cx="10515600" cy="233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Avenir"/>
              <a:buChar char="•"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https://docs.djangoproject.com/en/2.2/ref/contrib/admin/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Customize your admin page for easier data manipulation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838200" y="2689275"/>
            <a:ext cx="10515600" cy="333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from django.contrib import admin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from .models import [name]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@admin.register([name])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class [name]Admin(admin.ModelAdmin):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fields = ([col-1], [col-2], [col-3])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filter_horizontal = ([many-to-many-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Django: Static Files</a:t>
            </a:r>
            <a:endParaRPr/>
          </a:p>
        </p:txBody>
      </p:sp>
      <p:sp>
        <p:nvSpPr>
          <p:cNvPr id="199" name="Google Shape;199;p31"/>
          <p:cNvSpPr txBox="1"/>
          <p:nvPr/>
        </p:nvSpPr>
        <p:spPr>
          <a:xfrm>
            <a:off x="1545100" y="2121775"/>
            <a:ext cx="10515600" cy="42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projectName/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manage.py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projectName/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appName/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static/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appName/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	styles.css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templates/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urls.py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view.py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models.py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AND OTHERS!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31"/>
          <p:cNvSpPr txBox="1"/>
          <p:nvPr/>
        </p:nvSpPr>
        <p:spPr>
          <a:xfrm>
            <a:off x="167025" y="1309825"/>
            <a:ext cx="122667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&lt;link rel=”stylesheet” href=”{% static ‘appName/styles.css’ %}”&gt;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550" y="2324800"/>
            <a:ext cx="254142" cy="223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5066" y="2573649"/>
            <a:ext cx="254142" cy="223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066" y="2934227"/>
            <a:ext cx="254142" cy="223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066" y="3294802"/>
            <a:ext cx="254142" cy="223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1608" y="5222716"/>
            <a:ext cx="254142" cy="223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1608" y="5558075"/>
            <a:ext cx="254142" cy="223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1608" y="6288635"/>
            <a:ext cx="254142" cy="223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1608" y="5908072"/>
            <a:ext cx="254142" cy="223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603" y="3694627"/>
            <a:ext cx="254142" cy="223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603" y="4837627"/>
            <a:ext cx="254142" cy="223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003" y="4075627"/>
            <a:ext cx="254142" cy="223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9333" y="4424741"/>
            <a:ext cx="254142" cy="223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Any Django questions related to project 3?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Testing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838200" y="1520825"/>
            <a:ext cx="10515600" cy="233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Avenir"/>
              <a:buChar char="•"/>
            </a:pP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Test-driven development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: Write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specific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test cases first and tune the development to those cases 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914400" y="2661050"/>
            <a:ext cx="9408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How to Write Good Tests:</a:t>
            </a:r>
            <a:endParaRPr sz="24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venir"/>
              <a:buChar char="●"/>
            </a:pPr>
            <a:r>
              <a:rPr lang="en-US" sz="1800">
                <a:solidFill>
                  <a:srgbClr val="ADADAD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800" u="sng">
                <a:solidFill>
                  <a:srgbClr val="4DD0E1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Don’t think tests will work for your code? You wrote your code wrong </a:t>
            </a:r>
            <a:endParaRPr sz="1800">
              <a:solidFill>
                <a:srgbClr val="ADADA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Char char="●"/>
            </a:pPr>
            <a:r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Correctness</a:t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Char char="●"/>
            </a:pPr>
            <a:r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Independent, Repeatable</a:t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nir"/>
              <a:buChar char="○"/>
            </a:pPr>
            <a:r>
              <a:rPr lang="en-US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Testing random numbers? Testing non-determinate functions?</a:t>
            </a:r>
            <a:endParaRPr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Char char="●"/>
            </a:pPr>
            <a:r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Well-organized</a:t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nir"/>
              <a:buChar char="○"/>
            </a:pPr>
            <a:r>
              <a:rPr lang="en-US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How to maintain a good code base</a:t>
            </a:r>
            <a:endParaRPr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nir"/>
              <a:buChar char="○"/>
            </a:pPr>
            <a:r>
              <a:rPr lang="en-US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Figure out what code is doing via tests</a:t>
            </a:r>
            <a:endParaRPr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Char char="●"/>
            </a:pPr>
            <a:r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Portable, Reusable</a:t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Char char="●"/>
            </a:pPr>
            <a:r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Provide Information</a:t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Char char="●"/>
            </a:pPr>
            <a:r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Fast </a:t>
            </a:r>
            <a:endParaRPr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Testing: Unittest</a:t>
            </a:r>
            <a:endParaRPr/>
          </a:p>
        </p:txBody>
      </p:sp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i="1" lang="en-US"/>
              <a:t>Unittest</a:t>
            </a:r>
            <a:r>
              <a:rPr lang="en-US"/>
              <a:t>: a python library with testing capabilities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https://docs.python.org/3/library/unittest.html</a:t>
            </a:r>
            <a:endParaRPr sz="1800"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954750" y="2917875"/>
            <a:ext cx="10515600" cy="333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import unittest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class Tests(unittest.TestCase):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def testName(self):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“””A descriptive sentence to print with the test“””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# Write your test here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if __name__ == “__main__”: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unittest.main()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Testing: Selenium</a:t>
            </a:r>
            <a:endParaRPr/>
          </a:p>
        </p:txBody>
      </p:sp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https://www.seleniumhq.org/docs/03_webdriver.jsp#introducing-webdriver</a:t>
            </a:r>
            <a:endParaRPr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i="1" lang="en-US"/>
              <a:t>Selenium:</a:t>
            </a:r>
            <a:r>
              <a:rPr lang="en-US"/>
              <a:t> a library for simulated browser interaction in python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Used combined with unittest to create browser tests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