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e263730cf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4e263730cf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f80337b4a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f80337b4a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4f80337b4a_0_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03b73dc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003b73dc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5003b73dc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003b73dcd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003b73dcd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5003b73dcd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20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20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23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5" name="Google Shape;145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4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handlebarsjs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Section 6</a:t>
            </a:r>
            <a:endParaRPr/>
          </a:p>
        </p:txBody>
      </p:sp>
      <p:sp>
        <p:nvSpPr>
          <p:cNvPr id="172" name="Google Shape;172;p27"/>
          <p:cNvSpPr txBox="1"/>
          <p:nvPr>
            <p:ph idx="1" type="subTitle"/>
          </p:nvPr>
        </p:nvSpPr>
        <p:spPr>
          <a:xfrm>
            <a:off x="1524000" y="36782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Week of March 11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838200" y="1781192"/>
            <a:ext cx="10515600" cy="227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A few notes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Single Page Apps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Templating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Animation</a:t>
            </a:r>
            <a:endParaRPr/>
          </a:p>
        </p:txBody>
      </p:sp>
      <p:sp>
        <p:nvSpPr>
          <p:cNvPr id="178" name="Google Shape;178;p28"/>
          <p:cNvSpPr txBox="1"/>
          <p:nvPr/>
        </p:nvSpPr>
        <p:spPr>
          <a:xfrm>
            <a:off x="990600" y="5889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838200" y="1857392"/>
            <a:ext cx="10515600" cy="22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Project 1 due on March 25th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 section next week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9"/>
          <p:cNvSpPr txBox="1"/>
          <p:nvPr/>
        </p:nvSpPr>
        <p:spPr>
          <a:xfrm>
            <a:off x="990600" y="58896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few notes: 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Single Page Web Apps 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838200" y="1520825"/>
            <a:ext cx="10515600" cy="233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web application with only one html file, using asynchronous requests to dynamically load content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Best for when the changes in content are small but the base layout is complex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HTML 5 History API: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1745750" y="3623075"/>
            <a:ext cx="9212100" cy="233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window.history.forward()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window.history.back()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window.history.pushState(</a:t>
            </a:r>
            <a:r>
              <a:rPr lang="en-US" sz="2400"/>
              <a:t>[data], [title], [url]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window.onpopstate = e =&gt; 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data = e.state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Templating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555100" y="1825625"/>
            <a:ext cx="11111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https://handlebarsjs.com/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way to write basic HTML template for use in JS code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const template = Handlebars.compile(“Sample HTML: {{var}}”)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const content = template({‘var’: value})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&lt;script id=”sample_id” type="text/x-handlebars-template"&gt;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Sample HTML: {{var}}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const template2 = Handlebars.compile(document.querySelector(#sample_id)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1"/>
          <p:cNvSpPr txBox="1"/>
          <p:nvPr/>
        </p:nvSpPr>
        <p:spPr>
          <a:xfrm>
            <a:off x="9822300" y="3917800"/>
            <a:ext cx="78906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Loc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Animation</a:t>
            </a:r>
            <a:r>
              <a:rPr lang="en-US"/>
              <a:t> 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1221775" y="1512750"/>
            <a:ext cx="5682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@keyframes name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from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// CSS properties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to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// CSS properties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h1 {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animation-name: name;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animation-duration: 2s;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animation-fill-mode: forwards;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7013900" y="1594950"/>
            <a:ext cx="39291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@keyframes name2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0%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// CSS properties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75%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// CSS properties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%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// CSS properties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Any remaining 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