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263730c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4e263730c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80337b4a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80337b4a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f80337b4a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529c1a25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529c1a25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529c1a259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29c1a259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29c1a259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529c1a259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03b73dc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003b73dc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5003b73dc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529c1a259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529c1a25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5529c1a259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03b73dc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03b73dc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003b73dcd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i="0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Char char="•"/>
              <a:defRPr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venir"/>
              <a:buChar char="•"/>
              <a:defRPr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•"/>
              <a:defRPr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Section 7</a:t>
            </a:r>
            <a:endParaRPr/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524000" y="3678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Week of March 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Any remaining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838200" y="1781192"/>
            <a:ext cx="10515600" cy="227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few notes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Django Basics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Django &amp; Data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Django</a:t>
            </a:r>
            <a:r>
              <a:rPr lang="en-US"/>
              <a:t> </a:t>
            </a:r>
            <a:r>
              <a:rPr lang="en-US"/>
              <a:t>Authentication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990600" y="5889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Outline</a:t>
            </a:r>
            <a:endParaRPr i="0" sz="4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838200" y="1857392"/>
            <a:ext cx="105156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Project 3 due on April 15th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Last project before the final project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990600" y="58896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 few notes: </a:t>
            </a:r>
            <a:endParaRPr i="0" sz="4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Django Basics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838200" y="1520825"/>
            <a:ext cx="10515600" cy="23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Flask: A microframework where you need to explicitly add all features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Django: a more comprehensive framework with built in features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 Django project consists of applications: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Django Basics: Creating a Project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1011700" y="2045575"/>
            <a:ext cx="10515600" cy="42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projectName/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manage.py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projectName/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settings.py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urls.py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wsgi.py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927325" y="1386013"/>
            <a:ext cx="10515600" cy="78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django-admin startproject &lt;projectname&gt;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50" y="2368575"/>
            <a:ext cx="301750" cy="30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575" y="2907707"/>
            <a:ext cx="301750" cy="30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75" y="3449075"/>
            <a:ext cx="301750" cy="30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325" y="3990457"/>
            <a:ext cx="301750" cy="30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325" y="4523857"/>
            <a:ext cx="301750" cy="30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325" y="5666857"/>
            <a:ext cx="301750" cy="30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325" y="5057257"/>
            <a:ext cx="301750" cy="30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658425" y="2003525"/>
            <a:ext cx="7612800" cy="42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	</a:t>
            </a:r>
            <a:r>
              <a:rPr lang="en-US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(python scripts to run app)</a:t>
            </a:r>
            <a:endParaRPr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	(python packages)</a:t>
            </a:r>
            <a:endParaRPr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	(settings: ex: timezone, database)</a:t>
            </a:r>
            <a:endParaRPr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	(routing for entire project)</a:t>
            </a:r>
            <a:endParaRPr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	(for web deployment)</a:t>
            </a:r>
            <a:endParaRPr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Django Basics: Applications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1011700" y="1969375"/>
            <a:ext cx="10515600" cy="42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projectName/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manage.py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projectName/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wsgi.py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Name/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urls.py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view.py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models.py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AND OTHERS!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1384525" y="1309813"/>
            <a:ext cx="10515600" cy="78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django-admin startapp &lt;appname&gt;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2172400"/>
            <a:ext cx="254142" cy="22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666" y="2421249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666" y="2781827"/>
            <a:ext cx="254142" cy="22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208" y="3241516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208" y="3576875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208" y="4307435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208" y="3926872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666" y="4610627"/>
            <a:ext cx="254142" cy="22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208" y="5070316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208" y="5405675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208" y="6136235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208" y="5755672"/>
            <a:ext cx="254142" cy="2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208" y="6517235"/>
            <a:ext cx="254142" cy="22321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459075" y="1893175"/>
            <a:ext cx="6925200" cy="42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(the high level project controls)</a:t>
            </a:r>
            <a:endParaRPr sz="24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	</a:t>
            </a:r>
            <a:endParaRPr sz="24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	</a:t>
            </a:r>
            <a:endParaRPr sz="24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	(URLs will be routed through here first)</a:t>
            </a:r>
            <a:endParaRPr sz="24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	</a:t>
            </a:r>
            <a:endParaRPr sz="24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(an individual app within the project)</a:t>
            </a:r>
            <a:endParaRPr sz="24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	</a:t>
            </a:r>
            <a:endParaRPr sz="24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	(Associating URLs with view functions)</a:t>
            </a:r>
            <a:endParaRPr sz="24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	(functions that run to create responses)</a:t>
            </a:r>
            <a:endParaRPr sz="24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	(Models for your database)</a:t>
            </a:r>
            <a:endParaRPr sz="24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		</a:t>
            </a:r>
            <a:endParaRPr sz="24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Django Database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555100" y="1825625"/>
            <a:ext cx="11111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Write models within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This is similar in style to Flask’s ORM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Django adds an ID column by default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You will need to install the models within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Migrations: a way of detecting and applying changes to a database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 manage.py makemigrations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9822300" y="3917800"/>
            <a:ext cx="7890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Loc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Django Database: The Shell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555100" y="1825625"/>
            <a:ext cx="11111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The database can be accessed and manipulated through the Django Shell</a:t>
            </a:r>
            <a:br>
              <a:rPr lang="en-US">
                <a:latin typeface="Avenir"/>
                <a:ea typeface="Avenir"/>
                <a:cs typeface="Avenir"/>
                <a:sym typeface="Avenir"/>
              </a:rPr>
            </a:br>
            <a:br>
              <a:rPr lang="en-US">
                <a:latin typeface="Avenir"/>
                <a:ea typeface="Avenir"/>
                <a:cs typeface="Avenir"/>
                <a:sym typeface="Avenir"/>
              </a:rPr>
            </a:br>
            <a:br>
              <a:rPr lang="en-US">
                <a:latin typeface="Avenir"/>
                <a:ea typeface="Avenir"/>
                <a:cs typeface="Avenir"/>
                <a:sym typeface="Avenir"/>
              </a:rPr>
            </a:b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Sample shell commands:</a:t>
            </a:r>
            <a:br>
              <a:rPr lang="en-US">
                <a:latin typeface="Avenir"/>
                <a:ea typeface="Avenir"/>
                <a:cs typeface="Avenir"/>
                <a:sym typeface="Avenir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 from flights.models import *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 Flight.objects.all()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 Flight.objects.filter(duration &lt; 300)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9822300" y="3917800"/>
            <a:ext cx="7890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Loc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1646275" y="3063300"/>
            <a:ext cx="9448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shell</a:t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7767100" y="4301150"/>
            <a:ext cx="3899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Import all models from </a:t>
            </a: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flights example </a:t>
            </a: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(Airline, Passenger, Flight)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Django Authentication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555100" y="1825625"/>
            <a:ext cx="11111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 built in app to handle the login, logout, and authentication of users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django.contrib.auth import authenticate, login, logout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