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8" r:id="rId5"/>
    <p:sldId id="279" r:id="rId6"/>
    <p:sldId id="265" r:id="rId7"/>
    <p:sldId id="259" r:id="rId8"/>
    <p:sldId id="260" r:id="rId9"/>
    <p:sldId id="257" r:id="rId10"/>
    <p:sldId id="262" r:id="rId11"/>
    <p:sldId id="264" r:id="rId12"/>
    <p:sldId id="266" r:id="rId13"/>
    <p:sldId id="267" r:id="rId14"/>
    <p:sldId id="268" r:id="rId15"/>
    <p:sldId id="263" r:id="rId16"/>
    <p:sldId id="270" r:id="rId17"/>
    <p:sldId id="269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4547A-7725-40B7-B276-91E3A1F7745A}" v="5" dt="2022-07-26T15:39:53.679"/>
    <p1510:client id="{6D09A55E-0A38-435F-993F-A492F9D61D4D}" v="6" dt="2022-07-25T20:44:2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Buford" userId="2b80dc1d-ccbf-455a-a25f-c2bc22a5a3a9" providerId="ADAL" clId="{2C34547A-7725-40B7-B276-91E3A1F7745A}"/>
    <pc:docChg chg="custSel addSld modSld">
      <pc:chgData name="Ed Buford" userId="2b80dc1d-ccbf-455a-a25f-c2bc22a5a3a9" providerId="ADAL" clId="{2C34547A-7725-40B7-B276-91E3A1F7745A}" dt="2022-07-26T15:40:07.006" v="120" actId="20577"/>
      <pc:docMkLst>
        <pc:docMk/>
      </pc:docMkLst>
      <pc:sldChg chg="modSp new mod">
        <pc:chgData name="Ed Buford" userId="2b80dc1d-ccbf-455a-a25f-c2bc22a5a3a9" providerId="ADAL" clId="{2C34547A-7725-40B7-B276-91E3A1F7745A}" dt="2022-07-26T15:40:07.006" v="120" actId="20577"/>
        <pc:sldMkLst>
          <pc:docMk/>
          <pc:sldMk cId="578658319" sldId="279"/>
        </pc:sldMkLst>
        <pc:spChg chg="mod">
          <ac:chgData name="Ed Buford" userId="2b80dc1d-ccbf-455a-a25f-c2bc22a5a3a9" providerId="ADAL" clId="{2C34547A-7725-40B7-B276-91E3A1F7745A}" dt="2022-07-26T15:35:36.542" v="10" actId="122"/>
          <ac:spMkLst>
            <pc:docMk/>
            <pc:sldMk cId="578658319" sldId="279"/>
            <ac:spMk id="2" creationId="{F38F9CFF-3BB3-DCDB-43F4-733B6321ADE0}"/>
          </ac:spMkLst>
        </pc:spChg>
        <pc:spChg chg="mod">
          <ac:chgData name="Ed Buford" userId="2b80dc1d-ccbf-455a-a25f-c2bc22a5a3a9" providerId="ADAL" clId="{2C34547A-7725-40B7-B276-91E3A1F7745A}" dt="2022-07-26T15:40:07.006" v="120" actId="20577"/>
          <ac:spMkLst>
            <pc:docMk/>
            <pc:sldMk cId="578658319" sldId="279"/>
            <ac:spMk id="3" creationId="{B82E586B-EDA7-6E1C-F768-BCD5360E1A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79FC-6459-4847-AB83-5FAB7C59757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42B5-B4FA-4BF4-83A1-DAB88E41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open PowerShell and get help on ALL or some of your installed Modules.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most people I would use the command: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Get-Help -Force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update all the modules (that are available) and install the latest help files.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have help installed you can easily choose to find the help about commands by using the wildcard 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Get-Help *Service* will give you a list of all commands with services in the computer.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good time to learn to TAB –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 hitting the TAB button as you’re working with this (or any) PowerShell Command.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Get-help Get-Service -Detailed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Get-help Get-Service -Examples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Get-help Get-Service  -Full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Pipe allows you to take the results of one command and apply them to another command.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42B5-B4FA-4BF4-83A1-DAB88E41F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CA3-22BD-5340-B112-4FBA4947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8F12-0786-674E-8BD7-A1D3C42A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D9C9-ED6E-8049-A637-E11815C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9EFF-17D4-D54D-8F3C-216AB78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8FB5-4C0A-3D43-B92F-61A4847C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026-2041-9745-A734-840EE607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D7DE-6A2A-CD40-88FE-C0844F001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637-4FC2-D043-9F60-635BD1B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33E-22DB-B143-BEC8-E7A70E7A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7B7B-7FB9-E84F-8355-40031FA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DEEE7-DF19-FA44-B82A-0A6829FD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D94EF-0E55-184D-BACB-5C009F1C8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A20E-8B95-B74B-8605-67569DD2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51A3-BA4D-4B4D-9612-F9E601A1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F20E-C8CC-7F44-BF99-F27FCDB6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45C9-D449-5D45-A341-79D9C3BD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6FF3-CDED-3E4C-84AA-74F53975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855B-B3CD-444C-8B94-437B350F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C20F-C8C0-8A4C-A07A-808A19F3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9553-703A-6E41-9636-DB0C63F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D93-E53A-1D4B-AD71-6459FA91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8B34-2C74-F744-814E-46C00514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0C1B-9645-DF4E-A1D1-AD23733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36F7-2447-9646-8A55-82399FA3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0D94-EEF9-CC46-83C7-DC5A705D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3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809F-D058-9347-B60F-F5D96F5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03DA-C88C-374D-B7CA-CC1439977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1793-1C3A-BC4E-8AE0-CD947015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F639-FFE4-D34E-BA39-0DF28C00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308F-EFD0-3E48-BE76-7DB0C998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154AA-FCD2-5741-8B8A-263CB6F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D8CB-B2A7-A347-9FB8-9F7F8BF6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8F58-DA29-1C4B-8700-51B4D43B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0062-E290-CE4F-BE10-A0BD5BEE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ACB7-D392-064F-8195-3F0CFDB3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99B1E-CA56-2447-80A3-F387638D4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EB557-B204-3F4A-BF39-6D598B0B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B5DE1-84C6-C64C-874D-33B816F2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33EB2-BFD2-8840-8411-AE482A40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A14-1C25-3E49-B696-A6D989E5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73F43-80DE-D647-BC26-B456E913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BA960-807B-F943-847F-47D519C4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7C526-DB2A-4E42-B9F4-B91CFD42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73221-6D54-664B-9772-4C49B72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EF6BA-796C-2441-8D4B-E498A4E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46F7-8DCB-B34A-9F64-FD96332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0746-C598-9647-9116-1DCC332E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F7CD-2220-CD49-AC83-56E07A73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2F14-71E7-CE4B-8068-50A3362F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91194-C2CF-1445-AE71-14A7C896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AECE-1134-2E4A-AA99-BC9D3CF7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5C270-D5F3-6248-9AF2-6ABE3C59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4D9-408D-484F-9D9F-8545C033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79456-4C28-F242-A455-71496C661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32612-4D44-B34D-90A1-8D96806B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55FFB-5B6B-7744-830B-7642FC4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6857-FD5A-6F43-8A40-BD066EF8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E3A8A-EEA9-2F44-9EB1-EA331CA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DC695-B318-5F4D-A5D4-EEA149F0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3FCB-9A0E-4341-A26A-83E01DC5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D7F-1DE8-1240-9C5C-50DA6A9B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A6E7-CB71-304C-B2B5-8AC9F3BACA7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CC3B-E7DC-B745-9C1F-979064FA3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52F7-5A2A-1E42-B655-4D72F037E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91C5-3012-854A-80CD-CA6EC156823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E876A42C-921B-934C-8A41-774BBF4B322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28582" y="4601956"/>
            <a:ext cx="2474843" cy="247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1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uford/CIT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theautomator.com/tutorials/?_tags=powershell" TargetMode="External"/><Relationship Id="rId2" Type="http://schemas.openxmlformats.org/officeDocument/2006/relationships/hyperlink" Target="https://o365reports.com/2022/06/15/top-50-powershell-scripts-for-microsoft-365-admins/?fbclid=IwAR192B0-yOhuBPmPKN3mbR7KHuKhSf_LP8FRIbkyY49Ru6ng6Ai_ay34-E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install/installing-powershell?view=powershell-7.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5D9E-7471-6B35-B90B-D37C8B41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PowerShell for Everyone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F213DEE-DAC9-E1A4-807C-D8810FEA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905" y="2044451"/>
            <a:ext cx="5859707" cy="2929854"/>
          </a:xfrm>
        </p:spPr>
      </p:pic>
    </p:spTree>
    <p:extLst>
      <p:ext uri="{BB962C8B-B14F-4D97-AF65-F5344CB8AC3E}">
        <p14:creationId xmlns:p14="http://schemas.microsoft.com/office/powerpoint/2010/main" val="200252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E6C-C406-F2A1-AF63-81967EA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FC355-6926-0FFC-3F64-5DB8779C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24" y="1361712"/>
            <a:ext cx="7064952" cy="4843700"/>
          </a:xfrm>
        </p:spPr>
      </p:pic>
    </p:spTree>
    <p:extLst>
      <p:ext uri="{BB962C8B-B14F-4D97-AF65-F5344CB8AC3E}">
        <p14:creationId xmlns:p14="http://schemas.microsoft.com/office/powerpoint/2010/main" val="92367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71FA-9B34-B10D-494F-5CBBAC6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BAD61-3DF7-4B93-3654-276C2378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297" y="357742"/>
            <a:ext cx="5884704" cy="6500258"/>
          </a:xfrm>
        </p:spPr>
      </p:pic>
    </p:spTree>
    <p:extLst>
      <p:ext uri="{BB962C8B-B14F-4D97-AF65-F5344CB8AC3E}">
        <p14:creationId xmlns:p14="http://schemas.microsoft.com/office/powerpoint/2010/main" val="69709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F3A9-DCCA-2842-D4B0-41159EDB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is Power in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23A4-7FC4-9FBE-F989-986452EB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Pipeline allows you to take the Output of one command and apply to another command. </a:t>
            </a:r>
          </a:p>
          <a:p>
            <a:r>
              <a:rPr lang="en-US" dirty="0"/>
              <a:t>Get-Process |Export-Csv C:\source\Process.csv</a:t>
            </a:r>
          </a:p>
          <a:p>
            <a:r>
              <a:rPr lang="en-US" dirty="0"/>
              <a:t>Get-Mailbox |Get-</a:t>
            </a:r>
            <a:r>
              <a:rPr lang="en-US" dirty="0" err="1"/>
              <a:t>MailboxStatistics</a:t>
            </a:r>
            <a:endParaRPr lang="en-US" dirty="0"/>
          </a:p>
          <a:p>
            <a:r>
              <a:rPr lang="en-US" dirty="0"/>
              <a:t>Get-Mailbox |Remove-Mailbox</a:t>
            </a:r>
          </a:p>
        </p:txBody>
      </p:sp>
    </p:spTree>
    <p:extLst>
      <p:ext uri="{BB962C8B-B14F-4D97-AF65-F5344CB8AC3E}">
        <p14:creationId xmlns:p14="http://schemas.microsoft.com/office/powerpoint/2010/main" val="305801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2B97-309B-F675-F402-F28CD672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542D-BCF7-8CD3-90D4-1D3861A5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script can be basically any set of commands grouped in .PS1 file. 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–Filter * | Select </a:t>
            </a:r>
            <a:r>
              <a:rPr lang="en-US" dirty="0" err="1"/>
              <a:t>Name,PasswordNeverExpires</a:t>
            </a:r>
            <a:r>
              <a:rPr lang="en-US" dirty="0"/>
              <a:t> |Export-csv C:\Source\UserInfo.csv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4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D60F-F51F-CA86-E7B5-EACBF84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EB3B-6C2A-CE84-0E50-8453C57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  <a:p>
            <a:pPr lvl="2"/>
            <a:r>
              <a:rPr lang="en-US" dirty="0" err="1"/>
              <a:t>AllSigned</a:t>
            </a:r>
            <a:endParaRPr lang="en-US" dirty="0"/>
          </a:p>
          <a:p>
            <a:pPr lvl="2"/>
            <a:r>
              <a:rPr lang="en-US" dirty="0" err="1"/>
              <a:t>RemoteSigned</a:t>
            </a:r>
            <a:endParaRPr lang="en-US" dirty="0"/>
          </a:p>
          <a:p>
            <a:pPr lvl="2"/>
            <a:r>
              <a:rPr lang="en-US" dirty="0"/>
              <a:t>Unrestricted</a:t>
            </a:r>
          </a:p>
          <a:p>
            <a:pPr lvl="2"/>
            <a:r>
              <a:rPr lang="en-US" dirty="0"/>
              <a:t>Bypass</a:t>
            </a:r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ExecutionPolicy</a:t>
            </a:r>
            <a:br>
              <a:rPr lang="en-US" dirty="0"/>
            </a:br>
            <a:r>
              <a:rPr lang="en-US" dirty="0"/>
              <a:t>Set-</a:t>
            </a:r>
            <a:r>
              <a:rPr lang="en-US" dirty="0" err="1"/>
              <a:t>ExectutionPolicy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Unblock-File -Path C:\source\ScaryScript.ps1</a:t>
            </a:r>
          </a:p>
        </p:txBody>
      </p:sp>
    </p:spTree>
    <p:extLst>
      <p:ext uri="{BB962C8B-B14F-4D97-AF65-F5344CB8AC3E}">
        <p14:creationId xmlns:p14="http://schemas.microsoft.com/office/powerpoint/2010/main" val="271619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12D-D5B6-CBCE-E206-93019FA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B05D-1EC5-CFA4-C4CD-FEFE7912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 objects with this command ().count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(Get-Mailbox).count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(Get-</a:t>
            </a:r>
            <a:r>
              <a:rPr lang="en-US" dirty="0" err="1"/>
              <a:t>Aduser</a:t>
            </a:r>
            <a:r>
              <a:rPr lang="en-US" dirty="0"/>
              <a:t> –Filter *).count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(Get-Service | Where {$_.status –ne “running”}).count</a:t>
            </a:r>
          </a:p>
        </p:txBody>
      </p:sp>
    </p:spTree>
    <p:extLst>
      <p:ext uri="{BB962C8B-B14F-4D97-AF65-F5344CB8AC3E}">
        <p14:creationId xmlns:p14="http://schemas.microsoft.com/office/powerpoint/2010/main" val="86770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8894-81B4-7463-BE3E-392A8FD5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3314-F858-C634-4C8E-011C76D4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 output to your Clipboard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Get-Process | Clip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Get-</a:t>
            </a:r>
            <a:r>
              <a:rPr lang="en-US" dirty="0" err="1"/>
              <a:t>ADUser</a:t>
            </a:r>
            <a:r>
              <a:rPr lang="en-US" dirty="0"/>
              <a:t> –Filter * | Clip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Get-Mailbox | Get-</a:t>
            </a:r>
            <a:r>
              <a:rPr lang="en-US" dirty="0" err="1"/>
              <a:t>MailboxStatistics</a:t>
            </a:r>
            <a:r>
              <a:rPr lang="en-US" dirty="0"/>
              <a:t> | Clip</a:t>
            </a:r>
          </a:p>
        </p:txBody>
      </p:sp>
    </p:spTree>
    <p:extLst>
      <p:ext uri="{BB962C8B-B14F-4D97-AF65-F5344CB8AC3E}">
        <p14:creationId xmlns:p14="http://schemas.microsoft.com/office/powerpoint/2010/main" val="6885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E63-8D7C-E9B1-57C8-D0BA2575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61F9-0962-6EDB-9EDB-012A8B9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Restart the computer		Restart-Computer</a:t>
            </a:r>
          </a:p>
          <a:p>
            <a:pPr marL="0" indent="0">
              <a:buNone/>
            </a:pPr>
            <a:r>
              <a:rPr lang="en-US" dirty="0"/>
              <a:t>Shutdown computer		Stop-Computer</a:t>
            </a:r>
          </a:p>
          <a:p>
            <a:pPr marL="0" indent="0">
              <a:buNone/>
            </a:pPr>
            <a:r>
              <a:rPr lang="en-US" dirty="0"/>
              <a:t>Logoff Computer			Logoff</a:t>
            </a:r>
          </a:p>
          <a:p>
            <a:pPr marL="0" indent="0">
              <a:buNone/>
            </a:pPr>
            <a:r>
              <a:rPr lang="en-US" dirty="0"/>
              <a:t>Get Host Name			Hostname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1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51B9-8015-50B5-5786-5E1B0E7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701D-ECC2-F654-E679-2EFECEA8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History of commands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Get-History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Start-Transcript</a:t>
            </a:r>
          </a:p>
        </p:txBody>
      </p:sp>
    </p:spTree>
    <p:extLst>
      <p:ext uri="{BB962C8B-B14F-4D97-AF65-F5344CB8AC3E}">
        <p14:creationId xmlns:p14="http://schemas.microsoft.com/office/powerpoint/2010/main" val="5290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A746-75C8-1305-4C8C-133FE659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A6FF-0A83-3E44-0648-6A552C20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Export information to a CSV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Get-Process | Export-CSV c:\source\Proc.csv</a:t>
            </a:r>
          </a:p>
          <a:p>
            <a:pPr marL="0" indent="0">
              <a:buNone/>
            </a:pPr>
            <a:r>
              <a:rPr lang="en-US" dirty="0"/>
              <a:t>Get-</a:t>
            </a:r>
            <a:r>
              <a:rPr lang="en-US" dirty="0" err="1"/>
              <a:t>ADComputer</a:t>
            </a:r>
            <a:r>
              <a:rPr lang="en-US" dirty="0"/>
              <a:t> – Filter * | Export-CSV c:\source\PCs.csv</a:t>
            </a:r>
          </a:p>
          <a:p>
            <a:pPr marL="0" indent="0">
              <a:buNone/>
            </a:pPr>
            <a:r>
              <a:rPr lang="en-US" dirty="0"/>
              <a:t>Get-Mailbox | Get-</a:t>
            </a:r>
            <a:r>
              <a:rPr lang="en-US" dirty="0" err="1"/>
              <a:t>MailboxStatistics</a:t>
            </a:r>
            <a:r>
              <a:rPr lang="en-US" dirty="0"/>
              <a:t> | Export-CSV c:\source\mbx.csv</a:t>
            </a:r>
          </a:p>
        </p:txBody>
      </p:sp>
    </p:spTree>
    <p:extLst>
      <p:ext uri="{BB962C8B-B14F-4D97-AF65-F5344CB8AC3E}">
        <p14:creationId xmlns:p14="http://schemas.microsoft.com/office/powerpoint/2010/main" val="26000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9CFF-3BB3-DCDB-43F4-733B6321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 Buford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586B-EDA7-6E1C-F768-BCD5360E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Computing</a:t>
            </a:r>
          </a:p>
          <a:p>
            <a:r>
              <a:rPr lang="en-US" dirty="0"/>
              <a:t>Ed@methodcomputing.com</a:t>
            </a:r>
          </a:p>
          <a:p>
            <a:r>
              <a:rPr lang="en-US" dirty="0"/>
              <a:t>574-216-7402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Slide deck at </a:t>
            </a:r>
            <a:r>
              <a:rPr lang="en-US" dirty="0">
                <a:hlinkClick r:id="rId2"/>
              </a:rPr>
              <a:t>https://github.com/ebuford/CITN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5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5C3-D05A-CE9B-EB7B-121EDF36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few helpful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D9BE-72EB-CC75-2CDE-D87E8434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E8AE-C708-F0AD-A973-31B035F1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Sites: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7458-0166-BE2B-32C6-89A3107F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Office 365 Reports that you’ll find useful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Adam the Automator articles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 err="1"/>
              <a:t>PoweShell</a:t>
            </a:r>
            <a:r>
              <a:rPr lang="en-US" dirty="0"/>
              <a:t> Team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BA8B-9EA2-9F9C-4B8F-E009A627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Keep Learning </a:t>
            </a:r>
            <a:r>
              <a:rPr lang="en-US" dirty="0" err="1"/>
              <a:t>Powershell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ECFC-485B-20E2-F574-D7AAA24F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it!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https://docs.microsoft.com/en-us/shows/getstartedpowershell3/</a:t>
            </a:r>
          </a:p>
          <a:p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https://docs.microsoft.com/en-us/powershell/scripting/install/installing-powershell?view=powershell-7.2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C391-AD00-6338-6455-F8719906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75F1-729A-7D39-3F78-3C690C59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Shell</a:t>
            </a:r>
          </a:p>
          <a:p>
            <a:r>
              <a:rPr lang="en-US" dirty="0"/>
              <a:t>Scripting language </a:t>
            </a:r>
          </a:p>
          <a:p>
            <a:r>
              <a:rPr lang="en-US" dirty="0"/>
              <a:t>Automation platform</a:t>
            </a:r>
          </a:p>
          <a:p>
            <a:r>
              <a:rPr lang="en-US" dirty="0"/>
              <a:t>Object Oriented </a:t>
            </a:r>
          </a:p>
        </p:txBody>
      </p:sp>
    </p:spTree>
    <p:extLst>
      <p:ext uri="{BB962C8B-B14F-4D97-AF65-F5344CB8AC3E}">
        <p14:creationId xmlns:p14="http://schemas.microsoft.com/office/powerpoint/2010/main" val="273779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662F-2B74-DD4F-8F59-C275AE8F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Launch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E205-2FFD-263C-FF60-DCFBB2C6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ISE</a:t>
            </a:r>
          </a:p>
          <a:p>
            <a:r>
              <a:rPr lang="en-US" dirty="0"/>
              <a:t>Don’t run as Administrator</a:t>
            </a:r>
          </a:p>
          <a:p>
            <a:r>
              <a:rPr lang="en-US" dirty="0"/>
              <a:t>Click Start/Run and type PowerShell</a:t>
            </a:r>
          </a:p>
          <a:p>
            <a:r>
              <a:rPr lang="en-US" dirty="0"/>
              <a:t>Adjust Screen Buffer Size to 9999</a:t>
            </a:r>
          </a:p>
          <a:p>
            <a:r>
              <a:rPr lang="en-US" dirty="0"/>
              <a:t>Adjust the shell Font to be good for your eyes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4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4C14FC-B657-8202-36D5-6E6D923A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18" y="565003"/>
            <a:ext cx="6115364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7B9-2307-44EF-9CB1-B116D2A8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5DE1-690E-4564-AEB0-0A8EE2C0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Update-Help   (Run as Administrator)</a:t>
            </a:r>
          </a:p>
          <a:p>
            <a:r>
              <a:rPr lang="en-US" dirty="0"/>
              <a:t>Get-Help </a:t>
            </a:r>
            <a:r>
              <a:rPr lang="en-US" dirty="0" err="1">
                <a:solidFill>
                  <a:srgbClr val="FF0000"/>
                </a:solidFill>
              </a:rPr>
              <a:t>CommandName</a:t>
            </a:r>
            <a:endParaRPr lang="en-US" dirty="0"/>
          </a:p>
          <a:p>
            <a:pPr lvl="2"/>
            <a:r>
              <a:rPr lang="en-US" dirty="0"/>
              <a:t>-Detailed</a:t>
            </a:r>
          </a:p>
          <a:p>
            <a:pPr lvl="2"/>
            <a:r>
              <a:rPr lang="en-US" dirty="0"/>
              <a:t>-Full</a:t>
            </a:r>
          </a:p>
          <a:p>
            <a:pPr lvl="2"/>
            <a:r>
              <a:rPr lang="en-US" dirty="0"/>
              <a:t>-Examples	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2D7C8-7A25-B8F3-61A2-7B1597D4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03" y="4114260"/>
            <a:ext cx="7952394" cy="17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1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98BE-51E7-AC82-EA38-DBA70A40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8029-A260-8EBF-CB60-F91A32D9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  <a:p>
            <a:r>
              <a:rPr lang="en-US" dirty="0"/>
              <a:t>Get-Command Get*</a:t>
            </a:r>
          </a:p>
          <a:p>
            <a:r>
              <a:rPr lang="en-US" dirty="0"/>
              <a:t>Get-Command –Noun Service</a:t>
            </a:r>
          </a:p>
          <a:p>
            <a:r>
              <a:rPr lang="en-US" dirty="0"/>
              <a:t>Get-Command –Verb Set</a:t>
            </a:r>
          </a:p>
          <a:p>
            <a:r>
              <a:rPr lang="en-US" dirty="0"/>
              <a:t>Get-Command –Module </a:t>
            </a:r>
            <a:r>
              <a:rPr lang="en-US" dirty="0" err="1"/>
              <a:t>ActiveDirectory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B301-FDAE-749A-1557-88B76D2B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0437-F081-1138-5005-31D257C7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commands</a:t>
            </a:r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endParaRPr lang="en-US" dirty="0"/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E417-8985-63E8-3C89-F193E729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to use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B480-8BC4-F58D-88CE-5CEA4837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typing the command you're looking for and then hit TAB</a:t>
            </a:r>
          </a:p>
          <a:p>
            <a:r>
              <a:rPr lang="en-US" dirty="0"/>
              <a:t>Cycle through options</a:t>
            </a:r>
          </a:p>
        </p:txBody>
      </p:sp>
    </p:spTree>
    <p:extLst>
      <p:ext uri="{BB962C8B-B14F-4D97-AF65-F5344CB8AC3E}">
        <p14:creationId xmlns:p14="http://schemas.microsoft.com/office/powerpoint/2010/main" val="223422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233E6117A8542A12FAF329F0C90A7" ma:contentTypeVersion="16" ma:contentTypeDescription="Create a new document." ma:contentTypeScope="" ma:versionID="2754ceae7fc422c997f7acb3f64dafc3">
  <xsd:schema xmlns:xsd="http://www.w3.org/2001/XMLSchema" xmlns:xs="http://www.w3.org/2001/XMLSchema" xmlns:p="http://schemas.microsoft.com/office/2006/metadata/properties" xmlns:ns2="4e6f464f-edde-4551-b9c8-1b96e91800b0" xmlns:ns3="8335c523-466b-479c-9d81-96d2f59aefc9" targetNamespace="http://schemas.microsoft.com/office/2006/metadata/properties" ma:root="true" ma:fieldsID="61296394619d13606ac71e4a36c7ec9f" ns2:_="" ns3:_="">
    <xsd:import namespace="4e6f464f-edde-4551-b9c8-1b96e91800b0"/>
    <xsd:import namespace="8335c523-466b-479c-9d81-96d2f59ae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f464f-edde-4551-b9c8-1b96e9180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6184bba-dd50-4db2-8b5a-e29fc87bfc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5c523-466b-479c-9d81-96d2f59aefc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a828c38-a913-4833-9bd9-489647c7f2b6}" ma:internalName="TaxCatchAll" ma:showField="CatchAllData" ma:web="8335c523-466b-479c-9d81-96d2f59aef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6f464f-edde-4551-b9c8-1b96e91800b0">
      <Terms xmlns="http://schemas.microsoft.com/office/infopath/2007/PartnerControls"/>
    </lcf76f155ced4ddcb4097134ff3c332f>
    <TaxCatchAll xmlns="8335c523-466b-479c-9d81-96d2f59aefc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6277DE-F427-49E6-A833-475F76B13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f464f-edde-4551-b9c8-1b96e91800b0"/>
    <ds:schemaRef ds:uri="8335c523-466b-479c-9d81-96d2f59aef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EA0166-52E3-4CDD-A921-708EABF41D6A}">
  <ds:schemaRefs>
    <ds:schemaRef ds:uri="http://schemas.microsoft.com/office/2006/metadata/properties"/>
    <ds:schemaRef ds:uri="http://schemas.microsoft.com/office/infopath/2007/PartnerControls"/>
    <ds:schemaRef ds:uri="4e6f464f-edde-4551-b9c8-1b96e91800b0"/>
    <ds:schemaRef ds:uri="8335c523-466b-479c-9d81-96d2f59aefc9"/>
  </ds:schemaRefs>
</ds:datastoreItem>
</file>

<file path=customXml/itemProps3.xml><?xml version="1.0" encoding="utf-8"?>
<ds:datastoreItem xmlns:ds="http://schemas.openxmlformats.org/officeDocument/2006/customXml" ds:itemID="{7C348EA3-7584-4DDC-990A-CCBC77564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594</Words>
  <Application>Microsoft Office PowerPoint</Application>
  <PresentationFormat>Widescreen</PresentationFormat>
  <Paragraphs>123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PowerShell for Everyone</vt:lpstr>
      <vt:lpstr>Ed Buford</vt:lpstr>
      <vt:lpstr>What is PowerShell?</vt:lpstr>
      <vt:lpstr>Launch PowerShell</vt:lpstr>
      <vt:lpstr>PowerPoint Presentation</vt:lpstr>
      <vt:lpstr>Getting Help</vt:lpstr>
      <vt:lpstr>Listing Commands</vt:lpstr>
      <vt:lpstr>Modules</vt:lpstr>
      <vt:lpstr>Learn to use TAB</vt:lpstr>
      <vt:lpstr>Output</vt:lpstr>
      <vt:lpstr>PowerPoint Presentation</vt:lpstr>
      <vt:lpstr>There is Power in the Pipe</vt:lpstr>
      <vt:lpstr>What is a Script?</vt:lpstr>
      <vt:lpstr>Running Scripts</vt:lpstr>
      <vt:lpstr>A few helpful tips</vt:lpstr>
      <vt:lpstr>A few helpful tips</vt:lpstr>
      <vt:lpstr>A few helpful tips</vt:lpstr>
      <vt:lpstr>A few helpful tips</vt:lpstr>
      <vt:lpstr>A few helpful tips</vt:lpstr>
      <vt:lpstr>A few helpful tips</vt:lpstr>
      <vt:lpstr>Useful Sites:</vt:lpstr>
      <vt:lpstr>How to Keep Learning Powershell: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Miller</dc:creator>
  <cp:lastModifiedBy>Ed Buford</cp:lastModifiedBy>
  <cp:revision>5</cp:revision>
  <dcterms:created xsi:type="dcterms:W3CDTF">2021-10-08T20:42:15Z</dcterms:created>
  <dcterms:modified xsi:type="dcterms:W3CDTF">2022-07-26T15:40:08Z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0x010100C94233E6117A8542A12FAF329F0C90A7</vt:lpwstr>
  </property>
  <property fmtid="{D5CDD505-2E9C-101B-9397-08002B2CF9AE}" pid="3" name="MediaServiceImageTags">
    <vt:lpwstr/>
  </property>
</Properties>
</file>