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6" r:id="rId5"/>
    <p:sldId id="270" r:id="rId6"/>
    <p:sldId id="262" r:id="rId7"/>
    <p:sldId id="257" r:id="rId8"/>
    <p:sldId id="272" r:id="rId9"/>
    <p:sldId id="274" r:id="rId10"/>
    <p:sldId id="271" r:id="rId11"/>
    <p:sldId id="273" r:id="rId12"/>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1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Tester ko-KR" initials="Tk" lastIdx="1" clrIdx="2">
    <p:extLst>
      <p:ext uri="{19B8F6BF-5375-455C-9EA6-DF929625EA0E}">
        <p15:presenceInfo xmlns:p15="http://schemas.microsoft.com/office/powerpoint/2012/main" userId="Tester ko-K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280" autoAdjust="0"/>
  </p:normalViewPr>
  <p:slideViewPr>
    <p:cSldViewPr snapToGrid="0">
      <p:cViewPr varScale="1">
        <p:scale>
          <a:sx n="120" d="100"/>
          <a:sy n="120" d="100"/>
        </p:scale>
        <p:origin x="420" y="108"/>
      </p:cViewPr>
      <p:guideLst>
        <p:guide orient="horz" pos="2160"/>
        <p:guide pos="3840"/>
        <p:guide orient="horz" pos="1139"/>
      </p:guideLst>
    </p:cSldViewPr>
  </p:slideViewPr>
  <p:notesTextViewPr>
    <p:cViewPr>
      <p:scale>
        <a:sx n="1" d="1"/>
        <a:sy n="1" d="1"/>
      </p:scale>
      <p:origin x="0" y="0"/>
    </p:cViewPr>
  </p:notesTextViewPr>
  <p:notesViewPr>
    <p:cSldViewPr snapToGrid="0">
      <p:cViewPr varScale="1">
        <p:scale>
          <a:sx n="76" d="100"/>
          <a:sy n="76" d="100"/>
        </p:scale>
        <p:origin x="342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MainMaster modSection modNotesMaster modHandout">
      <pc:chgData name="Fake Test User" userId="SID-0" providerId="Test" clId="FakeClientId" dt="2019-09-23T03:12:45.472" v="109" actId="2711"/>
      <pc:docMkLst>
        <pc:docMk/>
      </pc:docMkLst>
      <pc:sldChg chg="modSp mod modNotes">
        <pc:chgData name="Fake Test User" userId="SID-0" providerId="Test" clId="FakeClientId" dt="2019-08-14T06:16:20.358" v="91"/>
        <pc:sldMkLst>
          <pc:docMk/>
          <pc:sldMk cId="2471807738" sldId="256"/>
        </pc:sldMkLst>
        <pc:spChg chg="mod">
          <ac:chgData name="Fake Test User" userId="SID-0" providerId="Test" clId="FakeClientId" dt="2019-08-09T06:23:04.735" v="33" actId="790"/>
          <ac:spMkLst>
            <pc:docMk/>
            <pc:sldMk cId="2471807738" sldId="256"/>
            <ac:spMk id="2" creationId="{00000000-0000-0000-0000-000000000000}"/>
          </ac:spMkLst>
        </pc:spChg>
        <pc:spChg chg="mod">
          <ac:chgData name="Fake Test User" userId="SID-0" providerId="Test" clId="FakeClientId" dt="2019-08-09T06:23:04.735" v="33" actId="790"/>
          <ac:spMkLst>
            <pc:docMk/>
            <pc:sldMk cId="2471807738" sldId="256"/>
            <ac:spMk id="3" creationId="{00000000-0000-0000-0000-000000000000}"/>
          </ac:spMkLst>
        </pc:spChg>
      </pc:sldChg>
      <pc:sldChg chg="modSp mod modNotes">
        <pc:chgData name="Fake Test User" userId="SID-0" providerId="Test" clId="FakeClientId" dt="2019-09-23T03:11:03.183" v="103" actId="2711"/>
        <pc:sldMkLst>
          <pc:docMk/>
          <pc:sldMk cId="1328676004" sldId="257"/>
        </pc:sldMkLst>
        <pc:spChg chg="mod">
          <ac:chgData name="Fake Test User" userId="SID-0" providerId="Test" clId="FakeClientId" dt="2019-09-23T03:11:03.183" v="103" actId="2711"/>
          <ac:spMkLst>
            <pc:docMk/>
            <pc:sldMk cId="1328676004" sldId="257"/>
            <ac:spMk id="2" creationId="{00000000-0000-0000-0000-000000000000}"/>
          </ac:spMkLst>
        </pc:spChg>
        <pc:spChg chg="mod">
          <ac:chgData name="Fake Test User" userId="SID-0" providerId="Test" clId="FakeClientId" dt="2019-09-23T03:10:57.120" v="102" actId="2711"/>
          <ac:spMkLst>
            <pc:docMk/>
            <pc:sldMk cId="1328676004" sldId="257"/>
            <ac:spMk id="3" creationId="{00000000-0000-0000-0000-000000000000}"/>
          </ac:spMkLst>
        </pc:spChg>
        <pc:picChg chg="mod">
          <ac:chgData name="Fake Test User" userId="SID-0" providerId="Test" clId="FakeClientId" dt="2019-08-09T06:32:16.297" v="80" actId="1036"/>
          <ac:picMkLst>
            <pc:docMk/>
            <pc:sldMk cId="1328676004" sldId="257"/>
            <ac:picMk id="6" creationId="{00000000-0000-0000-0000-000000000000}"/>
          </ac:picMkLst>
        </pc:picChg>
        <pc:picChg chg="mod">
          <ac:chgData name="Fake Test User" userId="SID-0" providerId="Test" clId="FakeClientId" dt="2019-08-09T06:27:53.718" v="38" actId="14826"/>
          <ac:picMkLst>
            <pc:docMk/>
            <pc:sldMk cId="1328676004" sldId="257"/>
            <ac:picMk id="7" creationId="{00000000-0000-0000-0000-000000000000}"/>
          </ac:picMkLst>
        </pc:picChg>
        <pc:picChg chg="mod">
          <ac:chgData name="Fake Test User" userId="SID-0" providerId="Test" clId="FakeClientId" dt="2019-08-09T06:32:18.156" v="81" actId="1035"/>
          <ac:picMkLst>
            <pc:docMk/>
            <pc:sldMk cId="1328676004" sldId="257"/>
            <ac:picMk id="9" creationId="{00000000-0000-0000-0000-000000000000}"/>
          </ac:picMkLst>
        </pc:picChg>
        <pc:picChg chg="mod">
          <ac:chgData name="Fake Test User" userId="SID-0" providerId="Test" clId="FakeClientId" dt="2019-08-09T06:28:10.702" v="39" actId="14826"/>
          <ac:picMkLst>
            <pc:docMk/>
            <pc:sldMk cId="1328676004" sldId="257"/>
            <ac:picMk id="11" creationId="{00000000-0000-0000-0000-000000000000}"/>
          </ac:picMkLst>
        </pc:picChg>
      </pc:sldChg>
      <pc:sldChg chg="modSp mod modNotes">
        <pc:chgData name="Fake Test User" userId="SID-0" providerId="Test" clId="FakeClientId" dt="2019-09-23T03:10:21.872" v="98" actId="2711"/>
        <pc:sldMkLst>
          <pc:docMk/>
          <pc:sldMk cId="2090733893" sldId="262"/>
        </pc:sldMkLst>
        <pc:spChg chg="mod">
          <ac:chgData name="Fake Test User" userId="SID-0" providerId="Test" clId="FakeClientId" dt="2019-09-23T03:10:21.872" v="98" actId="2711"/>
          <ac:spMkLst>
            <pc:docMk/>
            <pc:sldMk cId="2090733893" sldId="262"/>
            <ac:spMk id="2" creationId="{00000000-0000-0000-0000-000000000000}"/>
          </ac:spMkLst>
        </pc:spChg>
        <pc:spChg chg="mod">
          <ac:chgData name="Fake Test User" userId="SID-0" providerId="Test" clId="FakeClientId" dt="2019-09-23T03:10:16.232" v="97" actId="2711"/>
          <ac:spMkLst>
            <pc:docMk/>
            <pc:sldMk cId="2090733893" sldId="262"/>
            <ac:spMk id="3" creationId="{00000000-0000-0000-0000-000000000000}"/>
          </ac:spMkLst>
        </pc:spChg>
        <pc:picChg chg="mod">
          <ac:chgData name="Fake Test User" userId="SID-0" providerId="Test" clId="FakeClientId" dt="2019-08-09T06:24:34.324" v="35" actId="14826"/>
          <ac:picMkLst>
            <pc:docMk/>
            <pc:sldMk cId="2090733893" sldId="262"/>
            <ac:picMk id="4" creationId="{00000000-0000-0000-0000-000000000000}"/>
          </ac:picMkLst>
        </pc:picChg>
        <pc:picChg chg="mod">
          <ac:chgData name="Fake Test User" userId="SID-0" providerId="Test" clId="FakeClientId" dt="2019-08-09T06:25:14.978" v="37" actId="14826"/>
          <ac:picMkLst>
            <pc:docMk/>
            <pc:sldMk cId="2090733893" sldId="262"/>
            <ac:picMk id="5" creationId="{00000000-0000-0000-0000-000000000000}"/>
          </ac:picMkLst>
        </pc:picChg>
        <pc:picChg chg="mod">
          <ac:chgData name="Fake Test User" userId="SID-0" providerId="Test" clId="FakeClientId" dt="2019-08-09T06:24:15.168" v="34" actId="14826"/>
          <ac:picMkLst>
            <pc:docMk/>
            <pc:sldMk cId="2090733893" sldId="262"/>
            <ac:picMk id="6" creationId="{00000000-0000-0000-0000-000000000000}"/>
          </ac:picMkLst>
        </pc:picChg>
      </pc:sldChg>
      <pc:sldChg chg="modSp mod modNotes">
        <pc:chgData name="Fake Test User" userId="SID-0" providerId="Test" clId="FakeClientId" dt="2019-09-23T03:12:45.472" v="109" actId="2711"/>
        <pc:sldMkLst>
          <pc:docMk/>
          <pc:sldMk cId="2317502127" sldId="263"/>
        </pc:sldMkLst>
        <pc:spChg chg="mod">
          <ac:chgData name="Fake Test User" userId="SID-0" providerId="Test" clId="FakeClientId" dt="2019-08-09T06:22:57.220" v="32" actId="790"/>
          <ac:spMkLst>
            <pc:docMk/>
            <pc:sldMk cId="2317502127" sldId="263"/>
            <ac:spMk id="2" creationId="{00000000-0000-0000-0000-000000000000}"/>
          </ac:spMkLst>
        </pc:spChg>
        <pc:spChg chg="mod">
          <ac:chgData name="Fake Test User" userId="SID-0" providerId="Test" clId="FakeClientId" dt="2019-09-23T03:11:44.759" v="106" actId="2711"/>
          <ac:spMkLst>
            <pc:docMk/>
            <pc:sldMk cId="2317502127" sldId="263"/>
            <ac:spMk id="3" creationId="{00000000-0000-0000-0000-000000000000}"/>
          </ac:spMkLst>
        </pc:spChg>
        <pc:spChg chg="mod">
          <ac:chgData name="Fake Test User" userId="SID-0" providerId="Test" clId="FakeClientId" dt="2019-09-23T03:12:17.355" v="108" actId="2711"/>
          <ac:spMkLst>
            <pc:docMk/>
            <pc:sldMk cId="2317502127" sldId="263"/>
            <ac:spMk id="4" creationId="{00000000-0000-0000-0000-000000000000}"/>
          </ac:spMkLst>
        </pc:spChg>
        <pc:spChg chg="mod">
          <ac:chgData name="Fake Test User" userId="SID-0" providerId="Test" clId="FakeClientId" dt="2019-09-23T03:12:45.472" v="109" actId="2711"/>
          <ac:spMkLst>
            <pc:docMk/>
            <pc:sldMk cId="2317502127" sldId="263"/>
            <ac:spMk id="8" creationId="{00000000-0000-0000-0000-000000000000}"/>
          </ac:spMkLst>
        </pc:spChg>
        <pc:spChg chg="mod">
          <ac:chgData name="Fake Test User" userId="SID-0" providerId="Test" clId="FakeClientId" dt="2019-09-23T03:11:50.368" v="107" actId="2711"/>
          <ac:spMkLst>
            <pc:docMk/>
            <pc:sldMk cId="2317502127" sldId="263"/>
            <ac:spMk id="9" creationId="{00000000-0000-0000-0000-000000000000}"/>
          </ac:spMkLst>
        </pc:spChg>
      </pc:sldChg>
      <pc:sldChg chg="modSp mod addCm delCm modNotes">
        <pc:chgData name="Fake Test User" userId="SID-0" providerId="Test" clId="FakeClientId" dt="2019-09-23T03:11:29.572" v="105" actId="2711"/>
        <pc:sldMkLst>
          <pc:docMk/>
          <pc:sldMk cId="1531532291" sldId="264"/>
        </pc:sldMkLst>
        <pc:spChg chg="mod">
          <ac:chgData name="Fake Test User" userId="SID-0" providerId="Test" clId="FakeClientId" dt="2019-09-23T03:11:29.572" v="105" actId="2711"/>
          <ac:spMkLst>
            <pc:docMk/>
            <pc:sldMk cId="1531532291" sldId="264"/>
            <ac:spMk id="2" creationId="{00000000-0000-0000-0000-000000000000}"/>
          </ac:spMkLst>
        </pc:spChg>
        <pc:spChg chg="mod">
          <ac:chgData name="Fake Test User" userId="SID-0" providerId="Test" clId="FakeClientId" dt="2019-09-23T03:11:23.385" v="104" actId="2711"/>
          <ac:spMkLst>
            <pc:docMk/>
            <pc:sldMk cId="1531532291" sldId="264"/>
            <ac:spMk id="3" creationId="{00000000-0000-0000-0000-000000000000}"/>
          </ac:spMkLst>
        </pc:spChg>
        <pc:picChg chg="mod">
          <ac:chgData name="Fake Test User" userId="SID-0" providerId="Test" clId="FakeClientId" dt="2019-08-09T06:28:29.091" v="40" actId="14826"/>
          <ac:picMkLst>
            <pc:docMk/>
            <pc:sldMk cId="1531532291" sldId="264"/>
            <ac:picMk id="5" creationId="{00000000-0000-0000-0000-000000000000}"/>
          </ac:picMkLst>
        </pc:picChg>
        <pc:cmChg chg="add del">
          <pc:chgData name="Fake Test User" userId="SID-0" providerId="Test" clId="FakeClientId" dt="2019-08-09T06:28:41.763" v="42" actId="1589"/>
          <pc:cmMkLst>
            <pc:docMk/>
            <pc:sldMk cId="1531532291" sldId="264"/>
            <pc:cmMk authorId="2" idx="1"/>
          </pc:cmMkLst>
        </pc:cmChg>
      </pc:sldChg>
      <pc:sldMasterChg chg="modSp mod modSldLayout">
        <pc:chgData name="Fake Test User" userId="SID-0" providerId="Test" clId="FakeClientId" dt="2019-08-09T06:20:34.728" v="20" actId="2711"/>
        <pc:sldMasterMkLst>
          <pc:docMk/>
          <pc:sldMasterMk cId="946754946" sldId="2147483660"/>
        </pc:sldMasterMkLst>
        <pc:spChg chg="mod">
          <ac:chgData name="Fake Test User" userId="SID-0" providerId="Test" clId="FakeClientId" dt="2019-08-09T06:17:50.957" v="6" actId="790"/>
          <ac:spMkLst>
            <pc:docMk/>
            <pc:sldMasterMk cId="946754946" sldId="2147483660"/>
            <ac:spMk id="2" creationId="{00000000-0000-0000-0000-000000000000}"/>
          </ac:spMkLst>
        </pc:spChg>
        <pc:spChg chg="mod">
          <ac:chgData name="Fake Test User" userId="SID-0" providerId="Test" clId="FakeClientId" dt="2019-08-09T06:17:50.957" v="6" actId="790"/>
          <ac:spMkLst>
            <pc:docMk/>
            <pc:sldMasterMk cId="946754946" sldId="2147483660"/>
            <ac:spMk id="3" creationId="{00000000-0000-0000-0000-000000000000}"/>
          </ac:spMkLst>
        </pc:spChg>
        <pc:spChg chg="mod">
          <ac:chgData name="Fake Test User" userId="SID-0" providerId="Test" clId="FakeClientId" dt="2019-08-09T06:17:50.957" v="6" actId="790"/>
          <ac:spMkLst>
            <pc:docMk/>
            <pc:sldMasterMk cId="946754946" sldId="2147483660"/>
            <ac:spMk id="4" creationId="{00000000-0000-0000-0000-000000000000}"/>
          </ac:spMkLst>
        </pc:spChg>
        <pc:spChg chg="mod">
          <ac:chgData name="Fake Test User" userId="SID-0" providerId="Test" clId="FakeClientId" dt="2019-08-09T06:17:50.957" v="6" actId="790"/>
          <ac:spMkLst>
            <pc:docMk/>
            <pc:sldMasterMk cId="946754946" sldId="2147483660"/>
            <ac:spMk id="5" creationId="{00000000-0000-0000-0000-000000000000}"/>
          </ac:spMkLst>
        </pc:spChg>
        <pc:spChg chg="mod">
          <ac:chgData name="Fake Test User" userId="SID-0" providerId="Test" clId="FakeClientId" dt="2019-08-09T06:17:50.957" v="6" actId="790"/>
          <ac:spMkLst>
            <pc:docMk/>
            <pc:sldMasterMk cId="946754946" sldId="2147483660"/>
            <ac:spMk id="6" creationId="{00000000-0000-0000-0000-000000000000}"/>
          </ac:spMkLst>
        </pc:spChg>
        <pc:sldLayoutChg chg="modSp mod">
          <pc:chgData name="Fake Test User" userId="SID-0" providerId="Test" clId="FakeClientId" dt="2019-08-09T06:18:34.611" v="8" actId="790"/>
          <pc:sldLayoutMkLst>
            <pc:docMk/>
            <pc:sldMasterMk cId="946754946" sldId="2147483660"/>
            <pc:sldLayoutMk cId="1718549498" sldId="2147483661"/>
          </pc:sldLayoutMkLst>
          <pc:spChg chg="mod">
            <ac:chgData name="Fake Test User" userId="SID-0" providerId="Test" clId="FakeClientId" dt="2019-08-09T06:18:34.611" v="8" actId="790"/>
            <ac:spMkLst>
              <pc:docMk/>
              <pc:sldMasterMk cId="946754946" sldId="2147483660"/>
              <pc:sldLayoutMk cId="1718549498" sldId="2147483661"/>
              <ac:spMk id="2" creationId="{00000000-0000-0000-0000-000000000000}"/>
            </ac:spMkLst>
          </pc:spChg>
          <pc:spChg chg="mod">
            <ac:chgData name="Fake Test User" userId="SID-0" providerId="Test" clId="FakeClientId" dt="2019-08-09T06:18:34.611" v="8" actId="790"/>
            <ac:spMkLst>
              <pc:docMk/>
              <pc:sldMasterMk cId="946754946" sldId="2147483660"/>
              <pc:sldLayoutMk cId="1718549498" sldId="2147483661"/>
              <ac:spMk id="3" creationId="{00000000-0000-0000-0000-000000000000}"/>
            </ac:spMkLst>
          </pc:spChg>
          <pc:spChg chg="mod">
            <ac:chgData name="Fake Test User" userId="SID-0" providerId="Test" clId="FakeClientId" dt="2019-08-09T06:18:34.611" v="8" actId="790"/>
            <ac:spMkLst>
              <pc:docMk/>
              <pc:sldMasterMk cId="946754946" sldId="2147483660"/>
              <pc:sldLayoutMk cId="1718549498" sldId="2147483661"/>
              <ac:spMk id="4" creationId="{00000000-0000-0000-0000-000000000000}"/>
            </ac:spMkLst>
          </pc:spChg>
          <pc:spChg chg="mod">
            <ac:chgData name="Fake Test User" userId="SID-0" providerId="Test" clId="FakeClientId" dt="2019-08-09T06:18:34.611" v="8" actId="790"/>
            <ac:spMkLst>
              <pc:docMk/>
              <pc:sldMasterMk cId="946754946" sldId="2147483660"/>
              <pc:sldLayoutMk cId="1718549498" sldId="2147483661"/>
              <ac:spMk id="5" creationId="{00000000-0000-0000-0000-000000000000}"/>
            </ac:spMkLst>
          </pc:spChg>
          <pc:spChg chg="mod">
            <ac:chgData name="Fake Test User" userId="SID-0" providerId="Test" clId="FakeClientId" dt="2019-08-09T06:18:34.611" v="8" actId="790"/>
            <ac:spMkLst>
              <pc:docMk/>
              <pc:sldMasterMk cId="946754946" sldId="2147483660"/>
              <pc:sldLayoutMk cId="1718549498" sldId="2147483661"/>
              <ac:spMk id="6" creationId="{00000000-0000-0000-0000-000000000000}"/>
            </ac:spMkLst>
          </pc:spChg>
          <pc:spChg chg="mod">
            <ac:chgData name="Fake Test User" userId="SID-0" providerId="Test" clId="FakeClientId" dt="2019-08-09T06:18:34.611" v="8" actId="790"/>
            <ac:spMkLst>
              <pc:docMk/>
              <pc:sldMasterMk cId="946754946" sldId="2147483660"/>
              <pc:sldLayoutMk cId="1718549498" sldId="2147483661"/>
              <ac:spMk id="7" creationId="{00000000-0000-0000-0000-000000000000}"/>
            </ac:spMkLst>
          </pc:spChg>
          <pc:spChg chg="mod">
            <ac:chgData name="Fake Test User" userId="SID-0" providerId="Test" clId="FakeClientId" dt="2019-08-09T06:18:34.611" v="8" actId="790"/>
            <ac:spMkLst>
              <pc:docMk/>
              <pc:sldMasterMk cId="946754946" sldId="2147483660"/>
              <pc:sldLayoutMk cId="1718549498" sldId="2147483661"/>
              <ac:spMk id="8" creationId="{00000000-0000-0000-0000-000000000000}"/>
            </ac:spMkLst>
          </pc:spChg>
        </pc:sldLayoutChg>
        <pc:sldLayoutChg chg="modSp mod">
          <pc:chgData name="Fake Test User" userId="SID-0" providerId="Test" clId="FakeClientId" dt="2019-08-09T06:19:01.094" v="9" actId="790"/>
          <pc:sldLayoutMkLst>
            <pc:docMk/>
            <pc:sldMasterMk cId="946754946" sldId="2147483660"/>
            <pc:sldLayoutMk cId="2185836540" sldId="2147483662"/>
          </pc:sldLayoutMkLst>
          <pc:spChg chg="mod">
            <ac:chgData name="Fake Test User" userId="SID-0" providerId="Test" clId="FakeClientId" dt="2019-08-09T06:19:01.094" v="9" actId="790"/>
            <ac:spMkLst>
              <pc:docMk/>
              <pc:sldMasterMk cId="946754946" sldId="2147483660"/>
              <pc:sldLayoutMk cId="2185836540" sldId="2147483662"/>
              <ac:spMk id="2" creationId="{00000000-0000-0000-0000-000000000000}"/>
            </ac:spMkLst>
          </pc:spChg>
          <pc:spChg chg="mod">
            <ac:chgData name="Fake Test User" userId="SID-0" providerId="Test" clId="FakeClientId" dt="2019-08-09T06:19:01.094" v="9" actId="790"/>
            <ac:spMkLst>
              <pc:docMk/>
              <pc:sldMasterMk cId="946754946" sldId="2147483660"/>
              <pc:sldLayoutMk cId="2185836540" sldId="2147483662"/>
              <ac:spMk id="3" creationId="{00000000-0000-0000-0000-000000000000}"/>
            </ac:spMkLst>
          </pc:spChg>
          <pc:spChg chg="mod">
            <ac:chgData name="Fake Test User" userId="SID-0" providerId="Test" clId="FakeClientId" dt="2019-08-09T06:19:01.094" v="9" actId="790"/>
            <ac:spMkLst>
              <pc:docMk/>
              <pc:sldMasterMk cId="946754946" sldId="2147483660"/>
              <pc:sldLayoutMk cId="2185836540" sldId="2147483662"/>
              <ac:spMk id="4" creationId="{00000000-0000-0000-0000-000000000000}"/>
            </ac:spMkLst>
          </pc:spChg>
          <pc:spChg chg="mod">
            <ac:chgData name="Fake Test User" userId="SID-0" providerId="Test" clId="FakeClientId" dt="2019-08-09T06:19:01.094" v="9" actId="790"/>
            <ac:spMkLst>
              <pc:docMk/>
              <pc:sldMasterMk cId="946754946" sldId="2147483660"/>
              <pc:sldLayoutMk cId="2185836540" sldId="2147483662"/>
              <ac:spMk id="5" creationId="{00000000-0000-0000-0000-000000000000}"/>
            </ac:spMkLst>
          </pc:spChg>
          <pc:spChg chg="mod">
            <ac:chgData name="Fake Test User" userId="SID-0" providerId="Test" clId="FakeClientId" dt="2019-08-09T06:19:01.094" v="9" actId="790"/>
            <ac:spMkLst>
              <pc:docMk/>
              <pc:sldMasterMk cId="946754946" sldId="2147483660"/>
              <pc:sldLayoutMk cId="2185836540" sldId="2147483662"/>
              <ac:spMk id="6" creationId="{00000000-0000-0000-0000-000000000000}"/>
            </ac:spMkLst>
          </pc:spChg>
          <pc:spChg chg="mod">
            <ac:chgData name="Fake Test User" userId="SID-0" providerId="Test" clId="FakeClientId" dt="2019-08-09T06:19:01.094" v="9" actId="790"/>
            <ac:spMkLst>
              <pc:docMk/>
              <pc:sldMasterMk cId="946754946" sldId="2147483660"/>
              <pc:sldLayoutMk cId="2185836540" sldId="2147483662"/>
              <ac:spMk id="7" creationId="{00000000-0000-0000-0000-000000000000}"/>
            </ac:spMkLst>
          </pc:spChg>
          <pc:spChg chg="mod">
            <ac:chgData name="Fake Test User" userId="SID-0" providerId="Test" clId="FakeClientId" dt="2019-08-09T06:19:01.094" v="9" actId="790"/>
            <ac:spMkLst>
              <pc:docMk/>
              <pc:sldMasterMk cId="946754946" sldId="2147483660"/>
              <pc:sldLayoutMk cId="2185836540" sldId="2147483662"/>
              <ac:spMk id="8" creationId="{00000000-0000-0000-0000-000000000000}"/>
            </ac:spMkLst>
          </pc:spChg>
        </pc:sldLayoutChg>
        <pc:sldLayoutChg chg="modSp mod">
          <pc:chgData name="Fake Test User" userId="SID-0" providerId="Test" clId="FakeClientId" dt="2019-08-09T06:19:24.030" v="11" actId="790"/>
          <pc:sldLayoutMkLst>
            <pc:docMk/>
            <pc:sldMasterMk cId="946754946" sldId="2147483660"/>
            <pc:sldLayoutMk cId="1335655537" sldId="2147483663"/>
          </pc:sldLayoutMkLst>
          <pc:spChg chg="mod">
            <ac:chgData name="Fake Test User" userId="SID-0" providerId="Test" clId="FakeClientId" dt="2019-08-09T06:19:24.030" v="11" actId="790"/>
            <ac:spMkLst>
              <pc:docMk/>
              <pc:sldMasterMk cId="946754946" sldId="2147483660"/>
              <pc:sldLayoutMk cId="1335655537" sldId="2147483663"/>
              <ac:spMk id="2" creationId="{00000000-0000-0000-0000-000000000000}"/>
            </ac:spMkLst>
          </pc:spChg>
          <pc:spChg chg="mod">
            <ac:chgData name="Fake Test User" userId="SID-0" providerId="Test" clId="FakeClientId" dt="2019-08-09T06:19:24.030" v="11" actId="790"/>
            <ac:spMkLst>
              <pc:docMk/>
              <pc:sldMasterMk cId="946754946" sldId="2147483660"/>
              <pc:sldLayoutMk cId="1335655537" sldId="2147483663"/>
              <ac:spMk id="3" creationId="{00000000-0000-0000-0000-000000000000}"/>
            </ac:spMkLst>
          </pc:spChg>
          <pc:spChg chg="mod">
            <ac:chgData name="Fake Test User" userId="SID-0" providerId="Test" clId="FakeClientId" dt="2019-08-09T06:19:24.030" v="11" actId="790"/>
            <ac:spMkLst>
              <pc:docMk/>
              <pc:sldMasterMk cId="946754946" sldId="2147483660"/>
              <pc:sldLayoutMk cId="1335655537" sldId="2147483663"/>
              <ac:spMk id="4" creationId="{00000000-0000-0000-0000-000000000000}"/>
            </ac:spMkLst>
          </pc:spChg>
          <pc:spChg chg="mod">
            <ac:chgData name="Fake Test User" userId="SID-0" providerId="Test" clId="FakeClientId" dt="2019-08-09T06:19:24.030" v="11" actId="790"/>
            <ac:spMkLst>
              <pc:docMk/>
              <pc:sldMasterMk cId="946754946" sldId="2147483660"/>
              <pc:sldLayoutMk cId="1335655537" sldId="2147483663"/>
              <ac:spMk id="5" creationId="{00000000-0000-0000-0000-000000000000}"/>
            </ac:spMkLst>
          </pc:spChg>
          <pc:spChg chg="mod">
            <ac:chgData name="Fake Test User" userId="SID-0" providerId="Test" clId="FakeClientId" dt="2019-08-09T06:19:24.030" v="11" actId="790"/>
            <ac:spMkLst>
              <pc:docMk/>
              <pc:sldMasterMk cId="946754946" sldId="2147483660"/>
              <pc:sldLayoutMk cId="1335655537" sldId="2147483663"/>
              <ac:spMk id="6" creationId="{00000000-0000-0000-0000-000000000000}"/>
            </ac:spMkLst>
          </pc:spChg>
          <pc:spChg chg="mod">
            <ac:chgData name="Fake Test User" userId="SID-0" providerId="Test" clId="FakeClientId" dt="2019-08-09T06:19:24.030" v="11" actId="790"/>
            <ac:spMkLst>
              <pc:docMk/>
              <pc:sldMasterMk cId="946754946" sldId="2147483660"/>
              <pc:sldLayoutMk cId="1335655537" sldId="2147483663"/>
              <ac:spMk id="7" creationId="{00000000-0000-0000-0000-000000000000}"/>
            </ac:spMkLst>
          </pc:spChg>
          <pc:spChg chg="mod">
            <ac:chgData name="Fake Test User" userId="SID-0" providerId="Test" clId="FakeClientId" dt="2019-08-09T06:19:24.030" v="11" actId="790"/>
            <ac:spMkLst>
              <pc:docMk/>
              <pc:sldMasterMk cId="946754946" sldId="2147483660"/>
              <pc:sldLayoutMk cId="1335655537" sldId="2147483663"/>
              <ac:spMk id="8" creationId="{00000000-0000-0000-0000-000000000000}"/>
            </ac:spMkLst>
          </pc:spChg>
        </pc:sldLayoutChg>
        <pc:sldLayoutChg chg="modSp mod">
          <pc:chgData name="Fake Test User" userId="SID-0" providerId="Test" clId="FakeClientId" dt="2019-08-09T06:19:32.906" v="12" actId="790"/>
          <pc:sldLayoutMkLst>
            <pc:docMk/>
            <pc:sldMasterMk cId="946754946" sldId="2147483660"/>
            <pc:sldLayoutMk cId="3328223887" sldId="2147483664"/>
          </pc:sldLayoutMkLst>
          <pc:spChg chg="mod">
            <ac:chgData name="Fake Test User" userId="SID-0" providerId="Test" clId="FakeClientId" dt="2019-08-09T06:19:32.906" v="12" actId="790"/>
            <ac:spMkLst>
              <pc:docMk/>
              <pc:sldMasterMk cId="946754946" sldId="2147483660"/>
              <pc:sldLayoutMk cId="3328223887" sldId="2147483664"/>
              <ac:spMk id="2" creationId="{00000000-0000-0000-0000-000000000000}"/>
            </ac:spMkLst>
          </pc:spChg>
          <pc:spChg chg="mod">
            <ac:chgData name="Fake Test User" userId="SID-0" providerId="Test" clId="FakeClientId" dt="2019-08-09T06:19:32.906" v="12" actId="790"/>
            <ac:spMkLst>
              <pc:docMk/>
              <pc:sldMasterMk cId="946754946" sldId="2147483660"/>
              <pc:sldLayoutMk cId="3328223887" sldId="2147483664"/>
              <ac:spMk id="3" creationId="{00000000-0000-0000-0000-000000000000}"/>
            </ac:spMkLst>
          </pc:spChg>
          <pc:spChg chg="mod">
            <ac:chgData name="Fake Test User" userId="SID-0" providerId="Test" clId="FakeClientId" dt="2019-08-09T06:19:32.906" v="12" actId="790"/>
            <ac:spMkLst>
              <pc:docMk/>
              <pc:sldMasterMk cId="946754946" sldId="2147483660"/>
              <pc:sldLayoutMk cId="3328223887" sldId="2147483664"/>
              <ac:spMk id="4" creationId="{00000000-0000-0000-0000-000000000000}"/>
            </ac:spMkLst>
          </pc:spChg>
          <pc:spChg chg="mod">
            <ac:chgData name="Fake Test User" userId="SID-0" providerId="Test" clId="FakeClientId" dt="2019-08-09T06:19:32.906" v="12" actId="790"/>
            <ac:spMkLst>
              <pc:docMk/>
              <pc:sldMasterMk cId="946754946" sldId="2147483660"/>
              <pc:sldLayoutMk cId="3328223887" sldId="2147483664"/>
              <ac:spMk id="5" creationId="{00000000-0000-0000-0000-000000000000}"/>
            </ac:spMkLst>
          </pc:spChg>
          <pc:spChg chg="mod">
            <ac:chgData name="Fake Test User" userId="SID-0" providerId="Test" clId="FakeClientId" dt="2019-08-09T06:19:32.906" v="12" actId="790"/>
            <ac:spMkLst>
              <pc:docMk/>
              <pc:sldMasterMk cId="946754946" sldId="2147483660"/>
              <pc:sldLayoutMk cId="3328223887" sldId="2147483664"/>
              <ac:spMk id="6" creationId="{00000000-0000-0000-0000-000000000000}"/>
            </ac:spMkLst>
          </pc:spChg>
          <pc:spChg chg="mod">
            <ac:chgData name="Fake Test User" userId="SID-0" providerId="Test" clId="FakeClientId" dt="2019-08-09T06:19:32.906" v="12" actId="790"/>
            <ac:spMkLst>
              <pc:docMk/>
              <pc:sldMasterMk cId="946754946" sldId="2147483660"/>
              <pc:sldLayoutMk cId="3328223887" sldId="2147483664"/>
              <ac:spMk id="7" creationId="{00000000-0000-0000-0000-000000000000}"/>
            </ac:spMkLst>
          </pc:spChg>
          <pc:spChg chg="mod">
            <ac:chgData name="Fake Test User" userId="SID-0" providerId="Test" clId="FakeClientId" dt="2019-08-09T06:19:32.906" v="12" actId="790"/>
            <ac:spMkLst>
              <pc:docMk/>
              <pc:sldMasterMk cId="946754946" sldId="2147483660"/>
              <pc:sldLayoutMk cId="3328223887" sldId="2147483664"/>
              <ac:spMk id="8" creationId="{00000000-0000-0000-0000-000000000000}"/>
            </ac:spMkLst>
          </pc:spChg>
          <pc:spChg chg="mod">
            <ac:chgData name="Fake Test User" userId="SID-0" providerId="Test" clId="FakeClientId" dt="2019-08-09T06:19:32.906" v="12" actId="790"/>
            <ac:spMkLst>
              <pc:docMk/>
              <pc:sldMasterMk cId="946754946" sldId="2147483660"/>
              <pc:sldLayoutMk cId="3328223887" sldId="2147483664"/>
              <ac:spMk id="9" creationId="{00000000-0000-0000-0000-000000000000}"/>
            </ac:spMkLst>
          </pc:spChg>
        </pc:sldLayoutChg>
        <pc:sldLayoutChg chg="modSp mod">
          <pc:chgData name="Fake Test User" userId="SID-0" providerId="Test" clId="FakeClientId" dt="2019-08-09T06:19:42.300" v="13" actId="790"/>
          <pc:sldLayoutMkLst>
            <pc:docMk/>
            <pc:sldMasterMk cId="946754946" sldId="2147483660"/>
            <pc:sldLayoutMk cId="3606029816" sldId="2147483665"/>
          </pc:sldLayoutMkLst>
          <pc:spChg chg="mod">
            <ac:chgData name="Fake Test User" userId="SID-0" providerId="Test" clId="FakeClientId" dt="2019-08-09T06:19:42.300" v="13" actId="790"/>
            <ac:spMkLst>
              <pc:docMk/>
              <pc:sldMasterMk cId="946754946" sldId="2147483660"/>
              <pc:sldLayoutMk cId="3606029816" sldId="2147483665"/>
              <ac:spMk id="2" creationId="{00000000-0000-0000-0000-000000000000}"/>
            </ac:spMkLst>
          </pc:spChg>
          <pc:spChg chg="mod">
            <ac:chgData name="Fake Test User" userId="SID-0" providerId="Test" clId="FakeClientId" dt="2019-08-09T06:19:42.300" v="13" actId="790"/>
            <ac:spMkLst>
              <pc:docMk/>
              <pc:sldMasterMk cId="946754946" sldId="2147483660"/>
              <pc:sldLayoutMk cId="3606029816" sldId="2147483665"/>
              <ac:spMk id="3" creationId="{00000000-0000-0000-0000-000000000000}"/>
            </ac:spMkLst>
          </pc:spChg>
          <pc:spChg chg="mod">
            <ac:chgData name="Fake Test User" userId="SID-0" providerId="Test" clId="FakeClientId" dt="2019-08-09T06:19:42.300" v="13" actId="790"/>
            <ac:spMkLst>
              <pc:docMk/>
              <pc:sldMasterMk cId="946754946" sldId="2147483660"/>
              <pc:sldLayoutMk cId="3606029816" sldId="2147483665"/>
              <ac:spMk id="4" creationId="{00000000-0000-0000-0000-000000000000}"/>
            </ac:spMkLst>
          </pc:spChg>
          <pc:spChg chg="mod">
            <ac:chgData name="Fake Test User" userId="SID-0" providerId="Test" clId="FakeClientId" dt="2019-08-09T06:19:42.300" v="13" actId="790"/>
            <ac:spMkLst>
              <pc:docMk/>
              <pc:sldMasterMk cId="946754946" sldId="2147483660"/>
              <pc:sldLayoutMk cId="3606029816" sldId="2147483665"/>
              <ac:spMk id="5" creationId="{00000000-0000-0000-0000-000000000000}"/>
            </ac:spMkLst>
          </pc:spChg>
          <pc:spChg chg="mod">
            <ac:chgData name="Fake Test User" userId="SID-0" providerId="Test" clId="FakeClientId" dt="2019-08-09T06:19:42.300" v="13" actId="790"/>
            <ac:spMkLst>
              <pc:docMk/>
              <pc:sldMasterMk cId="946754946" sldId="2147483660"/>
              <pc:sldLayoutMk cId="3606029816" sldId="2147483665"/>
              <ac:spMk id="6" creationId="{00000000-0000-0000-0000-000000000000}"/>
            </ac:spMkLst>
          </pc:spChg>
          <pc:spChg chg="mod">
            <ac:chgData name="Fake Test User" userId="SID-0" providerId="Test" clId="FakeClientId" dt="2019-08-09T06:19:42.300" v="13" actId="790"/>
            <ac:spMkLst>
              <pc:docMk/>
              <pc:sldMasterMk cId="946754946" sldId="2147483660"/>
              <pc:sldLayoutMk cId="3606029816" sldId="2147483665"/>
              <ac:spMk id="7" creationId="{00000000-0000-0000-0000-000000000000}"/>
            </ac:spMkLst>
          </pc:spChg>
          <pc:spChg chg="mod">
            <ac:chgData name="Fake Test User" userId="SID-0" providerId="Test" clId="FakeClientId" dt="2019-08-09T06:19:42.300" v="13" actId="790"/>
            <ac:spMkLst>
              <pc:docMk/>
              <pc:sldMasterMk cId="946754946" sldId="2147483660"/>
              <pc:sldLayoutMk cId="3606029816" sldId="2147483665"/>
              <ac:spMk id="8" creationId="{00000000-0000-0000-0000-000000000000}"/>
            </ac:spMkLst>
          </pc:spChg>
          <pc:spChg chg="mod">
            <ac:chgData name="Fake Test User" userId="SID-0" providerId="Test" clId="FakeClientId" dt="2019-08-09T06:19:42.300" v="13" actId="790"/>
            <ac:spMkLst>
              <pc:docMk/>
              <pc:sldMasterMk cId="946754946" sldId="2147483660"/>
              <pc:sldLayoutMk cId="3606029816" sldId="2147483665"/>
              <ac:spMk id="9" creationId="{00000000-0000-0000-0000-000000000000}"/>
            </ac:spMkLst>
          </pc:spChg>
          <pc:spChg chg="mod">
            <ac:chgData name="Fake Test User" userId="SID-0" providerId="Test" clId="FakeClientId" dt="2019-08-09T06:19:42.300" v="13" actId="790"/>
            <ac:spMkLst>
              <pc:docMk/>
              <pc:sldMasterMk cId="946754946" sldId="2147483660"/>
              <pc:sldLayoutMk cId="3606029816" sldId="2147483665"/>
              <ac:spMk id="10" creationId="{00000000-0000-0000-0000-000000000000}"/>
            </ac:spMkLst>
          </pc:spChg>
          <pc:spChg chg="mod">
            <ac:chgData name="Fake Test User" userId="SID-0" providerId="Test" clId="FakeClientId" dt="2019-08-09T06:19:42.300" v="13" actId="790"/>
            <ac:spMkLst>
              <pc:docMk/>
              <pc:sldMasterMk cId="946754946" sldId="2147483660"/>
              <pc:sldLayoutMk cId="3606029816" sldId="2147483665"/>
              <ac:spMk id="11" creationId="{00000000-0000-0000-0000-000000000000}"/>
            </ac:spMkLst>
          </pc:spChg>
        </pc:sldLayoutChg>
        <pc:sldLayoutChg chg="modSp mod">
          <pc:chgData name="Fake Test User" userId="SID-0" providerId="Test" clId="FakeClientId" dt="2019-08-09T06:19:51.590" v="14" actId="790"/>
          <pc:sldLayoutMkLst>
            <pc:docMk/>
            <pc:sldMasterMk cId="946754946" sldId="2147483660"/>
            <pc:sldLayoutMk cId="100814485" sldId="2147483666"/>
          </pc:sldLayoutMkLst>
          <pc:spChg chg="mod">
            <ac:chgData name="Fake Test User" userId="SID-0" providerId="Test" clId="FakeClientId" dt="2019-08-09T06:19:51.590" v="14" actId="790"/>
            <ac:spMkLst>
              <pc:docMk/>
              <pc:sldMasterMk cId="946754946" sldId="2147483660"/>
              <pc:sldLayoutMk cId="100814485" sldId="2147483666"/>
              <ac:spMk id="2" creationId="{00000000-0000-0000-0000-000000000000}"/>
            </ac:spMkLst>
          </pc:spChg>
          <pc:spChg chg="mod">
            <ac:chgData name="Fake Test User" userId="SID-0" providerId="Test" clId="FakeClientId" dt="2019-08-09T06:19:51.590" v="14" actId="790"/>
            <ac:spMkLst>
              <pc:docMk/>
              <pc:sldMasterMk cId="946754946" sldId="2147483660"/>
              <pc:sldLayoutMk cId="100814485" sldId="2147483666"/>
              <ac:spMk id="3" creationId="{00000000-0000-0000-0000-000000000000}"/>
            </ac:spMkLst>
          </pc:spChg>
          <pc:spChg chg="mod">
            <ac:chgData name="Fake Test User" userId="SID-0" providerId="Test" clId="FakeClientId" dt="2019-08-09T06:19:51.590" v="14" actId="790"/>
            <ac:spMkLst>
              <pc:docMk/>
              <pc:sldMasterMk cId="946754946" sldId="2147483660"/>
              <pc:sldLayoutMk cId="100814485" sldId="2147483666"/>
              <ac:spMk id="4" creationId="{00000000-0000-0000-0000-000000000000}"/>
            </ac:spMkLst>
          </pc:spChg>
          <pc:spChg chg="mod">
            <ac:chgData name="Fake Test User" userId="SID-0" providerId="Test" clId="FakeClientId" dt="2019-08-09T06:19:51.590" v="14" actId="790"/>
            <ac:spMkLst>
              <pc:docMk/>
              <pc:sldMasterMk cId="946754946" sldId="2147483660"/>
              <pc:sldLayoutMk cId="100814485" sldId="2147483666"/>
              <ac:spMk id="5" creationId="{00000000-0000-0000-0000-000000000000}"/>
            </ac:spMkLst>
          </pc:spChg>
          <pc:spChg chg="mod">
            <ac:chgData name="Fake Test User" userId="SID-0" providerId="Test" clId="FakeClientId" dt="2019-08-09T06:19:51.590" v="14" actId="790"/>
            <ac:spMkLst>
              <pc:docMk/>
              <pc:sldMasterMk cId="946754946" sldId="2147483660"/>
              <pc:sldLayoutMk cId="100814485" sldId="2147483666"/>
              <ac:spMk id="6" creationId="{00000000-0000-0000-0000-000000000000}"/>
            </ac:spMkLst>
          </pc:spChg>
          <pc:spChg chg="mod">
            <ac:chgData name="Fake Test User" userId="SID-0" providerId="Test" clId="FakeClientId" dt="2019-08-09T06:19:51.590" v="14" actId="790"/>
            <ac:spMkLst>
              <pc:docMk/>
              <pc:sldMasterMk cId="946754946" sldId="2147483660"/>
              <pc:sldLayoutMk cId="100814485" sldId="2147483666"/>
              <ac:spMk id="7" creationId="{00000000-0000-0000-0000-000000000000}"/>
            </ac:spMkLst>
          </pc:spChg>
        </pc:sldLayoutChg>
        <pc:sldLayoutChg chg="modSp mod">
          <pc:chgData name="Fake Test User" userId="SID-0" providerId="Test" clId="FakeClientId" dt="2019-08-09T06:19:58.277" v="15" actId="790"/>
          <pc:sldLayoutMkLst>
            <pc:docMk/>
            <pc:sldMasterMk cId="946754946" sldId="2147483660"/>
            <pc:sldLayoutMk cId="4037432058" sldId="2147483667"/>
          </pc:sldLayoutMkLst>
          <pc:spChg chg="mod">
            <ac:chgData name="Fake Test User" userId="SID-0" providerId="Test" clId="FakeClientId" dt="2019-08-09T06:19:58.277" v="15" actId="790"/>
            <ac:spMkLst>
              <pc:docMk/>
              <pc:sldMasterMk cId="946754946" sldId="2147483660"/>
              <pc:sldLayoutMk cId="4037432058" sldId="2147483667"/>
              <ac:spMk id="2" creationId="{00000000-0000-0000-0000-000000000000}"/>
            </ac:spMkLst>
          </pc:spChg>
          <pc:spChg chg="mod">
            <ac:chgData name="Fake Test User" userId="SID-0" providerId="Test" clId="FakeClientId" dt="2019-08-09T06:19:58.277" v="15" actId="790"/>
            <ac:spMkLst>
              <pc:docMk/>
              <pc:sldMasterMk cId="946754946" sldId="2147483660"/>
              <pc:sldLayoutMk cId="4037432058" sldId="2147483667"/>
              <ac:spMk id="3" creationId="{00000000-0000-0000-0000-000000000000}"/>
            </ac:spMkLst>
          </pc:spChg>
          <pc:spChg chg="mod">
            <ac:chgData name="Fake Test User" userId="SID-0" providerId="Test" clId="FakeClientId" dt="2019-08-09T06:19:58.277" v="15" actId="790"/>
            <ac:spMkLst>
              <pc:docMk/>
              <pc:sldMasterMk cId="946754946" sldId="2147483660"/>
              <pc:sldLayoutMk cId="4037432058" sldId="2147483667"/>
              <ac:spMk id="4" creationId="{00000000-0000-0000-0000-000000000000}"/>
            </ac:spMkLst>
          </pc:spChg>
        </pc:sldLayoutChg>
        <pc:sldLayoutChg chg="modSp mod">
          <pc:chgData name="Fake Test User" userId="SID-0" providerId="Test" clId="FakeClientId" dt="2019-08-09T06:20:06.214" v="16" actId="790"/>
          <pc:sldLayoutMkLst>
            <pc:docMk/>
            <pc:sldMasterMk cId="946754946" sldId="2147483660"/>
            <pc:sldLayoutMk cId="1784193825" sldId="2147483668"/>
          </pc:sldLayoutMkLst>
          <pc:spChg chg="mod">
            <ac:chgData name="Fake Test User" userId="SID-0" providerId="Test" clId="FakeClientId" dt="2019-08-09T06:20:06.214" v="16" actId="790"/>
            <ac:spMkLst>
              <pc:docMk/>
              <pc:sldMasterMk cId="946754946" sldId="2147483660"/>
              <pc:sldLayoutMk cId="1784193825" sldId="2147483668"/>
              <ac:spMk id="2" creationId="{00000000-0000-0000-0000-000000000000}"/>
            </ac:spMkLst>
          </pc:spChg>
          <pc:spChg chg="mod">
            <ac:chgData name="Fake Test User" userId="SID-0" providerId="Test" clId="FakeClientId" dt="2019-08-09T06:20:06.214" v="16" actId="790"/>
            <ac:spMkLst>
              <pc:docMk/>
              <pc:sldMasterMk cId="946754946" sldId="2147483660"/>
              <pc:sldLayoutMk cId="1784193825" sldId="2147483668"/>
              <ac:spMk id="3" creationId="{00000000-0000-0000-0000-000000000000}"/>
            </ac:spMkLst>
          </pc:spChg>
          <pc:spChg chg="mod">
            <ac:chgData name="Fake Test User" userId="SID-0" providerId="Test" clId="FakeClientId" dt="2019-08-09T06:20:06.214" v="16" actId="790"/>
            <ac:spMkLst>
              <pc:docMk/>
              <pc:sldMasterMk cId="946754946" sldId="2147483660"/>
              <pc:sldLayoutMk cId="1784193825" sldId="2147483668"/>
              <ac:spMk id="4" creationId="{00000000-0000-0000-0000-000000000000}"/>
            </ac:spMkLst>
          </pc:spChg>
          <pc:spChg chg="mod">
            <ac:chgData name="Fake Test User" userId="SID-0" providerId="Test" clId="FakeClientId" dt="2019-08-09T06:20:06.214" v="16" actId="790"/>
            <ac:spMkLst>
              <pc:docMk/>
              <pc:sldMasterMk cId="946754946" sldId="2147483660"/>
              <pc:sldLayoutMk cId="1784193825" sldId="2147483668"/>
              <ac:spMk id="5" creationId="{00000000-0000-0000-0000-000000000000}"/>
            </ac:spMkLst>
          </pc:spChg>
          <pc:spChg chg="mod">
            <ac:chgData name="Fake Test User" userId="SID-0" providerId="Test" clId="FakeClientId" dt="2019-08-09T06:20:06.214" v="16" actId="790"/>
            <ac:spMkLst>
              <pc:docMk/>
              <pc:sldMasterMk cId="946754946" sldId="2147483660"/>
              <pc:sldLayoutMk cId="1784193825" sldId="2147483668"/>
              <ac:spMk id="6" creationId="{00000000-0000-0000-0000-000000000000}"/>
            </ac:spMkLst>
          </pc:spChg>
          <pc:spChg chg="mod">
            <ac:chgData name="Fake Test User" userId="SID-0" providerId="Test" clId="FakeClientId" dt="2019-08-09T06:20:06.214" v="16" actId="790"/>
            <ac:spMkLst>
              <pc:docMk/>
              <pc:sldMasterMk cId="946754946" sldId="2147483660"/>
              <pc:sldLayoutMk cId="1784193825" sldId="2147483668"/>
              <ac:spMk id="7" creationId="{00000000-0000-0000-0000-000000000000}"/>
            </ac:spMkLst>
          </pc:spChg>
        </pc:sldLayoutChg>
        <pc:sldLayoutChg chg="modSp mod">
          <pc:chgData name="Fake Test User" userId="SID-0" providerId="Test" clId="FakeClientId" dt="2019-08-09T06:20:13.870" v="17" actId="790"/>
          <pc:sldLayoutMkLst>
            <pc:docMk/>
            <pc:sldMasterMk cId="946754946" sldId="2147483660"/>
            <pc:sldLayoutMk cId="3161095380" sldId="2147483669"/>
          </pc:sldLayoutMkLst>
          <pc:spChg chg="mod">
            <ac:chgData name="Fake Test User" userId="SID-0" providerId="Test" clId="FakeClientId" dt="2019-08-09T06:20:13.870" v="17" actId="790"/>
            <ac:spMkLst>
              <pc:docMk/>
              <pc:sldMasterMk cId="946754946" sldId="2147483660"/>
              <pc:sldLayoutMk cId="3161095380" sldId="2147483669"/>
              <ac:spMk id="2" creationId="{00000000-0000-0000-0000-000000000000}"/>
            </ac:spMkLst>
          </pc:spChg>
          <pc:spChg chg="mod">
            <ac:chgData name="Fake Test User" userId="SID-0" providerId="Test" clId="FakeClientId" dt="2019-08-09T06:20:13.870" v="17" actId="790"/>
            <ac:spMkLst>
              <pc:docMk/>
              <pc:sldMasterMk cId="946754946" sldId="2147483660"/>
              <pc:sldLayoutMk cId="3161095380" sldId="2147483669"/>
              <ac:spMk id="3" creationId="{00000000-0000-0000-0000-000000000000}"/>
            </ac:spMkLst>
          </pc:spChg>
          <pc:spChg chg="mod">
            <ac:chgData name="Fake Test User" userId="SID-0" providerId="Test" clId="FakeClientId" dt="2019-08-09T06:20:13.870" v="17" actId="790"/>
            <ac:spMkLst>
              <pc:docMk/>
              <pc:sldMasterMk cId="946754946" sldId="2147483660"/>
              <pc:sldLayoutMk cId="3161095380" sldId="2147483669"/>
              <ac:spMk id="4" creationId="{00000000-0000-0000-0000-000000000000}"/>
            </ac:spMkLst>
          </pc:spChg>
          <pc:spChg chg="mod">
            <ac:chgData name="Fake Test User" userId="SID-0" providerId="Test" clId="FakeClientId" dt="2019-08-09T06:20:13.870" v="17" actId="790"/>
            <ac:spMkLst>
              <pc:docMk/>
              <pc:sldMasterMk cId="946754946" sldId="2147483660"/>
              <pc:sldLayoutMk cId="3161095380" sldId="2147483669"/>
              <ac:spMk id="5" creationId="{00000000-0000-0000-0000-000000000000}"/>
            </ac:spMkLst>
          </pc:spChg>
          <pc:spChg chg="mod">
            <ac:chgData name="Fake Test User" userId="SID-0" providerId="Test" clId="FakeClientId" dt="2019-08-09T06:20:13.870" v="17" actId="790"/>
            <ac:spMkLst>
              <pc:docMk/>
              <pc:sldMasterMk cId="946754946" sldId="2147483660"/>
              <pc:sldLayoutMk cId="3161095380" sldId="2147483669"/>
              <ac:spMk id="6" creationId="{00000000-0000-0000-0000-000000000000}"/>
            </ac:spMkLst>
          </pc:spChg>
          <pc:spChg chg="mod">
            <ac:chgData name="Fake Test User" userId="SID-0" providerId="Test" clId="FakeClientId" dt="2019-08-09T06:20:13.870" v="17" actId="790"/>
            <ac:spMkLst>
              <pc:docMk/>
              <pc:sldMasterMk cId="946754946" sldId="2147483660"/>
              <pc:sldLayoutMk cId="3161095380" sldId="2147483669"/>
              <ac:spMk id="7" creationId="{00000000-0000-0000-0000-000000000000}"/>
            </ac:spMkLst>
          </pc:spChg>
        </pc:sldLayoutChg>
        <pc:sldLayoutChg chg="modSp mod">
          <pc:chgData name="Fake Test User" userId="SID-0" providerId="Test" clId="FakeClientId" dt="2019-08-09T06:20:21.760" v="18" actId="790"/>
          <pc:sldLayoutMkLst>
            <pc:docMk/>
            <pc:sldMasterMk cId="946754946" sldId="2147483660"/>
            <pc:sldLayoutMk cId="596921339" sldId="2147483670"/>
          </pc:sldLayoutMkLst>
          <pc:spChg chg="mod">
            <ac:chgData name="Fake Test User" userId="SID-0" providerId="Test" clId="FakeClientId" dt="2019-08-09T06:20:21.760" v="18" actId="790"/>
            <ac:spMkLst>
              <pc:docMk/>
              <pc:sldMasterMk cId="946754946" sldId="2147483660"/>
              <pc:sldLayoutMk cId="596921339" sldId="2147483670"/>
              <ac:spMk id="2" creationId="{00000000-0000-0000-0000-000000000000}"/>
            </ac:spMkLst>
          </pc:spChg>
          <pc:spChg chg="mod">
            <ac:chgData name="Fake Test User" userId="SID-0" providerId="Test" clId="FakeClientId" dt="2019-08-09T06:20:21.760" v="18" actId="790"/>
            <ac:spMkLst>
              <pc:docMk/>
              <pc:sldMasterMk cId="946754946" sldId="2147483660"/>
              <pc:sldLayoutMk cId="596921339" sldId="2147483670"/>
              <ac:spMk id="3" creationId="{00000000-0000-0000-0000-000000000000}"/>
            </ac:spMkLst>
          </pc:spChg>
          <pc:spChg chg="mod">
            <ac:chgData name="Fake Test User" userId="SID-0" providerId="Test" clId="FakeClientId" dt="2019-08-09T06:20:21.760" v="18" actId="790"/>
            <ac:spMkLst>
              <pc:docMk/>
              <pc:sldMasterMk cId="946754946" sldId="2147483660"/>
              <pc:sldLayoutMk cId="596921339" sldId="2147483670"/>
              <ac:spMk id="4" creationId="{00000000-0000-0000-0000-000000000000}"/>
            </ac:spMkLst>
          </pc:spChg>
          <pc:spChg chg="mod">
            <ac:chgData name="Fake Test User" userId="SID-0" providerId="Test" clId="FakeClientId" dt="2019-08-09T06:20:21.760" v="18" actId="790"/>
            <ac:spMkLst>
              <pc:docMk/>
              <pc:sldMasterMk cId="946754946" sldId="2147483660"/>
              <pc:sldLayoutMk cId="596921339" sldId="2147483670"/>
              <ac:spMk id="5" creationId="{00000000-0000-0000-0000-000000000000}"/>
            </ac:spMkLst>
          </pc:spChg>
          <pc:spChg chg="mod">
            <ac:chgData name="Fake Test User" userId="SID-0" providerId="Test" clId="FakeClientId" dt="2019-08-09T06:20:21.760" v="18" actId="790"/>
            <ac:spMkLst>
              <pc:docMk/>
              <pc:sldMasterMk cId="946754946" sldId="2147483660"/>
              <pc:sldLayoutMk cId="596921339" sldId="2147483670"/>
              <ac:spMk id="6" creationId="{00000000-0000-0000-0000-000000000000}"/>
            </ac:spMkLst>
          </pc:spChg>
          <pc:spChg chg="mod">
            <ac:chgData name="Fake Test User" userId="SID-0" providerId="Test" clId="FakeClientId" dt="2019-08-09T06:20:21.760" v="18" actId="790"/>
            <ac:spMkLst>
              <pc:docMk/>
              <pc:sldMasterMk cId="946754946" sldId="2147483660"/>
              <pc:sldLayoutMk cId="596921339" sldId="2147483670"/>
              <ac:spMk id="7" creationId="{00000000-0000-0000-0000-000000000000}"/>
            </ac:spMkLst>
          </pc:spChg>
          <pc:spChg chg="mod">
            <ac:chgData name="Fake Test User" userId="SID-0" providerId="Test" clId="FakeClientId" dt="2019-08-09T06:20:21.760" v="18" actId="790"/>
            <ac:spMkLst>
              <pc:docMk/>
              <pc:sldMasterMk cId="946754946" sldId="2147483660"/>
              <pc:sldLayoutMk cId="596921339" sldId="2147483670"/>
              <ac:spMk id="8" creationId="{00000000-0000-0000-0000-000000000000}"/>
            </ac:spMkLst>
          </pc:spChg>
        </pc:sldLayoutChg>
        <pc:sldLayoutChg chg="modSp mod">
          <pc:chgData name="Fake Test User" userId="SID-0" providerId="Test" clId="FakeClientId" dt="2019-08-09T06:20:34.728" v="20" actId="2711"/>
          <pc:sldLayoutMkLst>
            <pc:docMk/>
            <pc:sldMasterMk cId="946754946" sldId="2147483660"/>
            <pc:sldLayoutMk cId="1302266631" sldId="2147483671"/>
          </pc:sldLayoutMkLst>
          <pc:spChg chg="mod">
            <ac:chgData name="Fake Test User" userId="SID-0" providerId="Test" clId="FakeClientId" dt="2019-08-09T06:20:34.728" v="20" actId="2711"/>
            <ac:spMkLst>
              <pc:docMk/>
              <pc:sldMasterMk cId="946754946" sldId="2147483660"/>
              <pc:sldLayoutMk cId="1302266631" sldId="2147483671"/>
              <ac:spMk id="2" creationId="{00000000-0000-0000-0000-000000000000}"/>
            </ac:spMkLst>
          </pc:spChg>
          <pc:spChg chg="mod">
            <ac:chgData name="Fake Test User" userId="SID-0" providerId="Test" clId="FakeClientId" dt="2019-08-09T06:20:34.728" v="20" actId="2711"/>
            <ac:spMkLst>
              <pc:docMk/>
              <pc:sldMasterMk cId="946754946" sldId="2147483660"/>
              <pc:sldLayoutMk cId="1302266631" sldId="2147483671"/>
              <ac:spMk id="3" creationId="{00000000-0000-0000-0000-000000000000}"/>
            </ac:spMkLst>
          </pc:spChg>
          <pc:spChg chg="mod">
            <ac:chgData name="Fake Test User" userId="SID-0" providerId="Test" clId="FakeClientId" dt="2019-08-09T06:20:34.728" v="20" actId="2711"/>
            <ac:spMkLst>
              <pc:docMk/>
              <pc:sldMasterMk cId="946754946" sldId="2147483660"/>
              <pc:sldLayoutMk cId="1302266631" sldId="2147483671"/>
              <ac:spMk id="4" creationId="{00000000-0000-0000-0000-000000000000}"/>
            </ac:spMkLst>
          </pc:spChg>
          <pc:spChg chg="mod">
            <ac:chgData name="Fake Test User" userId="SID-0" providerId="Test" clId="FakeClientId" dt="2019-08-09T06:20:34.728" v="20" actId="2711"/>
            <ac:spMkLst>
              <pc:docMk/>
              <pc:sldMasterMk cId="946754946" sldId="2147483660"/>
              <pc:sldLayoutMk cId="1302266631" sldId="2147483671"/>
              <ac:spMk id="5" creationId="{00000000-0000-0000-0000-000000000000}"/>
            </ac:spMkLst>
          </pc:spChg>
          <pc:spChg chg="mod">
            <ac:chgData name="Fake Test User" userId="SID-0" providerId="Test" clId="FakeClientId" dt="2019-08-09T06:20:34.728" v="20" actId="2711"/>
            <ac:spMkLst>
              <pc:docMk/>
              <pc:sldMasterMk cId="946754946" sldId="2147483660"/>
              <pc:sldLayoutMk cId="1302266631" sldId="2147483671"/>
              <ac:spMk id="6" creationId="{00000000-0000-0000-0000-000000000000}"/>
            </ac:spMkLst>
          </pc:spChg>
          <pc:spChg chg="mod">
            <ac:chgData name="Fake Test User" userId="SID-0" providerId="Test" clId="FakeClientId" dt="2019-08-09T06:20:34.728" v="20" actId="2711"/>
            <ac:spMkLst>
              <pc:docMk/>
              <pc:sldMasterMk cId="946754946" sldId="2147483660"/>
              <pc:sldLayoutMk cId="1302266631" sldId="2147483671"/>
              <ac:spMk id="7" creationId="{00000000-0000-0000-0000-000000000000}"/>
            </ac:spMkLst>
          </pc:spChg>
          <pc:spChg chg="mod">
            <ac:chgData name="Fake Test User" userId="SID-0" providerId="Test" clId="FakeClientId" dt="2019-08-09T06:20:34.728" v="20" actId="2711"/>
            <ac:spMkLst>
              <pc:docMk/>
              <pc:sldMasterMk cId="946754946" sldId="2147483660"/>
              <pc:sldLayoutMk cId="1302266631" sldId="2147483671"/>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E58CCC7E-18E5-4A82-92F1-3204F64FAE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noProof="1">
              <a:latin typeface="맑은 고딕" panose="020B0503020000020004" pitchFamily="50" charset="-127"/>
              <a:ea typeface="맑은 고딕" panose="020B0503020000020004" pitchFamily="50" charset="-127"/>
            </a:endParaRPr>
          </a:p>
        </p:txBody>
      </p:sp>
      <p:sp>
        <p:nvSpPr>
          <p:cNvPr id="3" name="날짜 개체 틀 2">
            <a:extLst>
              <a:ext uri="{FF2B5EF4-FFF2-40B4-BE49-F238E27FC236}">
                <a16:creationId xmlns:a16="http://schemas.microsoft.com/office/drawing/2014/main" id="{AD603C4C-9F4D-4370-AFD6-8F2AD21961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8F7DA8-4E58-414D-BF79-1E09487C2FB3}" type="datetime1">
              <a:rPr lang="ko-KR" altLang="en-US" noProof="1" smtClean="0">
                <a:latin typeface="맑은 고딕" panose="020B0503020000020004" pitchFamily="50" charset="-127"/>
                <a:ea typeface="맑은 고딕" panose="020B0503020000020004" pitchFamily="50" charset="-127"/>
              </a:rPr>
              <a:t>2020-06-25</a:t>
            </a:fld>
            <a:endParaRPr lang="ko-KR" altLang="en-US" noProof="1">
              <a:latin typeface="맑은 고딕" panose="020B0503020000020004" pitchFamily="50" charset="-127"/>
              <a:ea typeface="맑은 고딕" panose="020B0503020000020004" pitchFamily="50" charset="-127"/>
            </a:endParaRPr>
          </a:p>
        </p:txBody>
      </p:sp>
      <p:sp>
        <p:nvSpPr>
          <p:cNvPr id="4" name="바닥글 개체 틀 3">
            <a:extLst>
              <a:ext uri="{FF2B5EF4-FFF2-40B4-BE49-F238E27FC236}">
                <a16:creationId xmlns:a16="http://schemas.microsoft.com/office/drawing/2014/main" id="{43BFDC07-3467-48D7-8E7D-D1EC140CBB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noProof="1">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ABEA2832-4FBD-44B3-B54A-1A20E603B3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957A9D-788B-4B8C-A1ED-E5AF76C088CF}" type="slidenum">
              <a:rPr lang="en-US" altLang="ko-KR" noProof="1" smtClean="0">
                <a:latin typeface="맑은 고딕" panose="020B0503020000020004" pitchFamily="50" charset="-127"/>
                <a:ea typeface="맑은 고딕" panose="020B0503020000020004" pitchFamily="50" charset="-127"/>
              </a:rPr>
              <a:t>‹#›</a:t>
            </a:fld>
            <a:endParaRPr lang="ko-KR" altLang="en-US" noProof="1">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138057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defRPr>
            </a:lvl1pPr>
          </a:lstStyle>
          <a:p>
            <a:endParaRPr lang="ko-KR" altLang="en-US" noProof="1"/>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35A85-09E3-44C1-9D0B-EF068DDB3F41}" type="datetime1">
              <a:rPr lang="ko-KR" altLang="en-US" noProof="1" smtClean="0">
                <a:latin typeface="맑은 고딕" panose="020B0503020000020004" pitchFamily="50" charset="-127"/>
              </a:rPr>
              <a:t>2020-06-25</a:t>
            </a:fld>
            <a:endParaRPr lang="ko-KR" altLang="en-US" noProof="1">
              <a:latin typeface="맑은 고딕" panose="020B0503020000020004" pitchFamily="50" charset="-127"/>
            </a:endParaRPr>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1"/>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1"/>
              <a:t>마스터 텍스트 스타일을 편집하려면 클릭하세요</a:t>
            </a:r>
            <a:r>
              <a:rPr lang="en-US" altLang="ko-KR" noProof="1"/>
              <a:t>.</a:t>
            </a:r>
          </a:p>
          <a:p>
            <a:pPr lvl="1" rtl="0"/>
            <a:r>
              <a:rPr lang="ko-KR" altLang="en-US" noProof="1"/>
              <a:t>둘째 수준</a:t>
            </a:r>
          </a:p>
          <a:p>
            <a:pPr lvl="2" rtl="0"/>
            <a:r>
              <a:rPr lang="ko-KR" altLang="en-US" noProof="1"/>
              <a:t>셋째 수준</a:t>
            </a:r>
          </a:p>
          <a:p>
            <a:pPr lvl="3" rtl="0"/>
            <a:r>
              <a:rPr lang="ko-KR" altLang="en-US" noProof="1"/>
              <a:t>넷째 수준</a:t>
            </a:r>
          </a:p>
          <a:p>
            <a:pPr lvl="4" rtl="0"/>
            <a:r>
              <a:rPr lang="ko-KR" altLang="en-US" noProof="1"/>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defRPr>
            </a:lvl1pPr>
          </a:lstStyle>
          <a:p>
            <a:endParaRPr lang="ko-KR" altLang="en-US" noProof="1"/>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defRPr>
            </a:lvl1pPr>
          </a:lstStyle>
          <a:p>
            <a:fld id="{DF61EA0F-A667-4B49-8422-0062BC55E249}" type="slidenum">
              <a:rPr lang="en-US" altLang="ko-KR" noProof="1" smtClean="0"/>
              <a:pPr/>
              <a:t>‹#›</a:t>
            </a:fld>
            <a:endParaRPr lang="ko-KR" altLang="en-US"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mn-ea"/>
        <a:cs typeface="+mn-cs"/>
      </a:defRPr>
    </a:lvl1pPr>
    <a:lvl2pPr marL="457200" algn="l" defTabSz="914400" rtl="0" eaLnBrk="1" latinLnBrk="0" hangingPunct="1">
      <a:defRPr sz="1200" kern="1200">
        <a:solidFill>
          <a:schemeClr val="tx1"/>
        </a:solidFill>
        <a:latin typeface="맑은 고딕" panose="020B0503020000020004" pitchFamily="50" charset="-127"/>
        <a:ea typeface="+mn-ea"/>
        <a:cs typeface="+mn-cs"/>
      </a:defRPr>
    </a:lvl2pPr>
    <a:lvl3pPr marL="914400" algn="l" defTabSz="914400" rtl="0" eaLnBrk="1" latinLnBrk="0" hangingPunct="1">
      <a:defRPr sz="1200" kern="1200">
        <a:solidFill>
          <a:schemeClr val="tx1"/>
        </a:solidFill>
        <a:latin typeface="맑은 고딕" panose="020B0503020000020004" pitchFamily="50" charset="-127"/>
        <a:ea typeface="+mn-ea"/>
        <a:cs typeface="+mn-cs"/>
      </a:defRPr>
    </a:lvl3pPr>
    <a:lvl4pPr marL="1371600" algn="l" defTabSz="914400" rtl="0" eaLnBrk="1" latinLnBrk="0" hangingPunct="1">
      <a:defRPr sz="1200" kern="1200">
        <a:solidFill>
          <a:schemeClr val="tx1"/>
        </a:solidFill>
        <a:latin typeface="맑은 고딕" panose="020B0503020000020004" pitchFamily="50" charset="-127"/>
        <a:ea typeface="+mn-ea"/>
        <a:cs typeface="+mn-cs"/>
      </a:defRPr>
    </a:lvl4pPr>
    <a:lvl5pPr marL="1828800" algn="l" defTabSz="914400" rtl="0" eaLnBrk="1" latinLnBrk="0" hangingPunct="1">
      <a:defRPr sz="1200" kern="1200">
        <a:solidFill>
          <a:schemeClr val="tx1"/>
        </a:solidFill>
        <a:latin typeface="맑은 고딕" panose="020B0503020000020004" pitchFamily="50" charset="-12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rtlCol="0"/>
          <a:lstStyle/>
          <a:p>
            <a:pPr rtl="0"/>
            <a:endParaRPr lang="ko-KR" altLang="en-US" noProof="1"/>
          </a:p>
        </p:txBody>
      </p:sp>
      <p:sp>
        <p:nvSpPr>
          <p:cNvPr id="4" name="슬라이드 번호 개체 틀 3"/>
          <p:cNvSpPr>
            <a:spLocks noGrp="1"/>
          </p:cNvSpPr>
          <p:nvPr>
            <p:ph type="sldNum" sz="quarter" idx="10"/>
          </p:nvPr>
        </p:nvSpPr>
        <p:spPr/>
        <p:txBody>
          <a:bodyPr rtlCol="0"/>
          <a:lstStyle/>
          <a:p>
            <a:pPr rtl="0"/>
            <a:fld id="{DF61EA0F-A667-4B49-8422-0062BC55E249}" type="slidenum">
              <a:rPr lang="en-US" altLang="ko-KR" noProof="1" smtClean="0"/>
              <a:t>1</a:t>
            </a:fld>
            <a:endParaRPr lang="ko-KR" altLang="en-US" noProof="1"/>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1"/>
          </a:p>
        </p:txBody>
      </p:sp>
      <p:sp>
        <p:nvSpPr>
          <p:cNvPr id="4" name="슬라이드 번호 개체 틀 3"/>
          <p:cNvSpPr>
            <a:spLocks noGrp="1"/>
          </p:cNvSpPr>
          <p:nvPr>
            <p:ph type="sldNum" sz="quarter" idx="5"/>
          </p:nvPr>
        </p:nvSpPr>
        <p:spPr/>
        <p:txBody>
          <a:bodyPr/>
          <a:lstStyle/>
          <a:p>
            <a:fld id="{DF61EA0F-A667-4B49-8422-0062BC55E249}" type="slidenum">
              <a:rPr lang="en-US" altLang="ko-KR" noProof="1" dirty="0" smtClean="0"/>
              <a:pPr/>
              <a:t>2</a:t>
            </a:fld>
            <a:endParaRPr lang="ko-KR" altLang="en-US" noProof="1"/>
          </a:p>
        </p:txBody>
      </p:sp>
    </p:spTree>
    <p:extLst>
      <p:ext uri="{BB962C8B-B14F-4D97-AF65-F5344CB8AC3E}">
        <p14:creationId xmlns:p14="http://schemas.microsoft.com/office/powerpoint/2010/main" val="376215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1"/>
          </a:p>
        </p:txBody>
      </p:sp>
      <p:sp>
        <p:nvSpPr>
          <p:cNvPr id="4" name="슬라이드 번호 개체 틀 3"/>
          <p:cNvSpPr>
            <a:spLocks noGrp="1"/>
          </p:cNvSpPr>
          <p:nvPr>
            <p:ph type="sldNum" sz="quarter" idx="5"/>
          </p:nvPr>
        </p:nvSpPr>
        <p:spPr/>
        <p:txBody>
          <a:bodyPr/>
          <a:lstStyle/>
          <a:p>
            <a:fld id="{DF61EA0F-A667-4B49-8422-0062BC55E249}" type="slidenum">
              <a:rPr lang="en-US" altLang="ko-KR" noProof="1" dirty="0" smtClean="0"/>
              <a:pPr/>
              <a:t>3</a:t>
            </a:fld>
            <a:endParaRPr lang="ko-KR" altLang="en-US" noProof="1"/>
          </a:p>
        </p:txBody>
      </p:sp>
    </p:spTree>
    <p:extLst>
      <p:ext uri="{BB962C8B-B14F-4D97-AF65-F5344CB8AC3E}">
        <p14:creationId xmlns:p14="http://schemas.microsoft.com/office/powerpoint/2010/main" val="284716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1"/>
          </a:p>
        </p:txBody>
      </p:sp>
      <p:sp>
        <p:nvSpPr>
          <p:cNvPr id="4" name="슬라이드 번호 개체 틀 3"/>
          <p:cNvSpPr>
            <a:spLocks noGrp="1"/>
          </p:cNvSpPr>
          <p:nvPr>
            <p:ph type="sldNum" sz="quarter" idx="5"/>
          </p:nvPr>
        </p:nvSpPr>
        <p:spPr/>
        <p:txBody>
          <a:bodyPr/>
          <a:lstStyle/>
          <a:p>
            <a:fld id="{DF61EA0F-A667-4B49-8422-0062BC55E249}" type="slidenum">
              <a:rPr lang="en-US" altLang="ko-KR" noProof="1" dirty="0" smtClean="0"/>
              <a:pPr/>
              <a:t>4</a:t>
            </a:fld>
            <a:endParaRPr lang="ko-KR" altLang="en-US" noProof="1"/>
          </a:p>
        </p:txBody>
      </p:sp>
    </p:spTree>
    <p:extLst>
      <p:ext uri="{BB962C8B-B14F-4D97-AF65-F5344CB8AC3E}">
        <p14:creationId xmlns:p14="http://schemas.microsoft.com/office/powerpoint/2010/main" val="149771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1"/>
          </a:p>
        </p:txBody>
      </p:sp>
      <p:sp>
        <p:nvSpPr>
          <p:cNvPr id="4" name="슬라이드 번호 개체 틀 3"/>
          <p:cNvSpPr>
            <a:spLocks noGrp="1"/>
          </p:cNvSpPr>
          <p:nvPr>
            <p:ph type="sldNum" sz="quarter" idx="5"/>
          </p:nvPr>
        </p:nvSpPr>
        <p:spPr/>
        <p:txBody>
          <a:bodyPr/>
          <a:lstStyle/>
          <a:p>
            <a:fld id="{DF61EA0F-A667-4B49-8422-0062BC55E249}" type="slidenum">
              <a:rPr lang="en-US" altLang="ko-KR" noProof="1" dirty="0" smtClean="0"/>
              <a:pPr/>
              <a:t>5</a:t>
            </a:fld>
            <a:endParaRPr lang="ko-KR" altLang="en-US" noProof="1"/>
          </a:p>
        </p:txBody>
      </p:sp>
    </p:spTree>
    <p:extLst>
      <p:ext uri="{BB962C8B-B14F-4D97-AF65-F5344CB8AC3E}">
        <p14:creationId xmlns:p14="http://schemas.microsoft.com/office/powerpoint/2010/main" val="245030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1"/>
          </a:p>
        </p:txBody>
      </p:sp>
      <p:sp>
        <p:nvSpPr>
          <p:cNvPr id="4" name="슬라이드 번호 개체 틀 3"/>
          <p:cNvSpPr>
            <a:spLocks noGrp="1"/>
          </p:cNvSpPr>
          <p:nvPr>
            <p:ph type="sldNum" sz="quarter" idx="5"/>
          </p:nvPr>
        </p:nvSpPr>
        <p:spPr/>
        <p:txBody>
          <a:bodyPr/>
          <a:lstStyle/>
          <a:p>
            <a:fld id="{DF61EA0F-A667-4B49-8422-0062BC55E249}" type="slidenum">
              <a:rPr lang="en-US" altLang="ko-KR" noProof="1" dirty="0" smtClean="0"/>
              <a:pPr/>
              <a:t>6</a:t>
            </a:fld>
            <a:endParaRPr lang="ko-KR" altLang="en-US" noProof="1"/>
          </a:p>
        </p:txBody>
      </p:sp>
    </p:spTree>
    <p:extLst>
      <p:ext uri="{BB962C8B-B14F-4D97-AF65-F5344CB8AC3E}">
        <p14:creationId xmlns:p14="http://schemas.microsoft.com/office/powerpoint/2010/main" val="1967586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1"/>
          </a:p>
        </p:txBody>
      </p:sp>
      <p:sp>
        <p:nvSpPr>
          <p:cNvPr id="4" name="슬라이드 번호 개체 틀 3"/>
          <p:cNvSpPr>
            <a:spLocks noGrp="1"/>
          </p:cNvSpPr>
          <p:nvPr>
            <p:ph type="sldNum" sz="quarter" idx="5"/>
          </p:nvPr>
        </p:nvSpPr>
        <p:spPr/>
        <p:txBody>
          <a:bodyPr/>
          <a:lstStyle/>
          <a:p>
            <a:fld id="{DF61EA0F-A667-4B49-8422-0062BC55E249}" type="slidenum">
              <a:rPr lang="en-US" altLang="ko-KR" noProof="1" dirty="0" smtClean="0"/>
              <a:pPr/>
              <a:t>7</a:t>
            </a:fld>
            <a:endParaRPr lang="ko-KR" altLang="en-US" noProof="1"/>
          </a:p>
        </p:txBody>
      </p:sp>
    </p:spTree>
    <p:extLst>
      <p:ext uri="{BB962C8B-B14F-4D97-AF65-F5344CB8AC3E}">
        <p14:creationId xmlns:p14="http://schemas.microsoft.com/office/powerpoint/2010/main" val="142584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1"/>
          </a:p>
        </p:txBody>
      </p:sp>
      <p:sp>
        <p:nvSpPr>
          <p:cNvPr id="4" name="슬라이드 번호 개체 틀 3"/>
          <p:cNvSpPr>
            <a:spLocks noGrp="1"/>
          </p:cNvSpPr>
          <p:nvPr>
            <p:ph type="sldNum" sz="quarter" idx="5"/>
          </p:nvPr>
        </p:nvSpPr>
        <p:spPr/>
        <p:txBody>
          <a:bodyPr/>
          <a:lstStyle/>
          <a:p>
            <a:fld id="{DF61EA0F-A667-4B49-8422-0062BC55E249}" type="slidenum">
              <a:rPr lang="en-US" altLang="ko-KR" noProof="1" dirty="0" smtClean="0"/>
              <a:pPr/>
              <a:t>8</a:t>
            </a:fld>
            <a:endParaRPr lang="ko-KR" altLang="en-US" noProof="1"/>
          </a:p>
        </p:txBody>
      </p:sp>
    </p:spTree>
    <p:extLst>
      <p:ext uri="{BB962C8B-B14F-4D97-AF65-F5344CB8AC3E}">
        <p14:creationId xmlns:p14="http://schemas.microsoft.com/office/powerpoint/2010/main" val="118780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a typeface="맑은 고딕" panose="020B0503020000020004" pitchFamily="50" charset="-127"/>
            </a:endParaRPr>
          </a:p>
        </p:txBody>
      </p:sp>
      <p:sp>
        <p:nvSpPr>
          <p:cNvPr id="2" name="제목 1"/>
          <p:cNvSpPr>
            <a:spLocks noGrp="1"/>
          </p:cNvSpPr>
          <p:nvPr>
            <p:ph type="ctrTitle"/>
          </p:nvPr>
        </p:nvSpPr>
        <p:spPr>
          <a:xfrm>
            <a:off x="838200" y="2061006"/>
            <a:ext cx="10515600" cy="2387600"/>
          </a:xfrm>
        </p:spPr>
        <p:txBody>
          <a:bodyPr rtlCol="0" anchor="b">
            <a:normAutofit/>
          </a:bodyPr>
          <a:lstStyle>
            <a:lvl1pPr algn="l">
              <a:defRPr sz="5400">
                <a:solidFill>
                  <a:schemeClr val="bg1"/>
                </a:solidFill>
                <a:latin typeface="맑은 고딕" panose="020B0503020000020004" pitchFamily="50" charset="-127"/>
                <a:ea typeface="맑은 고딕" panose="020B0503020000020004" pitchFamily="50" charset="-127"/>
              </a:defRPr>
            </a:lvl1pPr>
          </a:lstStyle>
          <a:p>
            <a:pPr rtl="0"/>
            <a:r>
              <a:rPr lang="ko-KR" altLang="en-US" noProof="1" smtClean="0"/>
              <a:t>마스터 제목 스타일 편집</a:t>
            </a:r>
            <a:endParaRPr lang="ko-KR" altLang="en-US" noProof="1"/>
          </a:p>
        </p:txBody>
      </p:sp>
      <p:sp>
        <p:nvSpPr>
          <p:cNvPr id="3" name="부제목 2"/>
          <p:cNvSpPr>
            <a:spLocks noGrp="1"/>
          </p:cNvSpPr>
          <p:nvPr>
            <p:ph type="subTitle" idx="1"/>
          </p:nvPr>
        </p:nvSpPr>
        <p:spPr>
          <a:xfrm>
            <a:off x="838202" y="5110609"/>
            <a:ext cx="6705599" cy="1137793"/>
          </a:xfrm>
        </p:spPr>
        <p:txBody>
          <a:bodyPr rtlCol="0">
            <a:normAutofit/>
          </a:bodyPr>
          <a:lstStyle>
            <a:lvl1pPr marL="0" indent="0" algn="l">
              <a:lnSpc>
                <a:spcPct val="150000"/>
              </a:lnSpc>
              <a:spcBef>
                <a:spcPts val="600"/>
              </a:spcBef>
              <a:buNone/>
              <a:defRPr sz="2800">
                <a:solidFill>
                  <a:schemeClr val="accent1">
                    <a:lumMod val="50000"/>
                  </a:schemeClr>
                </a:solidFill>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1" smtClean="0"/>
              <a:t>마스터 부제목 스타일 편집</a:t>
            </a:r>
            <a:endParaRPr lang="ko-KR" altLang="en-US" noProof="1"/>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F063532E-FCE7-41F2-A1D3-3E80C0B1206F}" type="datetime1">
              <a:rPr lang="ko-KR" altLang="en-US" noProof="1" smtClean="0"/>
              <a:t>2020-06-25</a:t>
            </a:fld>
            <a:endParaRPr lang="ko-KR" altLang="en-US" noProof="1"/>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1"/>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9860EDB8-5305-433F-BE41-D7A86D811DB3}" type="slidenum">
              <a:rPr lang="en-US" altLang="ko-KR" noProof="1" smtClean="0"/>
              <a:pPr/>
              <a:t>‹#›</a:t>
            </a:fld>
            <a:endParaRPr lang="ko-KR" altLang="en-US" noProof="1"/>
          </a:p>
        </p:txBody>
      </p:sp>
      <p:sp>
        <p:nvSpPr>
          <p:cNvPr id="8" name="직사각형 7"/>
          <p:cNvSpPr/>
          <p:nvPr userDrawn="1"/>
        </p:nvSpPr>
        <p:spPr>
          <a:xfrm>
            <a:off x="0" y="0"/>
            <a:ext cx="12192000" cy="486646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7" name="직사각형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
        <p:nvSpPr>
          <p:cNvPr id="2" name="제목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ko-KR" altLang="en-US" noProof="1" smtClean="0"/>
              <a:t>마스터 제목 스타일 편집</a:t>
            </a:r>
            <a:endParaRPr lang="ko-KR" altLang="en-US" noProof="1"/>
          </a:p>
        </p:txBody>
      </p:sp>
      <p:sp>
        <p:nvSpPr>
          <p:cNvPr id="3" name="세로 텍스트 개체 틀 2"/>
          <p:cNvSpPr>
            <a:spLocks noGrp="1"/>
          </p:cNvSpPr>
          <p:nvPr>
            <p:ph type="body" orient="vert" idx="1" hasCustomPrompt="1"/>
          </p:nvPr>
        </p:nvSpPr>
        <p:spPr/>
        <p:txBody>
          <a:bodyPr vert="eaVert" rtlCol="0"/>
          <a:lstStyle/>
          <a:p>
            <a:pPr lvl="0" rtl="0"/>
            <a:r>
              <a:rPr lang="ko-KR" altLang="en-US" noProof="1"/>
              <a:t>마스터 텍스트 스타일을 편집하려면 클릭하세요</a:t>
            </a:r>
            <a:r>
              <a:rPr lang="en-US" altLang="ko-KR" noProof="1"/>
              <a:t>.</a:t>
            </a:r>
          </a:p>
          <a:p>
            <a:pPr lvl="1" rtl="0"/>
            <a:r>
              <a:rPr lang="ko-KR" altLang="en-US" noProof="1"/>
              <a:t>둘째 수준</a:t>
            </a:r>
          </a:p>
          <a:p>
            <a:pPr lvl="2" rtl="0"/>
            <a:r>
              <a:rPr lang="ko-KR" altLang="en-US" noProof="1"/>
              <a:t>셋째 수준</a:t>
            </a:r>
          </a:p>
          <a:p>
            <a:pPr lvl="3" rtl="0"/>
            <a:r>
              <a:rPr lang="ko-KR" altLang="en-US" noProof="1"/>
              <a:t>넷째 수준</a:t>
            </a:r>
          </a:p>
          <a:p>
            <a:pPr lvl="4" rtl="0"/>
            <a:r>
              <a:rPr lang="ko-KR" altLang="en-US" noProof="1"/>
              <a:t>다섯째 수준</a:t>
            </a:r>
          </a:p>
        </p:txBody>
      </p:sp>
      <p:sp>
        <p:nvSpPr>
          <p:cNvPr id="4" name="날짜 개체 틀 3"/>
          <p:cNvSpPr>
            <a:spLocks noGrp="1"/>
          </p:cNvSpPr>
          <p:nvPr>
            <p:ph type="dt" sz="half" idx="10"/>
          </p:nvPr>
        </p:nvSpPr>
        <p:spPr/>
        <p:txBody>
          <a:bodyPr rtlCol="0"/>
          <a:lstStyle/>
          <a:p>
            <a:pPr rtl="0"/>
            <a:fld id="{CF8FFEF0-3104-43C6-9CB4-DC529D5DB0D2}" type="datetime1">
              <a:rPr lang="ko-KR" altLang="en-US" noProof="1" smtClean="0"/>
              <a:t>2020-06-25</a:t>
            </a:fld>
            <a:endParaRPr lang="ko-KR" altLang="en-US" noProof="1"/>
          </a:p>
        </p:txBody>
      </p:sp>
      <p:sp>
        <p:nvSpPr>
          <p:cNvPr id="5" name="바닥글 개체 틀 4"/>
          <p:cNvSpPr>
            <a:spLocks noGrp="1"/>
          </p:cNvSpPr>
          <p:nvPr>
            <p:ph type="ftr" sz="quarter" idx="11"/>
          </p:nvPr>
        </p:nvSpPr>
        <p:spPr/>
        <p:txBody>
          <a:bodyPr rtlCol="0"/>
          <a:lstStyle/>
          <a:p>
            <a:pPr rtl="0"/>
            <a:endParaRPr lang="ko-KR" altLang="en-US" noProof="1"/>
          </a:p>
        </p:txBody>
      </p:sp>
      <p:sp>
        <p:nvSpPr>
          <p:cNvPr id="6" name="슬라이드 번호 개체 틀 5"/>
          <p:cNvSpPr>
            <a:spLocks noGrp="1"/>
          </p:cNvSpPr>
          <p:nvPr>
            <p:ph type="sldNum" sz="quarter" idx="12"/>
          </p:nvPr>
        </p:nvSpPr>
        <p:spPr/>
        <p:txBody>
          <a:bodyPr rtlCol="0"/>
          <a:lstStyle/>
          <a:p>
            <a:pPr rtl="0"/>
            <a:fld id="{9860EDB8-5305-433F-BE41-D7A86D811DB3}" type="slidenum">
              <a:rPr lang="en-US" altLang="ko-KR" noProof="1" smtClean="0"/>
              <a:t>‹#›</a:t>
            </a:fld>
            <a:endParaRPr lang="ko-KR" altLang="en-US" noProof="1"/>
          </a:p>
        </p:txBody>
      </p:sp>
      <p:sp>
        <p:nvSpPr>
          <p:cNvPr id="8" name="직사각형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직사각형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a typeface="맑은 고딕" panose="020B0503020000020004" pitchFamily="50" charset="-127"/>
            </a:endParaRPr>
          </a:p>
        </p:txBody>
      </p:sp>
      <p:sp>
        <p:nvSpPr>
          <p:cNvPr id="2" name="세로 제목 1"/>
          <p:cNvSpPr>
            <a:spLocks noGrp="1"/>
          </p:cNvSpPr>
          <p:nvPr>
            <p:ph type="title" orient="vert"/>
          </p:nvPr>
        </p:nvSpPr>
        <p:spPr>
          <a:xfrm>
            <a:off x="10215419" y="365125"/>
            <a:ext cx="1819564" cy="5811838"/>
          </a:xfrm>
        </p:spPr>
        <p:txBody>
          <a:bodyPr vert="eaVert" rtlCol="0" anchor="b">
            <a:normAutofit/>
          </a:bodyPr>
          <a:lstStyle>
            <a:lvl1pPr>
              <a:defRPr sz="3600">
                <a:solidFill>
                  <a:schemeClr val="bg1"/>
                </a:solidFill>
                <a:latin typeface="맑은 고딕" panose="020B0503020000020004" pitchFamily="50" charset="-127"/>
                <a:ea typeface="맑은 고딕" panose="020B0503020000020004" pitchFamily="50" charset="-127"/>
              </a:defRPr>
            </a:lvl1pPr>
          </a:lstStyle>
          <a:p>
            <a:pPr rtl="0"/>
            <a:r>
              <a:rPr lang="ko-KR" altLang="en-US" noProof="1" smtClean="0"/>
              <a:t>마스터 제목 스타일 편집</a:t>
            </a:r>
            <a:endParaRPr lang="ko-KR" altLang="en-US" noProof="1"/>
          </a:p>
        </p:txBody>
      </p:sp>
      <p:sp>
        <p:nvSpPr>
          <p:cNvPr id="3" name="세로 텍스트 개체 틀 2"/>
          <p:cNvSpPr>
            <a:spLocks noGrp="1"/>
          </p:cNvSpPr>
          <p:nvPr>
            <p:ph type="body" orient="vert" idx="1" hasCustomPrompt="1"/>
          </p:nvPr>
        </p:nvSpPr>
        <p:spPr>
          <a:xfrm>
            <a:off x="838201" y="365125"/>
            <a:ext cx="7734300" cy="5811838"/>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1"/>
              <a:t>마스터 텍스트 스타일을 편집하려면 클릭하세요</a:t>
            </a:r>
            <a:r>
              <a:rPr lang="en-US" altLang="ko-KR" noProof="1"/>
              <a:t>.</a:t>
            </a:r>
          </a:p>
          <a:p>
            <a:pPr lvl="1" rtl="0"/>
            <a:r>
              <a:rPr lang="ko-KR" altLang="en-US" noProof="1"/>
              <a:t>둘째 수준</a:t>
            </a:r>
          </a:p>
          <a:p>
            <a:pPr lvl="2" rtl="0"/>
            <a:r>
              <a:rPr lang="ko-KR" altLang="en-US" noProof="1"/>
              <a:t>셋째 수준</a:t>
            </a:r>
          </a:p>
          <a:p>
            <a:pPr lvl="3" rtl="0"/>
            <a:r>
              <a:rPr lang="ko-KR" altLang="en-US" noProof="1"/>
              <a:t>넷째 수준</a:t>
            </a:r>
          </a:p>
          <a:p>
            <a:pPr lvl="4" rtl="0"/>
            <a:r>
              <a:rPr lang="ko-KR" altLang="en-US" noProof="1"/>
              <a:t>다섯째 수준</a:t>
            </a:r>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E1099592-BCFF-4E4F-8375-214344D5757E}" type="datetime1">
              <a:rPr lang="ko-KR" altLang="en-US" noProof="1" smtClean="0"/>
              <a:t>2020-06-25</a:t>
            </a:fld>
            <a:endParaRPr lang="ko-KR" altLang="en-US" noProof="1"/>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1"/>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9860EDB8-5305-433F-BE41-D7A86D811DB3}" type="slidenum">
              <a:rPr lang="en-US" altLang="ko-KR" noProof="1" smtClean="0"/>
              <a:pPr/>
              <a:t>‹#›</a:t>
            </a:fld>
            <a:endParaRPr lang="ko-KR" altLang="en-US" noProof="1"/>
          </a:p>
        </p:txBody>
      </p:sp>
      <p:sp>
        <p:nvSpPr>
          <p:cNvPr id="8" name="직사각형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직사각형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
        <p:nvSpPr>
          <p:cNvPr id="2" name="제목 1"/>
          <p:cNvSpPr>
            <a:spLocks noGrp="1"/>
          </p:cNvSpPr>
          <p:nvPr>
            <p:ph type="title"/>
          </p:nvPr>
        </p:nvSpPr>
        <p:spPr>
          <a:xfrm>
            <a:off x="604434" y="0"/>
            <a:ext cx="10749367" cy="1208868"/>
          </a:xfrm>
        </p:spPr>
        <p:txBody>
          <a:bodyPr rtlCol="0" anchor="b">
            <a:normAutofit/>
          </a:bodyPr>
          <a:lstStyle>
            <a:lvl1pPr>
              <a:defRPr sz="3600">
                <a:solidFill>
                  <a:schemeClr val="bg1"/>
                </a:solidFill>
              </a:defRPr>
            </a:lvl1pPr>
          </a:lstStyle>
          <a:p>
            <a:pPr rtl="0"/>
            <a:r>
              <a:rPr lang="ko-KR" altLang="en-US" noProof="1" smtClean="0"/>
              <a:t>마스터 제목 스타일 편집</a:t>
            </a:r>
            <a:endParaRPr lang="ko-KR" altLang="en-US" noProof="1"/>
          </a:p>
        </p:txBody>
      </p:sp>
      <p:sp>
        <p:nvSpPr>
          <p:cNvPr id="3" name="내용 개체 틀 2"/>
          <p:cNvSpPr>
            <a:spLocks noGrp="1"/>
          </p:cNvSpPr>
          <p:nvPr>
            <p:ph idx="1" hasCustomPrompt="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ko-KR" altLang="en-US" noProof="1"/>
              <a:t>마스터 텍스트 스타일을 편집하려면 클릭하세요</a:t>
            </a:r>
            <a:r>
              <a:rPr lang="en-US" altLang="ko-KR" noProof="1"/>
              <a:t>.</a:t>
            </a:r>
          </a:p>
          <a:p>
            <a:pPr lvl="1" rtl="0"/>
            <a:r>
              <a:rPr lang="ko-KR" altLang="en-US" noProof="1"/>
              <a:t>둘째 수준</a:t>
            </a:r>
          </a:p>
          <a:p>
            <a:pPr lvl="2" rtl="0"/>
            <a:r>
              <a:rPr lang="ko-KR" altLang="en-US" noProof="1"/>
              <a:t>셋째 수준</a:t>
            </a:r>
          </a:p>
          <a:p>
            <a:pPr lvl="3" rtl="0"/>
            <a:r>
              <a:rPr lang="ko-KR" altLang="en-US" noProof="1"/>
              <a:t>넷째 수준</a:t>
            </a:r>
          </a:p>
          <a:p>
            <a:pPr lvl="4" rtl="0"/>
            <a:r>
              <a:rPr lang="ko-KR" altLang="en-US" noProof="1"/>
              <a:t>다섯째 수준</a:t>
            </a:r>
          </a:p>
        </p:txBody>
      </p:sp>
      <p:sp>
        <p:nvSpPr>
          <p:cNvPr id="4" name="날짜 개체 틀 3"/>
          <p:cNvSpPr>
            <a:spLocks noGrp="1"/>
          </p:cNvSpPr>
          <p:nvPr>
            <p:ph type="dt" sz="half" idx="10"/>
          </p:nvPr>
        </p:nvSpPr>
        <p:spPr/>
        <p:txBody>
          <a:bodyPr rtlCol="0"/>
          <a:lstStyle/>
          <a:p>
            <a:pPr rtl="0"/>
            <a:fld id="{F4424C00-E5C1-429C-A552-4CDCF745A674}" type="datetime1">
              <a:rPr lang="ko-KR" altLang="en-US" noProof="1" smtClean="0"/>
              <a:t>2020-06-25</a:t>
            </a:fld>
            <a:endParaRPr lang="ko-KR" altLang="en-US" noProof="1"/>
          </a:p>
        </p:txBody>
      </p:sp>
      <p:sp>
        <p:nvSpPr>
          <p:cNvPr id="5" name="바닥글 개체 틀 4"/>
          <p:cNvSpPr>
            <a:spLocks noGrp="1"/>
          </p:cNvSpPr>
          <p:nvPr>
            <p:ph type="ftr" sz="quarter" idx="11"/>
          </p:nvPr>
        </p:nvSpPr>
        <p:spPr/>
        <p:txBody>
          <a:bodyPr rtlCol="0"/>
          <a:lstStyle/>
          <a:p>
            <a:pPr rtl="0"/>
            <a:endParaRPr lang="ko-KR" altLang="en-US" noProof="1"/>
          </a:p>
        </p:txBody>
      </p:sp>
      <p:sp>
        <p:nvSpPr>
          <p:cNvPr id="6" name="슬라이드 번호 개체 틀 5"/>
          <p:cNvSpPr>
            <a:spLocks noGrp="1"/>
          </p:cNvSpPr>
          <p:nvPr>
            <p:ph type="sldNum" sz="quarter" idx="12"/>
          </p:nvPr>
        </p:nvSpPr>
        <p:spPr/>
        <p:txBody>
          <a:bodyPr rtlCol="0"/>
          <a:lstStyle/>
          <a:p>
            <a:pPr rtl="0"/>
            <a:fld id="{9860EDB8-5305-433F-BE41-D7A86D811DB3}" type="slidenum">
              <a:rPr lang="en-US" altLang="ko-KR" noProof="1" smtClean="0"/>
              <a:t>‹#›</a:t>
            </a:fld>
            <a:endParaRPr lang="ko-KR" altLang="en-US" noProof="1"/>
          </a:p>
        </p:txBody>
      </p:sp>
      <p:sp>
        <p:nvSpPr>
          <p:cNvPr id="8" name="직사각형 7"/>
          <p:cNvSpPr/>
          <p:nvPr userDrawn="1"/>
        </p:nvSpPr>
        <p:spPr>
          <a:xfrm>
            <a:off x="0" y="0"/>
            <a:ext cx="12192000" cy="13328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7" name="직사각형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
        <p:nvSpPr>
          <p:cNvPr id="2" name="제목 1"/>
          <p:cNvSpPr>
            <a:spLocks noGrp="1"/>
          </p:cNvSpPr>
          <p:nvPr>
            <p:ph type="title"/>
          </p:nvPr>
        </p:nvSpPr>
        <p:spPr>
          <a:xfrm>
            <a:off x="838201" y="2402238"/>
            <a:ext cx="4508715" cy="2187227"/>
          </a:xfrm>
        </p:spPr>
        <p:txBody>
          <a:bodyPr rtlCol="0" anchor="ctr">
            <a:noAutofit/>
          </a:bodyPr>
          <a:lstStyle>
            <a:lvl1pPr algn="l">
              <a:defRPr sz="4800">
                <a:solidFill>
                  <a:srgbClr val="D24726"/>
                </a:solidFill>
              </a:defRPr>
            </a:lvl1pPr>
          </a:lstStyle>
          <a:p>
            <a:pPr rtl="0"/>
            <a:r>
              <a:rPr lang="ko-KR" altLang="en-US" noProof="1" smtClean="0"/>
              <a:t>마스터 제목 스타일 편집</a:t>
            </a:r>
            <a:endParaRPr lang="ko-KR" altLang="en-US" noProof="1"/>
          </a:p>
        </p:txBody>
      </p:sp>
      <p:sp>
        <p:nvSpPr>
          <p:cNvPr id="3" name="텍스트 개체 틀 2"/>
          <p:cNvSpPr>
            <a:spLocks noGrp="1"/>
          </p:cNvSpPr>
          <p:nvPr>
            <p:ph type="body" idx="1" hasCustomPrompt="1"/>
          </p:nvPr>
        </p:nvSpPr>
        <p:spPr>
          <a:xfrm>
            <a:off x="6323308" y="2402237"/>
            <a:ext cx="5269424" cy="2187226"/>
          </a:xfrm>
        </p:spPr>
        <p:txBody>
          <a:bodyPr rtlCol="0" anchor="ctr">
            <a:normAutofit/>
          </a:bodyPr>
          <a:lstStyle>
            <a:lvl1pPr marL="0" indent="0">
              <a:lnSpc>
                <a:spcPct val="150000"/>
              </a:lnSpc>
              <a:buNone/>
              <a:defRPr sz="2800">
                <a:solidFill>
                  <a:schemeClr val="bg1"/>
                </a:solidFill>
                <a:latin typeface="맑은 고딕" panose="020B0503020000020004" pitchFamily="50" charset="-127"/>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ko-KR" altLang="en-US" noProof="1"/>
              <a:t>마스터 텍스트 스타일 편집</a:t>
            </a:r>
          </a:p>
        </p:txBody>
      </p:sp>
      <p:sp>
        <p:nvSpPr>
          <p:cNvPr id="4" name="날짜 개체 틀 3"/>
          <p:cNvSpPr>
            <a:spLocks noGrp="1"/>
          </p:cNvSpPr>
          <p:nvPr>
            <p:ph type="dt" sz="half" idx="10"/>
          </p:nvPr>
        </p:nvSpPr>
        <p:spPr/>
        <p:txBody>
          <a:bodyPr rtlCol="0"/>
          <a:lstStyle/>
          <a:p>
            <a:pPr rtl="0"/>
            <a:fld id="{B49F89AB-C418-4B33-B392-67F39C42CA50}" type="datetime1">
              <a:rPr lang="ko-KR" altLang="en-US" noProof="1" smtClean="0"/>
              <a:t>2020-06-25</a:t>
            </a:fld>
            <a:endParaRPr lang="ko-KR" altLang="en-US" noProof="1"/>
          </a:p>
        </p:txBody>
      </p:sp>
      <p:sp>
        <p:nvSpPr>
          <p:cNvPr id="5" name="바닥글 개체 틀 4"/>
          <p:cNvSpPr>
            <a:spLocks noGrp="1"/>
          </p:cNvSpPr>
          <p:nvPr>
            <p:ph type="ftr" sz="quarter" idx="11"/>
          </p:nvPr>
        </p:nvSpPr>
        <p:spPr/>
        <p:txBody>
          <a:bodyPr rtlCol="0"/>
          <a:lstStyle/>
          <a:p>
            <a:pPr rtl="0"/>
            <a:endParaRPr lang="ko-KR" altLang="en-US" noProof="1"/>
          </a:p>
        </p:txBody>
      </p:sp>
      <p:sp>
        <p:nvSpPr>
          <p:cNvPr id="6" name="슬라이드 번호 개체 틀 5"/>
          <p:cNvSpPr>
            <a:spLocks noGrp="1"/>
          </p:cNvSpPr>
          <p:nvPr>
            <p:ph type="sldNum" sz="quarter" idx="12"/>
          </p:nvPr>
        </p:nvSpPr>
        <p:spPr/>
        <p:txBody>
          <a:bodyPr rtlCol="0"/>
          <a:lstStyle/>
          <a:p>
            <a:pPr rtl="0"/>
            <a:fld id="{9860EDB8-5305-433F-BE41-D7A86D811DB3}" type="slidenum">
              <a:rPr lang="en-US" altLang="ko-KR" noProof="1" smtClean="0"/>
              <a:t>‹#›</a:t>
            </a:fld>
            <a:endParaRPr lang="ko-KR" altLang="en-US" noProof="1"/>
          </a:p>
        </p:txBody>
      </p:sp>
      <p:sp>
        <p:nvSpPr>
          <p:cNvPr id="8" name="직사각형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8" name="직사각형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
        <p:nvSpPr>
          <p:cNvPr id="2" name="제목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ko-KR" altLang="en-US" noProof="1" smtClean="0"/>
              <a:t>마스터 제목 스타일 편집</a:t>
            </a:r>
            <a:endParaRPr lang="ko-KR" altLang="en-US" noProof="1"/>
          </a:p>
        </p:txBody>
      </p:sp>
      <p:sp>
        <p:nvSpPr>
          <p:cNvPr id="3" name="내용 개체 틀 2"/>
          <p:cNvSpPr>
            <a:spLocks noGrp="1"/>
          </p:cNvSpPr>
          <p:nvPr>
            <p:ph sz="half" idx="1" hasCustomPrompt="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ko-KR" altLang="en-US" noProof="1"/>
              <a:t>마스터 텍스트 스타일을 편집하려면 클릭하세요</a:t>
            </a:r>
            <a:r>
              <a:rPr lang="en-US" altLang="ko-KR" noProof="1"/>
              <a:t>.</a:t>
            </a:r>
          </a:p>
          <a:p>
            <a:pPr marL="0" lvl="1" indent="0" rtl="0">
              <a:lnSpc>
                <a:spcPct val="150000"/>
              </a:lnSpc>
              <a:spcAft>
                <a:spcPts val="1200"/>
              </a:spcAft>
              <a:buNone/>
            </a:pPr>
            <a:r>
              <a:rPr lang="ko-KR" altLang="en-US" noProof="1"/>
              <a:t>둘째 수준</a:t>
            </a:r>
          </a:p>
          <a:p>
            <a:pPr marL="0" lvl="2" indent="0" rtl="0">
              <a:lnSpc>
                <a:spcPct val="150000"/>
              </a:lnSpc>
              <a:spcAft>
                <a:spcPts val="1200"/>
              </a:spcAft>
              <a:buNone/>
            </a:pPr>
            <a:r>
              <a:rPr lang="ko-KR" altLang="en-US" noProof="1"/>
              <a:t>셋째 수준</a:t>
            </a:r>
          </a:p>
          <a:p>
            <a:pPr marL="0" lvl="3" indent="0" rtl="0">
              <a:lnSpc>
                <a:spcPct val="150000"/>
              </a:lnSpc>
              <a:spcAft>
                <a:spcPts val="1200"/>
              </a:spcAft>
              <a:buNone/>
            </a:pPr>
            <a:r>
              <a:rPr lang="ko-KR" altLang="en-US" noProof="1"/>
              <a:t>넷째 수준</a:t>
            </a:r>
          </a:p>
          <a:p>
            <a:pPr marL="0" lvl="4" indent="0" rtl="0">
              <a:lnSpc>
                <a:spcPct val="150000"/>
              </a:lnSpc>
              <a:spcAft>
                <a:spcPts val="1200"/>
              </a:spcAft>
              <a:buNone/>
            </a:pPr>
            <a:r>
              <a:rPr lang="ko-KR" altLang="en-US" noProof="1"/>
              <a:t>다섯째 수준</a:t>
            </a:r>
          </a:p>
        </p:txBody>
      </p:sp>
      <p:sp>
        <p:nvSpPr>
          <p:cNvPr id="4" name="내용 개체 틀 3"/>
          <p:cNvSpPr>
            <a:spLocks noGrp="1"/>
          </p:cNvSpPr>
          <p:nvPr>
            <p:ph sz="half" idx="2" hasCustomPrompt="1"/>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ko-KR" altLang="en-US" noProof="1"/>
              <a:t>마스터 텍스트 스타일을 편집하려면 클릭하세요</a:t>
            </a:r>
            <a:r>
              <a:rPr lang="en-US" altLang="ko-KR" noProof="1"/>
              <a:t>.</a:t>
            </a:r>
          </a:p>
          <a:p>
            <a:pPr marL="0" lvl="1" indent="0" rtl="0">
              <a:lnSpc>
                <a:spcPct val="150000"/>
              </a:lnSpc>
              <a:spcAft>
                <a:spcPts val="1200"/>
              </a:spcAft>
              <a:buNone/>
            </a:pPr>
            <a:r>
              <a:rPr lang="ko-KR" altLang="en-US" noProof="1"/>
              <a:t>둘째 수준</a:t>
            </a:r>
          </a:p>
          <a:p>
            <a:pPr marL="0" lvl="2" indent="0" rtl="0">
              <a:lnSpc>
                <a:spcPct val="150000"/>
              </a:lnSpc>
              <a:spcAft>
                <a:spcPts val="1200"/>
              </a:spcAft>
              <a:buNone/>
            </a:pPr>
            <a:r>
              <a:rPr lang="ko-KR" altLang="en-US" noProof="1"/>
              <a:t>셋째 수준</a:t>
            </a:r>
          </a:p>
          <a:p>
            <a:pPr marL="0" lvl="3" indent="0" rtl="0">
              <a:lnSpc>
                <a:spcPct val="150000"/>
              </a:lnSpc>
              <a:spcAft>
                <a:spcPts val="1200"/>
              </a:spcAft>
              <a:buNone/>
            </a:pPr>
            <a:r>
              <a:rPr lang="ko-KR" altLang="en-US" noProof="1"/>
              <a:t>넷째 수준</a:t>
            </a:r>
          </a:p>
          <a:p>
            <a:pPr marL="0" lvl="4" indent="0" rtl="0">
              <a:lnSpc>
                <a:spcPct val="150000"/>
              </a:lnSpc>
              <a:spcAft>
                <a:spcPts val="1200"/>
              </a:spcAft>
              <a:buNone/>
            </a:pPr>
            <a:r>
              <a:rPr lang="ko-KR" altLang="en-US" noProof="1"/>
              <a:t>다섯째 수준</a:t>
            </a:r>
          </a:p>
        </p:txBody>
      </p:sp>
      <p:sp>
        <p:nvSpPr>
          <p:cNvPr id="5" name="날짜 개체 틀 4"/>
          <p:cNvSpPr>
            <a:spLocks noGrp="1"/>
          </p:cNvSpPr>
          <p:nvPr>
            <p:ph type="dt" sz="half" idx="10"/>
          </p:nvPr>
        </p:nvSpPr>
        <p:spPr/>
        <p:txBody>
          <a:bodyPr rtlCol="0"/>
          <a:lstStyle/>
          <a:p>
            <a:pPr rtl="0"/>
            <a:fld id="{6E445BDE-1766-46AA-9343-0A855DAF8A9C}" type="datetime1">
              <a:rPr lang="ko-KR" altLang="en-US" noProof="1" smtClean="0"/>
              <a:t>2020-06-25</a:t>
            </a:fld>
            <a:endParaRPr lang="ko-KR" altLang="en-US" noProof="1"/>
          </a:p>
        </p:txBody>
      </p:sp>
      <p:sp>
        <p:nvSpPr>
          <p:cNvPr id="6" name="바닥글 개체 틀 5"/>
          <p:cNvSpPr>
            <a:spLocks noGrp="1"/>
          </p:cNvSpPr>
          <p:nvPr>
            <p:ph type="ftr" sz="quarter" idx="11"/>
          </p:nvPr>
        </p:nvSpPr>
        <p:spPr/>
        <p:txBody>
          <a:bodyPr rtlCol="0"/>
          <a:lstStyle/>
          <a:p>
            <a:pPr rtl="0"/>
            <a:endParaRPr lang="ko-KR" altLang="en-US" noProof="1"/>
          </a:p>
        </p:txBody>
      </p:sp>
      <p:sp>
        <p:nvSpPr>
          <p:cNvPr id="7" name="슬라이드 번호 개체 틀 6"/>
          <p:cNvSpPr>
            <a:spLocks noGrp="1"/>
          </p:cNvSpPr>
          <p:nvPr>
            <p:ph type="sldNum" sz="quarter" idx="12"/>
          </p:nvPr>
        </p:nvSpPr>
        <p:spPr/>
        <p:txBody>
          <a:bodyPr rtlCol="0"/>
          <a:lstStyle/>
          <a:p>
            <a:pPr rtl="0"/>
            <a:fld id="{9860EDB8-5305-433F-BE41-D7A86D811DB3}" type="slidenum">
              <a:rPr lang="en-US" altLang="ko-KR" noProof="1" smtClean="0"/>
              <a:t>‹#›</a:t>
            </a:fld>
            <a:endParaRPr lang="ko-KR" altLang="en-US" noProof="1"/>
          </a:p>
        </p:txBody>
      </p:sp>
      <p:sp>
        <p:nvSpPr>
          <p:cNvPr id="9" name="직사각형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직사각형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
        <p:nvSpPr>
          <p:cNvPr id="2" name="제목 1"/>
          <p:cNvSpPr>
            <a:spLocks noGrp="1"/>
          </p:cNvSpPr>
          <p:nvPr>
            <p:ph type="title"/>
          </p:nvPr>
        </p:nvSpPr>
        <p:spPr>
          <a:xfrm>
            <a:off x="609600" y="0"/>
            <a:ext cx="10737851" cy="1228436"/>
          </a:xfrm>
        </p:spPr>
        <p:txBody>
          <a:bodyPr rtlCol="0" anchor="b">
            <a:normAutofit/>
          </a:bodyPr>
          <a:lstStyle>
            <a:lvl1pPr>
              <a:defRPr sz="3600">
                <a:solidFill>
                  <a:schemeClr val="bg1"/>
                </a:solidFill>
              </a:defRPr>
            </a:lvl1pPr>
          </a:lstStyle>
          <a:p>
            <a:pPr rtl="0"/>
            <a:r>
              <a:rPr lang="ko-KR" altLang="en-US" noProof="1" smtClean="0"/>
              <a:t>마스터 제목 스타일 편집</a:t>
            </a:r>
            <a:endParaRPr lang="ko-KR" altLang="en-US" noProof="1"/>
          </a:p>
        </p:txBody>
      </p:sp>
      <p:sp>
        <p:nvSpPr>
          <p:cNvPr id="3" name="텍스트 개체 틀 2"/>
          <p:cNvSpPr>
            <a:spLocks noGrp="1"/>
          </p:cNvSpPr>
          <p:nvPr>
            <p:ph type="body" idx="1" hasCustomPrompt="1"/>
          </p:nvPr>
        </p:nvSpPr>
        <p:spPr>
          <a:xfrm>
            <a:off x="831851"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1"/>
              <a:t>마스터 텍스트 스타일을 편집하려면 클릭하세요</a:t>
            </a:r>
            <a:r>
              <a:rPr lang="en-US" altLang="ko-KR" noProof="1"/>
              <a:t>.</a:t>
            </a:r>
          </a:p>
        </p:txBody>
      </p:sp>
      <p:sp>
        <p:nvSpPr>
          <p:cNvPr id="4" name="내용 개체 틀 3"/>
          <p:cNvSpPr>
            <a:spLocks noGrp="1"/>
          </p:cNvSpPr>
          <p:nvPr>
            <p:ph sz="half" idx="2" hasCustomPrompt="1"/>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ko-KR" altLang="en-US" noProof="1"/>
              <a:t>마스터 텍스트 스타일을 편집하려면 클릭하세요</a:t>
            </a:r>
            <a:r>
              <a:rPr lang="en-US" altLang="ko-KR" noProof="1"/>
              <a:t>.</a:t>
            </a:r>
          </a:p>
          <a:p>
            <a:pPr marL="0" lvl="1" indent="0" rtl="0">
              <a:lnSpc>
                <a:spcPct val="150000"/>
              </a:lnSpc>
              <a:spcAft>
                <a:spcPts val="1200"/>
              </a:spcAft>
              <a:buNone/>
            </a:pPr>
            <a:r>
              <a:rPr lang="ko-KR" altLang="en-US" noProof="1"/>
              <a:t>둘째 수준</a:t>
            </a:r>
          </a:p>
          <a:p>
            <a:pPr marL="0" lvl="2" indent="0" rtl="0">
              <a:lnSpc>
                <a:spcPct val="150000"/>
              </a:lnSpc>
              <a:spcAft>
                <a:spcPts val="1200"/>
              </a:spcAft>
              <a:buNone/>
            </a:pPr>
            <a:r>
              <a:rPr lang="ko-KR" altLang="en-US" noProof="1"/>
              <a:t>셋째 수준</a:t>
            </a:r>
          </a:p>
          <a:p>
            <a:pPr marL="0" lvl="3" indent="0" rtl="0">
              <a:lnSpc>
                <a:spcPct val="150000"/>
              </a:lnSpc>
              <a:spcAft>
                <a:spcPts val="1200"/>
              </a:spcAft>
              <a:buNone/>
            </a:pPr>
            <a:r>
              <a:rPr lang="ko-KR" altLang="en-US" noProof="1"/>
              <a:t>넷째 수준</a:t>
            </a:r>
          </a:p>
          <a:p>
            <a:pPr marL="0" lvl="4" indent="0" rtl="0">
              <a:lnSpc>
                <a:spcPct val="150000"/>
              </a:lnSpc>
              <a:spcAft>
                <a:spcPts val="1200"/>
              </a:spcAft>
              <a:buNone/>
            </a:pPr>
            <a:r>
              <a:rPr lang="ko-KR" altLang="en-US" noProof="1"/>
              <a:t>다섯째 수준</a:t>
            </a:r>
          </a:p>
        </p:txBody>
      </p:sp>
      <p:sp>
        <p:nvSpPr>
          <p:cNvPr id="5" name="텍스트 개체 틀 4"/>
          <p:cNvSpPr>
            <a:spLocks noGrp="1"/>
          </p:cNvSpPr>
          <p:nvPr>
            <p:ph type="body" sz="quarter" idx="3" hasCustomPrompt="1"/>
          </p:nvPr>
        </p:nvSpPr>
        <p:spPr>
          <a:xfrm>
            <a:off x="6189664"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1"/>
              <a:t>마스터 텍스트 스타일을 편집하려면 클릭하세요</a:t>
            </a:r>
            <a:r>
              <a:rPr lang="en-US" altLang="ko-KR" noProof="1"/>
              <a:t>.</a:t>
            </a:r>
          </a:p>
        </p:txBody>
      </p:sp>
      <p:sp>
        <p:nvSpPr>
          <p:cNvPr id="6" name="내용 개체 틀 5"/>
          <p:cNvSpPr>
            <a:spLocks noGrp="1"/>
          </p:cNvSpPr>
          <p:nvPr>
            <p:ph sz="quarter" idx="4" hasCustomPrompt="1"/>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ko-KR" altLang="en-US" noProof="1"/>
              <a:t>마스터 텍스트 스타일을 편집하려면 클릭하세요</a:t>
            </a:r>
            <a:r>
              <a:rPr lang="en-US" altLang="ko-KR" noProof="1"/>
              <a:t>.</a:t>
            </a:r>
          </a:p>
          <a:p>
            <a:pPr marL="0" lvl="1" indent="0" rtl="0">
              <a:lnSpc>
                <a:spcPct val="150000"/>
              </a:lnSpc>
              <a:spcAft>
                <a:spcPts val="1200"/>
              </a:spcAft>
              <a:buNone/>
            </a:pPr>
            <a:r>
              <a:rPr lang="ko-KR" altLang="en-US" noProof="1"/>
              <a:t>둘째 수준</a:t>
            </a:r>
          </a:p>
          <a:p>
            <a:pPr marL="0" lvl="2" indent="0" rtl="0">
              <a:lnSpc>
                <a:spcPct val="150000"/>
              </a:lnSpc>
              <a:spcAft>
                <a:spcPts val="1200"/>
              </a:spcAft>
              <a:buNone/>
            </a:pPr>
            <a:r>
              <a:rPr lang="ko-KR" altLang="en-US" noProof="1"/>
              <a:t>셋째 수준</a:t>
            </a:r>
          </a:p>
          <a:p>
            <a:pPr marL="0" lvl="3" indent="0" rtl="0">
              <a:lnSpc>
                <a:spcPct val="150000"/>
              </a:lnSpc>
              <a:spcAft>
                <a:spcPts val="1200"/>
              </a:spcAft>
              <a:buNone/>
            </a:pPr>
            <a:r>
              <a:rPr lang="ko-KR" altLang="en-US" noProof="1"/>
              <a:t>넷째 수준</a:t>
            </a:r>
          </a:p>
          <a:p>
            <a:pPr marL="0" lvl="4" indent="0" rtl="0">
              <a:lnSpc>
                <a:spcPct val="150000"/>
              </a:lnSpc>
              <a:spcAft>
                <a:spcPts val="1200"/>
              </a:spcAft>
              <a:buNone/>
            </a:pPr>
            <a:r>
              <a:rPr lang="ko-KR" altLang="en-US" noProof="1"/>
              <a:t>다섯째 수준</a:t>
            </a:r>
          </a:p>
        </p:txBody>
      </p:sp>
      <p:sp>
        <p:nvSpPr>
          <p:cNvPr id="7" name="날짜 개체 틀 6"/>
          <p:cNvSpPr>
            <a:spLocks noGrp="1"/>
          </p:cNvSpPr>
          <p:nvPr>
            <p:ph type="dt" sz="half" idx="10"/>
          </p:nvPr>
        </p:nvSpPr>
        <p:spPr/>
        <p:txBody>
          <a:bodyPr rtlCol="0"/>
          <a:lstStyle/>
          <a:p>
            <a:pPr rtl="0"/>
            <a:fld id="{B4FAF6D6-7228-4B2E-AC55-629B03D2D76A}" type="datetime1">
              <a:rPr lang="ko-KR" altLang="en-US" noProof="1" smtClean="0"/>
              <a:t>2020-06-25</a:t>
            </a:fld>
            <a:endParaRPr lang="ko-KR" altLang="en-US" noProof="1"/>
          </a:p>
        </p:txBody>
      </p:sp>
      <p:sp>
        <p:nvSpPr>
          <p:cNvPr id="8" name="바닥글 개체 틀 7"/>
          <p:cNvSpPr>
            <a:spLocks noGrp="1"/>
          </p:cNvSpPr>
          <p:nvPr>
            <p:ph type="ftr" sz="quarter" idx="11"/>
          </p:nvPr>
        </p:nvSpPr>
        <p:spPr/>
        <p:txBody>
          <a:bodyPr rtlCol="0"/>
          <a:lstStyle/>
          <a:p>
            <a:pPr rtl="0"/>
            <a:endParaRPr lang="ko-KR" altLang="en-US" noProof="1"/>
          </a:p>
        </p:txBody>
      </p:sp>
      <p:sp>
        <p:nvSpPr>
          <p:cNvPr id="9" name="슬라이드 번호 개체 틀 8"/>
          <p:cNvSpPr>
            <a:spLocks noGrp="1"/>
          </p:cNvSpPr>
          <p:nvPr>
            <p:ph type="sldNum" sz="quarter" idx="12"/>
          </p:nvPr>
        </p:nvSpPr>
        <p:spPr/>
        <p:txBody>
          <a:bodyPr rtlCol="0"/>
          <a:lstStyle/>
          <a:p>
            <a:pPr rtl="0"/>
            <a:fld id="{9860EDB8-5305-433F-BE41-D7A86D811DB3}" type="slidenum">
              <a:rPr lang="en-US" altLang="ko-KR" noProof="1" smtClean="0"/>
              <a:t>‹#›</a:t>
            </a:fld>
            <a:endParaRPr lang="ko-KR" altLang="en-US" noProof="1"/>
          </a:p>
        </p:txBody>
      </p:sp>
      <p:sp>
        <p:nvSpPr>
          <p:cNvPr id="11" name="직사각형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6" name="직사각형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
        <p:nvSpPr>
          <p:cNvPr id="2" name="제목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ko-KR" altLang="en-US" noProof="1" smtClean="0"/>
              <a:t>마스터 제목 스타일 편집</a:t>
            </a:r>
            <a:endParaRPr lang="ko-KR" altLang="en-US" noProof="1"/>
          </a:p>
        </p:txBody>
      </p:sp>
      <p:sp>
        <p:nvSpPr>
          <p:cNvPr id="3" name="날짜 개체 틀 2"/>
          <p:cNvSpPr>
            <a:spLocks noGrp="1"/>
          </p:cNvSpPr>
          <p:nvPr>
            <p:ph type="dt" sz="half" idx="10"/>
          </p:nvPr>
        </p:nvSpPr>
        <p:spPr/>
        <p:txBody>
          <a:bodyPr rtlCol="0"/>
          <a:lstStyle/>
          <a:p>
            <a:pPr rtl="0"/>
            <a:fld id="{AAB41C57-F108-4254-9248-CA6710A9D0B5}" type="datetime1">
              <a:rPr lang="ko-KR" altLang="en-US" noProof="1" smtClean="0"/>
              <a:t>2020-06-25</a:t>
            </a:fld>
            <a:endParaRPr lang="ko-KR" altLang="en-US" noProof="1"/>
          </a:p>
        </p:txBody>
      </p:sp>
      <p:sp>
        <p:nvSpPr>
          <p:cNvPr id="4" name="바닥글 개체 틀 3"/>
          <p:cNvSpPr>
            <a:spLocks noGrp="1"/>
          </p:cNvSpPr>
          <p:nvPr>
            <p:ph type="ftr" sz="quarter" idx="11"/>
          </p:nvPr>
        </p:nvSpPr>
        <p:spPr/>
        <p:txBody>
          <a:bodyPr rtlCol="0"/>
          <a:lstStyle/>
          <a:p>
            <a:pPr rtl="0"/>
            <a:endParaRPr lang="ko-KR" altLang="en-US" noProof="1"/>
          </a:p>
        </p:txBody>
      </p:sp>
      <p:sp>
        <p:nvSpPr>
          <p:cNvPr id="5" name="슬라이드 번호 개체 틀 4"/>
          <p:cNvSpPr>
            <a:spLocks noGrp="1"/>
          </p:cNvSpPr>
          <p:nvPr>
            <p:ph type="sldNum" sz="quarter" idx="12"/>
          </p:nvPr>
        </p:nvSpPr>
        <p:spPr/>
        <p:txBody>
          <a:bodyPr rtlCol="0"/>
          <a:lstStyle/>
          <a:p>
            <a:pPr rtl="0"/>
            <a:fld id="{9860EDB8-5305-433F-BE41-D7A86D811DB3}" type="slidenum">
              <a:rPr lang="en-US" altLang="ko-KR" noProof="1" smtClean="0"/>
              <a:t>‹#›</a:t>
            </a:fld>
            <a:endParaRPr lang="ko-KR" altLang="en-US" noProof="1"/>
          </a:p>
        </p:txBody>
      </p:sp>
      <p:sp>
        <p:nvSpPr>
          <p:cNvPr id="7" name="직사각형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1">
              <a:latin typeface="맑은 고딕" panose="020B0503020000020004" pitchFamily="50" charset="-127"/>
            </a:endParaRPr>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p>
            <a:pPr rtl="0"/>
            <a:fld id="{1A68BAE6-145C-44DE-AB4F-E477CC5C4777}" type="datetime1">
              <a:rPr lang="ko-KR" altLang="en-US" noProof="1" smtClean="0"/>
              <a:t>2020-06-25</a:t>
            </a:fld>
            <a:endParaRPr lang="ko-KR" altLang="en-US" noProof="1"/>
          </a:p>
        </p:txBody>
      </p:sp>
      <p:sp>
        <p:nvSpPr>
          <p:cNvPr id="3" name="바닥글 개체 틀 2"/>
          <p:cNvSpPr>
            <a:spLocks noGrp="1"/>
          </p:cNvSpPr>
          <p:nvPr>
            <p:ph type="ftr" sz="quarter" idx="11"/>
          </p:nvPr>
        </p:nvSpPr>
        <p:spPr/>
        <p:txBody>
          <a:bodyPr rtlCol="0"/>
          <a:lstStyle/>
          <a:p>
            <a:pPr rtl="0"/>
            <a:endParaRPr lang="ko-KR" altLang="en-US" noProof="1"/>
          </a:p>
        </p:txBody>
      </p:sp>
      <p:sp>
        <p:nvSpPr>
          <p:cNvPr id="4" name="슬라이드 번호 개체 틀 3"/>
          <p:cNvSpPr>
            <a:spLocks noGrp="1"/>
          </p:cNvSpPr>
          <p:nvPr>
            <p:ph type="sldNum" sz="quarter" idx="12"/>
          </p:nvPr>
        </p:nvSpPr>
        <p:spPr/>
        <p:txBody>
          <a:bodyPr rtlCol="0"/>
          <a:lstStyle/>
          <a:p>
            <a:pPr rtl="0"/>
            <a:fld id="{9860EDB8-5305-433F-BE41-D7A86D811DB3}" type="slidenum">
              <a:rPr lang="en-US" altLang="ko-KR" noProof="1" smtClean="0"/>
              <a:t>‹#›</a:t>
            </a:fld>
            <a:endParaRPr lang="ko-KR" altLang="en-US" noProof="1"/>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rtlCol="0" anchor="b"/>
          <a:lstStyle>
            <a:lvl1pPr>
              <a:defRPr sz="3200"/>
            </a:lvl1pPr>
          </a:lstStyle>
          <a:p>
            <a:pPr rtl="0"/>
            <a:r>
              <a:rPr lang="ko-KR" altLang="en-US" noProof="1" smtClean="0"/>
              <a:t>마스터 제목 스타일 편집</a:t>
            </a:r>
            <a:endParaRPr lang="ko-KR" altLang="en-US" noProof="1"/>
          </a:p>
        </p:txBody>
      </p:sp>
      <p:sp>
        <p:nvSpPr>
          <p:cNvPr id="3" name="내용 개체 틀 2"/>
          <p:cNvSpPr>
            <a:spLocks noGrp="1"/>
          </p:cNvSpPr>
          <p:nvPr>
            <p:ph idx="1" hasCustomPrompt="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ko-KR" altLang="en-US" noProof="1"/>
              <a:t>마스터 텍스트 스타일을 편집하려면 클릭하세요</a:t>
            </a:r>
            <a:r>
              <a:rPr lang="en-US" altLang="ko-KR" noProof="1"/>
              <a:t>.</a:t>
            </a:r>
          </a:p>
          <a:p>
            <a:pPr marL="0" lvl="1" indent="0" rtl="0">
              <a:lnSpc>
                <a:spcPct val="150000"/>
              </a:lnSpc>
              <a:spcAft>
                <a:spcPts val="1200"/>
              </a:spcAft>
              <a:buNone/>
            </a:pPr>
            <a:r>
              <a:rPr lang="ko-KR" altLang="en-US" noProof="1"/>
              <a:t>둘째 수준</a:t>
            </a:r>
          </a:p>
          <a:p>
            <a:pPr marL="0" lvl="2" indent="0" rtl="0">
              <a:lnSpc>
                <a:spcPct val="150000"/>
              </a:lnSpc>
              <a:spcAft>
                <a:spcPts val="1200"/>
              </a:spcAft>
              <a:buNone/>
            </a:pPr>
            <a:r>
              <a:rPr lang="ko-KR" altLang="en-US" noProof="1"/>
              <a:t>셋째 수준</a:t>
            </a:r>
          </a:p>
          <a:p>
            <a:pPr marL="0" lvl="3" indent="0" rtl="0">
              <a:lnSpc>
                <a:spcPct val="150000"/>
              </a:lnSpc>
              <a:spcAft>
                <a:spcPts val="1200"/>
              </a:spcAft>
              <a:buNone/>
            </a:pPr>
            <a:r>
              <a:rPr lang="ko-KR" altLang="en-US" noProof="1"/>
              <a:t>넷째 수준</a:t>
            </a:r>
          </a:p>
          <a:p>
            <a:pPr marL="0" lvl="4" indent="0" rtl="0">
              <a:lnSpc>
                <a:spcPct val="150000"/>
              </a:lnSpc>
              <a:spcAft>
                <a:spcPts val="1200"/>
              </a:spcAft>
              <a:buNone/>
            </a:pPr>
            <a:r>
              <a:rPr lang="ko-KR" altLang="en-US" noProof="1"/>
              <a:t>다섯째 수준</a:t>
            </a:r>
          </a:p>
        </p:txBody>
      </p:sp>
      <p:sp>
        <p:nvSpPr>
          <p:cNvPr id="4" name="텍스트 개체 틀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1"/>
              <a:t>마스터 텍스트 스타일을 편집하려면 클릭하세요</a:t>
            </a:r>
            <a:r>
              <a:rPr lang="en-US" altLang="ko-KR" noProof="1"/>
              <a:t>.</a:t>
            </a:r>
          </a:p>
        </p:txBody>
      </p:sp>
      <p:sp>
        <p:nvSpPr>
          <p:cNvPr id="5" name="날짜 개체 틀 4"/>
          <p:cNvSpPr>
            <a:spLocks noGrp="1"/>
          </p:cNvSpPr>
          <p:nvPr>
            <p:ph type="dt" sz="half" idx="10"/>
          </p:nvPr>
        </p:nvSpPr>
        <p:spPr/>
        <p:txBody>
          <a:bodyPr rtlCol="0"/>
          <a:lstStyle/>
          <a:p>
            <a:pPr rtl="0"/>
            <a:fld id="{FE573257-B959-443E-B6BF-620CB01F8072}" type="datetime1">
              <a:rPr lang="ko-KR" altLang="en-US" noProof="1" smtClean="0"/>
              <a:t>2020-06-25</a:t>
            </a:fld>
            <a:endParaRPr lang="ko-KR" altLang="en-US" noProof="1"/>
          </a:p>
        </p:txBody>
      </p:sp>
      <p:sp>
        <p:nvSpPr>
          <p:cNvPr id="6" name="바닥글 개체 틀 5"/>
          <p:cNvSpPr>
            <a:spLocks noGrp="1"/>
          </p:cNvSpPr>
          <p:nvPr>
            <p:ph type="ftr" sz="quarter" idx="11"/>
          </p:nvPr>
        </p:nvSpPr>
        <p:spPr/>
        <p:txBody>
          <a:bodyPr rtlCol="0"/>
          <a:lstStyle/>
          <a:p>
            <a:pPr rtl="0"/>
            <a:endParaRPr lang="ko-KR" altLang="en-US" noProof="1"/>
          </a:p>
        </p:txBody>
      </p:sp>
      <p:sp>
        <p:nvSpPr>
          <p:cNvPr id="7" name="슬라이드 번호 개체 틀 6"/>
          <p:cNvSpPr>
            <a:spLocks noGrp="1"/>
          </p:cNvSpPr>
          <p:nvPr>
            <p:ph type="sldNum" sz="quarter" idx="12"/>
          </p:nvPr>
        </p:nvSpPr>
        <p:spPr/>
        <p:txBody>
          <a:bodyPr rtlCol="0"/>
          <a:lstStyle/>
          <a:p>
            <a:pPr rtl="0"/>
            <a:fld id="{9860EDB8-5305-433F-BE41-D7A86D811DB3}" type="slidenum">
              <a:rPr lang="en-US" altLang="ko-KR" noProof="1" smtClean="0"/>
              <a:t>‹#›</a:t>
            </a:fld>
            <a:endParaRPr lang="ko-KR" altLang="en-US" noProof="1"/>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rtlCol="0" anchor="b"/>
          <a:lstStyle>
            <a:lvl1pPr>
              <a:defRPr sz="3200"/>
            </a:lvl1pPr>
          </a:lstStyle>
          <a:p>
            <a:pPr rtl="0"/>
            <a:r>
              <a:rPr lang="ko-KR" altLang="en-US" noProof="1" smtClean="0"/>
              <a:t>마스터 제목 스타일 편집</a:t>
            </a:r>
            <a:endParaRPr lang="ko-KR" altLang="en-US" noProof="1"/>
          </a:p>
        </p:txBody>
      </p:sp>
      <p:sp>
        <p:nvSpPr>
          <p:cNvPr id="3" name="그림 개체 틀 2"/>
          <p:cNvSpPr>
            <a:spLocks noGrp="1"/>
          </p:cNvSpPr>
          <p:nvPr>
            <p:ph type="pic" idx="1" hasCustomPrompt="1"/>
          </p:nvPr>
        </p:nvSpPr>
        <p:spPr>
          <a:xfrm>
            <a:off x="5183188" y="987427"/>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1"/>
              <a:t>그림을 추가하려면 아이콘을 클릭하세요</a:t>
            </a:r>
            <a:r>
              <a:rPr lang="en-US" altLang="ko-KR" noProof="1"/>
              <a:t>.</a:t>
            </a:r>
            <a:endParaRPr lang="ko-KR" altLang="en-US" noProof="1"/>
          </a:p>
        </p:txBody>
      </p:sp>
      <p:sp>
        <p:nvSpPr>
          <p:cNvPr id="4" name="텍스트 개체 틀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1"/>
              <a:t>마스터 텍스트 스타일을 편집하려면 클릭하세요</a:t>
            </a:r>
            <a:r>
              <a:rPr lang="en-US" altLang="ko-KR" noProof="1"/>
              <a:t>.</a:t>
            </a:r>
          </a:p>
        </p:txBody>
      </p:sp>
      <p:sp>
        <p:nvSpPr>
          <p:cNvPr id="5" name="날짜 개체 틀 4"/>
          <p:cNvSpPr>
            <a:spLocks noGrp="1"/>
          </p:cNvSpPr>
          <p:nvPr>
            <p:ph type="dt" sz="half" idx="10"/>
          </p:nvPr>
        </p:nvSpPr>
        <p:spPr/>
        <p:txBody>
          <a:bodyPr rtlCol="0"/>
          <a:lstStyle/>
          <a:p>
            <a:pPr rtl="0"/>
            <a:fld id="{A74BCB98-D36E-44B3-BF16-0F6851259046}" type="datetime1">
              <a:rPr lang="ko-KR" altLang="en-US" noProof="1" smtClean="0"/>
              <a:t>2020-06-25</a:t>
            </a:fld>
            <a:endParaRPr lang="ko-KR" altLang="en-US" noProof="1"/>
          </a:p>
        </p:txBody>
      </p:sp>
      <p:sp>
        <p:nvSpPr>
          <p:cNvPr id="6" name="바닥글 개체 틀 5"/>
          <p:cNvSpPr>
            <a:spLocks noGrp="1"/>
          </p:cNvSpPr>
          <p:nvPr>
            <p:ph type="ftr" sz="quarter" idx="11"/>
          </p:nvPr>
        </p:nvSpPr>
        <p:spPr/>
        <p:txBody>
          <a:bodyPr rtlCol="0"/>
          <a:lstStyle/>
          <a:p>
            <a:pPr rtl="0"/>
            <a:endParaRPr lang="ko-KR" altLang="en-US" noProof="1"/>
          </a:p>
        </p:txBody>
      </p:sp>
      <p:sp>
        <p:nvSpPr>
          <p:cNvPr id="7" name="슬라이드 번호 개체 틀 6"/>
          <p:cNvSpPr>
            <a:spLocks noGrp="1"/>
          </p:cNvSpPr>
          <p:nvPr>
            <p:ph type="sldNum" sz="quarter" idx="12"/>
          </p:nvPr>
        </p:nvSpPr>
        <p:spPr/>
        <p:txBody>
          <a:bodyPr rtlCol="0"/>
          <a:lstStyle/>
          <a:p>
            <a:pPr rtl="0"/>
            <a:fld id="{9860EDB8-5305-433F-BE41-D7A86D811DB3}" type="slidenum">
              <a:rPr lang="en-US" altLang="ko-KR" noProof="1" smtClean="0"/>
              <a:t>‹#›</a:t>
            </a:fld>
            <a:endParaRPr lang="ko-KR" altLang="en-US" noProof="1"/>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ko-KR" altLang="en-US" noProof="1"/>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KR" altLang="en-US" noProof="1"/>
              <a:t>마스터 텍스트 스타일을 편집하려면 클릭하세요</a:t>
            </a:r>
            <a:r>
              <a:rPr lang="en-US" altLang="ko-KR" noProof="1"/>
              <a:t>.</a:t>
            </a:r>
          </a:p>
          <a:p>
            <a:pPr lvl="1" rtl="0"/>
            <a:r>
              <a:rPr lang="ko-KR" altLang="en-US" noProof="1"/>
              <a:t>둘째 수준</a:t>
            </a:r>
          </a:p>
          <a:p>
            <a:pPr lvl="2" rtl="0"/>
            <a:r>
              <a:rPr lang="ko-KR" altLang="en-US" noProof="1"/>
              <a:t>셋째 수준</a:t>
            </a:r>
          </a:p>
          <a:p>
            <a:pPr lvl="3" rtl="0"/>
            <a:r>
              <a:rPr lang="ko-KR" altLang="en-US" noProof="1"/>
              <a:t>넷째 수준</a:t>
            </a:r>
          </a:p>
          <a:p>
            <a:pPr lvl="4" rtl="0"/>
            <a:r>
              <a:rPr lang="ko-KR" altLang="en-US" noProof="1"/>
              <a:t>다섯째 수준</a:t>
            </a:r>
          </a:p>
        </p:txBody>
      </p:sp>
      <p:sp>
        <p:nvSpPr>
          <p:cNvPr id="4" name="날짜 개체 틀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맑은 고딕" panose="020B0503020000020004" pitchFamily="50" charset="-127"/>
              </a:defRPr>
            </a:lvl1pPr>
          </a:lstStyle>
          <a:p>
            <a:fld id="{E05F190B-0788-4CF3-8B20-F90E17707D5A}" type="datetime1">
              <a:rPr lang="ko-KR" altLang="en-US" noProof="1" smtClean="0"/>
              <a:t>2020-06-25</a:t>
            </a:fld>
            <a:endParaRPr lang="ko-KR" altLang="en-US" noProof="1"/>
          </a:p>
        </p:txBody>
      </p:sp>
      <p:sp>
        <p:nvSpPr>
          <p:cNvPr id="5" name="바닥글 개체 틀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맑은 고딕" panose="020B0503020000020004" pitchFamily="50" charset="-127"/>
              </a:defRPr>
            </a:lvl1pPr>
          </a:lstStyle>
          <a:p>
            <a:endParaRPr lang="ko-KR" altLang="en-US" noProof="1"/>
          </a:p>
        </p:txBody>
      </p:sp>
      <p:sp>
        <p:nvSpPr>
          <p:cNvPr id="6" name="슬라이드 번호 개체 틀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맑은 고딕" panose="020B0503020000020004" pitchFamily="50" charset="-127"/>
              </a:defRPr>
            </a:lvl1pPr>
          </a:lstStyle>
          <a:p>
            <a:fld id="{9860EDB8-5305-433F-BE41-D7A86D811DB3}" type="slidenum">
              <a:rPr lang="en-US" altLang="ko-KR" noProof="1" smtClean="0"/>
              <a:pPr/>
              <a:t>‹#›</a:t>
            </a:fld>
            <a:endParaRPr lang="ko-KR" altLang="en-US" noProof="1"/>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1" hangingPunct="1">
        <a:spcBef>
          <a:spcPct val="0"/>
        </a:spcBef>
        <a:buNone/>
        <a:defRPr sz="4400" kern="1200">
          <a:solidFill>
            <a:schemeClr val="tx1"/>
          </a:solidFill>
          <a:latin typeface="맑은 고딕" panose="020B0503020000020004" pitchFamily="50" charset="-127"/>
          <a:ea typeface="+mj-ea"/>
          <a:cs typeface="+mj-cs"/>
        </a:defRPr>
      </a:lvl1pPr>
    </p:titleStyle>
    <p:bodyStyle>
      <a:lvl1pPr marL="228600" indent="-228600" algn="l" defTabSz="914400" rtl="0" eaLnBrk="1" latinLnBrk="1" hangingPunct="1">
        <a:lnSpc>
          <a:spcPct val="90000"/>
        </a:lnSpc>
        <a:spcBef>
          <a:spcPct val="30000"/>
        </a:spcBef>
        <a:buFont typeface="Arial" panose="020B0604020202020204" pitchFamily="34" charset="0"/>
        <a:buChar char="•"/>
        <a:defRPr sz="2800" kern="1200">
          <a:solidFill>
            <a:schemeClr val="tx1"/>
          </a:solidFill>
          <a:latin typeface="맑은 고딕" panose="020B0503020000020004" pitchFamily="50" charset="-127"/>
          <a:ea typeface="+mn-ea"/>
          <a:cs typeface="+mn-cs"/>
        </a:defRPr>
      </a:lvl1pPr>
      <a:lvl2pPr marL="685800" indent="-228600" algn="l" defTabSz="914400" rtl="0" eaLnBrk="1" latinLnBrk="1" hangingPunct="1">
        <a:lnSpc>
          <a:spcPct val="90000"/>
        </a:lnSpc>
        <a:spcBef>
          <a:spcPct val="30000"/>
        </a:spcBef>
        <a:buFont typeface="Arial" panose="020B0604020202020204" pitchFamily="34" charset="0"/>
        <a:buChar char="•"/>
        <a:defRPr sz="2400" kern="1200">
          <a:solidFill>
            <a:schemeClr val="tx1"/>
          </a:solidFill>
          <a:latin typeface="맑은 고딕" panose="020B0503020000020004" pitchFamily="50" charset="-127"/>
          <a:ea typeface="+mn-ea"/>
          <a:cs typeface="+mn-cs"/>
        </a:defRPr>
      </a:lvl2pPr>
      <a:lvl3pPr marL="1143000" indent="-228600" algn="l" defTabSz="914400" rtl="0" eaLnBrk="1" latinLnBrk="1" hangingPunct="1">
        <a:lnSpc>
          <a:spcPct val="90000"/>
        </a:lnSpc>
        <a:spcBef>
          <a:spcPct val="30000"/>
        </a:spcBef>
        <a:buFont typeface="Arial" panose="020B0604020202020204" pitchFamily="34" charset="0"/>
        <a:buChar char="•"/>
        <a:defRPr sz="2000" kern="1200">
          <a:solidFill>
            <a:schemeClr val="tx1"/>
          </a:solidFill>
          <a:latin typeface="맑은 고딕" panose="020B0503020000020004" pitchFamily="50" charset="-127"/>
          <a:ea typeface="+mn-ea"/>
          <a:cs typeface="+mn-cs"/>
        </a:defRPr>
      </a:lvl3pPr>
      <a:lvl4pPr marL="1600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맑은 고딕" panose="020B0503020000020004" pitchFamily="50" charset="-127"/>
          <a:ea typeface="+mn-ea"/>
          <a:cs typeface="+mn-cs"/>
        </a:defRPr>
      </a:lvl4pPr>
      <a:lvl5pPr marL="20574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맑은 고딕" panose="020B0503020000020004" pitchFamily="50" charset="-127"/>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e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rtlCol="0">
            <a:noAutofit/>
          </a:bodyPr>
          <a:lstStyle/>
          <a:p>
            <a:r>
              <a:rPr lang="ko-KR" altLang="en-US" sz="4400" noProof="1" smtClean="0">
                <a:latin typeface="서울남산 장체 B" panose="02020503020101020101" pitchFamily="18" charset="-127"/>
                <a:ea typeface="서울남산 장체 B" panose="02020503020101020101" pitchFamily="18" charset="-127"/>
              </a:rPr>
              <a:t>신경회로망특론 </a:t>
            </a:r>
            <a:r>
              <a:rPr lang="en-US" altLang="ko-KR" sz="4400" noProof="1" smtClean="0">
                <a:latin typeface="서울남산 장체 B" panose="02020503020101020101" pitchFamily="18" charset="-127"/>
                <a:ea typeface="서울남산 장체 B" panose="02020503020101020101" pitchFamily="18" charset="-127"/>
              </a:rPr>
              <a:t>Term-Project </a:t>
            </a:r>
            <a:r>
              <a:rPr lang="ko-KR" altLang="en-US" sz="4400" noProof="1" smtClean="0">
                <a:latin typeface="서울남산 장체 B" panose="02020503020101020101" pitchFamily="18" charset="-127"/>
                <a:ea typeface="서울남산 장체 B" panose="02020503020101020101" pitchFamily="18" charset="-127"/>
              </a:rPr>
              <a:t>완료보고서</a:t>
            </a:r>
            <a:r>
              <a:rPr lang="en-US" altLang="ko-KR" sz="5000" noProof="1" smtClean="0">
                <a:latin typeface="서울남산 장체 B" panose="02020503020101020101" pitchFamily="18" charset="-127"/>
                <a:ea typeface="서울남산 장체 B" panose="02020503020101020101" pitchFamily="18" charset="-127"/>
              </a:rPr>
              <a:t/>
            </a:r>
            <a:br>
              <a:rPr lang="en-US" altLang="ko-KR" sz="5000" noProof="1" smtClean="0">
                <a:latin typeface="서울남산 장체 B" panose="02020503020101020101" pitchFamily="18" charset="-127"/>
                <a:ea typeface="서울남산 장체 B" panose="02020503020101020101" pitchFamily="18" charset="-127"/>
              </a:rPr>
            </a:br>
            <a:r>
              <a:rPr lang="en-US" altLang="ko-KR" sz="3200" noProof="1">
                <a:latin typeface="서울남산 장체 B" panose="02020503020101020101" pitchFamily="18" charset="-127"/>
                <a:ea typeface="서울남산 장체 B" panose="02020503020101020101" pitchFamily="18" charset="-127"/>
              </a:rPr>
              <a:t>- FooDetector </a:t>
            </a:r>
            <a:r>
              <a:rPr lang="en-US" altLang="ko-KR" sz="3200" noProof="1" smtClean="0">
                <a:latin typeface="서울남산 장체 B" panose="02020503020101020101" pitchFamily="18" charset="-127"/>
                <a:ea typeface="서울남산 장체 B" panose="02020503020101020101" pitchFamily="18" charset="-127"/>
              </a:rPr>
              <a:t>: </a:t>
            </a:r>
            <a:r>
              <a:rPr lang="ko-KR" altLang="en-US" sz="3200" noProof="1" smtClean="0">
                <a:latin typeface="서울남산 장체 B" panose="02020503020101020101" pitchFamily="18" charset="-127"/>
                <a:ea typeface="서울남산 장체 B" panose="02020503020101020101" pitchFamily="18" charset="-127"/>
              </a:rPr>
              <a:t>음식 객체 검출기</a:t>
            </a:r>
            <a:r>
              <a:rPr lang="en-US" altLang="ko-KR" sz="3200" noProof="1">
                <a:latin typeface="서울남산 장체 B" panose="02020503020101020101" pitchFamily="18" charset="-127"/>
                <a:ea typeface="서울남산 장체 B" panose="02020503020101020101" pitchFamily="18" charset="-127"/>
              </a:rPr>
              <a:t> </a:t>
            </a:r>
            <a:r>
              <a:rPr lang="ko-KR" altLang="en-US" sz="3200" noProof="1" smtClean="0">
                <a:latin typeface="서울남산 장체 B" panose="02020503020101020101" pitchFamily="18" charset="-127"/>
                <a:ea typeface="서울남산 장체 B" panose="02020503020101020101" pitchFamily="18" charset="-127"/>
              </a:rPr>
              <a:t>구현</a:t>
            </a:r>
            <a:endParaRPr lang="ko-KR" altLang="en-US" sz="3200" noProof="1">
              <a:latin typeface="서울남산 장체 B" panose="02020503020101020101" pitchFamily="18" charset="-127"/>
              <a:ea typeface="서울남산 장체 B" panose="02020503020101020101" pitchFamily="18" charset="-127"/>
            </a:endParaRPr>
          </a:p>
        </p:txBody>
      </p:sp>
      <p:sp>
        <p:nvSpPr>
          <p:cNvPr id="3" name="부제목 2"/>
          <p:cNvSpPr>
            <a:spLocks noGrp="1"/>
          </p:cNvSpPr>
          <p:nvPr>
            <p:ph type="subTitle" idx="1"/>
          </p:nvPr>
        </p:nvSpPr>
        <p:spPr>
          <a:xfrm>
            <a:off x="838200" y="5099724"/>
            <a:ext cx="6705599" cy="1137793"/>
          </a:xfrm>
        </p:spPr>
        <p:txBody>
          <a:bodyPr rtlCol="0">
            <a:normAutofit/>
          </a:bodyPr>
          <a:lstStyle/>
          <a:p>
            <a:pPr rtl="0"/>
            <a:r>
              <a:rPr lang="ko-KR" altLang="en-US" noProof="1" smtClean="0">
                <a:latin typeface="서울남산 장체 B" panose="02020503020101020101" pitchFamily="18" charset="-127"/>
                <a:ea typeface="서울남산 장체 B" panose="02020503020101020101" pitchFamily="18" charset="-127"/>
              </a:rPr>
              <a:t>전자공학과 </a:t>
            </a:r>
            <a:r>
              <a:rPr lang="en-US" altLang="ko-KR" noProof="1" smtClean="0">
                <a:latin typeface="서울남산 장체 B" panose="02020503020101020101" pitchFamily="18" charset="-127"/>
                <a:ea typeface="서울남산 장체 B" panose="02020503020101020101" pitchFamily="18" charset="-127"/>
              </a:rPr>
              <a:t>120200151 </a:t>
            </a:r>
            <a:r>
              <a:rPr lang="ko-KR" altLang="en-US" noProof="1" smtClean="0">
                <a:latin typeface="서울남산 장체 B" panose="02020503020101020101" pitchFamily="18" charset="-127"/>
                <a:ea typeface="서울남산 장체 B" panose="02020503020101020101" pitchFamily="18" charset="-127"/>
              </a:rPr>
              <a:t>이범석</a:t>
            </a:r>
            <a:endParaRPr lang="ko-KR" altLang="en-US" noProof="1">
              <a:latin typeface="서울남산 장체 B" panose="02020503020101020101" pitchFamily="18" charset="-127"/>
              <a:ea typeface="서울남산 장체 B" panose="02020503020101020101" pitchFamily="18" charset="-127"/>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1" smtClean="0">
                <a:latin typeface="서울남산 장체 B" panose="02020503020101020101" pitchFamily="18" charset="-127"/>
                <a:ea typeface="서울남산 장체 B" panose="02020503020101020101" pitchFamily="18" charset="-127"/>
              </a:rPr>
              <a:t>목차</a:t>
            </a:r>
            <a:endParaRPr lang="ko-KR" altLang="en-US" noProof="1">
              <a:latin typeface="서울남산 장체 B" panose="02020503020101020101" pitchFamily="18" charset="-127"/>
              <a:ea typeface="서울남산 장체 B" panose="02020503020101020101" pitchFamily="18" charset="-127"/>
            </a:endParaRPr>
          </a:p>
        </p:txBody>
      </p:sp>
      <p:sp>
        <p:nvSpPr>
          <p:cNvPr id="3" name="내용 개체 틀 2"/>
          <p:cNvSpPr>
            <a:spLocks noGrp="1"/>
          </p:cNvSpPr>
          <p:nvPr>
            <p:ph idx="1"/>
          </p:nvPr>
        </p:nvSpPr>
        <p:spPr>
          <a:xfrm>
            <a:off x="838202" y="1825625"/>
            <a:ext cx="10515600" cy="4351338"/>
          </a:xfrm>
        </p:spPr>
        <p:txBody>
          <a:bodyPr rtlCol="0" anchor="ctr">
            <a:normAutofit/>
          </a:bodyPr>
          <a:lstStyle/>
          <a:p>
            <a:pPr marL="457200" indent="-457200">
              <a:buAutoNum type="arabicPeriod"/>
            </a:pPr>
            <a:r>
              <a:rPr lang="ko-KR" altLang="en-US" sz="2000" b="1" noProof="1" smtClean="0">
                <a:solidFill>
                  <a:schemeClr val="accent1">
                    <a:lumMod val="50000"/>
                  </a:schemeClr>
                </a:solidFill>
                <a:latin typeface="서울남산 장체 B" panose="02020503020101020101" pitchFamily="18" charset="-127"/>
                <a:ea typeface="서울남산 장체 B" panose="02020503020101020101" pitchFamily="18" charset="-127"/>
              </a:rPr>
              <a:t>프로젝트 개요</a:t>
            </a:r>
            <a:endParaRPr lang="en-US" altLang="ko-KR" sz="2000" b="1"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a:p>
            <a:pPr marL="457200" indent="-457200">
              <a:buAutoNum type="arabicPeriod"/>
            </a:pPr>
            <a:r>
              <a:rPr lang="ko-KR" altLang="en-US" sz="2000" b="1" noProof="1" smtClean="0">
                <a:solidFill>
                  <a:schemeClr val="accent1">
                    <a:lumMod val="50000"/>
                  </a:schemeClr>
                </a:solidFill>
                <a:latin typeface="서울남산 장체 B" panose="02020503020101020101" pitchFamily="18" charset="-127"/>
                <a:ea typeface="서울남산 장체 B" panose="02020503020101020101" pitchFamily="18" charset="-127"/>
              </a:rPr>
              <a:t>객체 검출기 아키텍처</a:t>
            </a:r>
            <a:endParaRPr lang="en-US" altLang="ko-KR" sz="2000" b="1"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a:p>
            <a:pPr marL="457200" indent="-457200">
              <a:buAutoNum type="arabicPeriod"/>
            </a:pPr>
            <a:r>
              <a:rPr lang="ko-KR" altLang="en-US" sz="2000" b="1" noProof="1" smtClean="0">
                <a:solidFill>
                  <a:schemeClr val="accent1">
                    <a:lumMod val="50000"/>
                  </a:schemeClr>
                </a:solidFill>
                <a:latin typeface="서울남산 장체 B" panose="02020503020101020101" pitchFamily="18" charset="-127"/>
                <a:ea typeface="서울남산 장체 B" panose="02020503020101020101" pitchFamily="18" charset="-127"/>
              </a:rPr>
              <a:t>데이터 수집 및 객체 태깅</a:t>
            </a:r>
            <a:endParaRPr lang="en-US" altLang="ko-KR" sz="2000" b="1"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a:p>
            <a:pPr marL="457200" indent="-457200">
              <a:buAutoNum type="arabicPeriod"/>
            </a:pPr>
            <a:r>
              <a:rPr lang="ko-KR" altLang="en-US" sz="2000" b="1" noProof="1" smtClean="0">
                <a:solidFill>
                  <a:schemeClr val="accent1">
                    <a:lumMod val="50000"/>
                  </a:schemeClr>
                </a:solidFill>
                <a:latin typeface="서울남산 장체 B" panose="02020503020101020101" pitchFamily="18" charset="-127"/>
                <a:ea typeface="서울남산 장체 B" panose="02020503020101020101" pitchFamily="18" charset="-127"/>
              </a:rPr>
              <a:t>객체 검출기 구현 결과</a:t>
            </a:r>
            <a:endParaRPr lang="en-US" altLang="ko-KR" sz="2000" b="1"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p:txBody>
      </p:sp>
    </p:spTree>
    <p:extLst>
      <p:ext uri="{BB962C8B-B14F-4D97-AF65-F5344CB8AC3E}">
        <p14:creationId xmlns:p14="http://schemas.microsoft.com/office/powerpoint/2010/main" val="127296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en-US" altLang="ko-KR" noProof="1" smtClean="0">
                <a:latin typeface="서울남산 장체 B" panose="02020503020101020101" pitchFamily="18" charset="-127"/>
                <a:ea typeface="서울남산 장체 B" panose="02020503020101020101" pitchFamily="18" charset="-127"/>
              </a:rPr>
              <a:t>1. </a:t>
            </a:r>
            <a:r>
              <a:rPr lang="ko-KR" altLang="en-US" noProof="1" smtClean="0">
                <a:latin typeface="서울남산 장체 B" panose="02020503020101020101" pitchFamily="18" charset="-127"/>
                <a:ea typeface="서울남산 장체 B" panose="02020503020101020101" pitchFamily="18" charset="-127"/>
              </a:rPr>
              <a:t>프로젝트 개요</a:t>
            </a:r>
            <a:endParaRPr lang="ko-KR" altLang="en-US" noProof="1">
              <a:latin typeface="서울남산 장체 B" panose="02020503020101020101" pitchFamily="18" charset="-127"/>
              <a:ea typeface="서울남산 장체 B" panose="02020503020101020101" pitchFamily="18" charset="-127"/>
            </a:endParaRPr>
          </a:p>
        </p:txBody>
      </p:sp>
      <p:sp>
        <p:nvSpPr>
          <p:cNvPr id="3" name="내용 개체 틀 2"/>
          <p:cNvSpPr>
            <a:spLocks noGrp="1"/>
          </p:cNvSpPr>
          <p:nvPr>
            <p:ph idx="1"/>
          </p:nvPr>
        </p:nvSpPr>
        <p:spPr>
          <a:xfrm>
            <a:off x="838199" y="1825624"/>
            <a:ext cx="6238089" cy="4447761"/>
          </a:xfrm>
        </p:spPr>
        <p:txBody>
          <a:bodyPr rtlCol="0">
            <a:noAutofit/>
          </a:bodyPr>
          <a:lstStyle/>
          <a:p>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 음식 사진은 다양한 용도로 활용되고 있음</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사진으로 칼로리 계산</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건강 관리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다이어트카메라</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푸드바이저</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식당 및 메뉴 리뷰 및 추천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망고플레이트</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다이닝코드</a:t>
            </a:r>
            <a:endPar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a:p>
            <a:r>
              <a:rPr lang="ko-KR" altLang="en-US" b="1" noProof="1">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한식</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중식</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일식</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양식 등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4</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개 카테고리</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29</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개 클래스 객체 검출</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카테고리 별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6~10</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개 클래스 정의</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클래스별 평균 이미지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100</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장</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수집 및 태깅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총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2,999</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장</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p>
          <a:p>
            <a:endPar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p:txBody>
      </p:sp>
      <p:graphicFrame>
        <p:nvGraphicFramePr>
          <p:cNvPr id="16" name="표 15"/>
          <p:cNvGraphicFramePr>
            <a:graphicFrameLocks noGrp="1"/>
          </p:cNvGraphicFramePr>
          <p:nvPr>
            <p:extLst>
              <p:ext uri="{D42A27DB-BD31-4B8C-83A1-F6EECF244321}">
                <p14:modId xmlns:p14="http://schemas.microsoft.com/office/powerpoint/2010/main" val="3368109034"/>
              </p:ext>
            </p:extLst>
          </p:nvPr>
        </p:nvGraphicFramePr>
        <p:xfrm>
          <a:off x="1075613" y="4634621"/>
          <a:ext cx="5763260" cy="1748184"/>
        </p:xfrm>
        <a:graphic>
          <a:graphicData uri="http://schemas.openxmlformats.org/drawingml/2006/table">
            <a:tbl>
              <a:tblPr firstRow="1" bandRow="1">
                <a:tableStyleId>{5940675A-B579-460E-94D1-54222C63F5DA}</a:tableStyleId>
              </a:tblPr>
              <a:tblGrid>
                <a:gridCol w="1122680">
                  <a:extLst>
                    <a:ext uri="{9D8B030D-6E8A-4147-A177-3AD203B41FA5}">
                      <a16:colId xmlns:a16="http://schemas.microsoft.com/office/drawing/2014/main" val="20000"/>
                    </a:ext>
                  </a:extLst>
                </a:gridCol>
                <a:gridCol w="4640580">
                  <a:extLst>
                    <a:ext uri="{9D8B030D-6E8A-4147-A177-3AD203B41FA5}">
                      <a16:colId xmlns:a16="http://schemas.microsoft.com/office/drawing/2014/main" val="20001"/>
                    </a:ext>
                  </a:extLst>
                </a:gridCol>
              </a:tblGrid>
              <a:tr h="245828">
                <a:tc>
                  <a:txBody>
                    <a:bodyPr/>
                    <a:lstStyle/>
                    <a:p>
                      <a:pPr algn="ctr" latinLnBrk="1"/>
                      <a:r>
                        <a:rPr lang="ko-KR" altLang="en-US" sz="1400" b="1" smtClean="0">
                          <a:solidFill>
                            <a:schemeClr val="accent1">
                              <a:lumMod val="50000"/>
                            </a:schemeClr>
                          </a:solidFill>
                          <a:latin typeface="서울남산 장체 B" panose="02020503020101020101" pitchFamily="18" charset="-127"/>
                          <a:ea typeface="서울남산 장체 B" panose="02020503020101020101" pitchFamily="18" charset="-127"/>
                        </a:rPr>
                        <a:t>카테고리</a:t>
                      </a:r>
                      <a:endParaRPr lang="ko-KR" altLang="en-US" sz="1400" b="1">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1400" b="1" smtClean="0">
                          <a:solidFill>
                            <a:schemeClr val="accent1">
                              <a:lumMod val="50000"/>
                            </a:schemeClr>
                          </a:solidFill>
                          <a:latin typeface="서울남산 장체 B" panose="02020503020101020101" pitchFamily="18" charset="-127"/>
                          <a:ea typeface="서울남산 장체 B" panose="02020503020101020101" pitchFamily="18" charset="-127"/>
                        </a:rPr>
                        <a:t>클래스</a:t>
                      </a:r>
                      <a:endParaRPr lang="ko-KR" altLang="en-US" sz="1400" b="1">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0846">
                <a:tc>
                  <a:txBody>
                    <a:bodyPr/>
                    <a:lstStyle/>
                    <a:p>
                      <a:pPr algn="ctr" latinLnBrk="1"/>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한식 </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(10)</a:t>
                      </a:r>
                      <a:endParaRPr lang="ko-KR" altLang="en-US" sz="1400">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latinLnBrk="1"/>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냉면</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비빔밥</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삼계탕</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육개장</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en-US" altLang="ko-KR"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갈비찜</a:t>
                      </a:r>
                      <a:r>
                        <a:rPr lang="en-US" altLang="ko-KR"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떡국</a:t>
                      </a:r>
                      <a:r>
                        <a:rPr lang="en-US" altLang="ko-KR"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순대</a:t>
                      </a:r>
                      <a:r>
                        <a:rPr lang="en-US" altLang="ko-KR"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족발</a:t>
                      </a:r>
                      <a:r>
                        <a:rPr lang="en-US" altLang="ko-KR"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잡채</a:t>
                      </a:r>
                      <a:r>
                        <a:rPr lang="en-US" altLang="ko-KR"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baseline="0" smtClean="0">
                          <a:solidFill>
                            <a:schemeClr val="accent1">
                              <a:lumMod val="50000"/>
                            </a:schemeClr>
                          </a:solidFill>
                          <a:latin typeface="서울남산 장체 B" panose="02020503020101020101" pitchFamily="18" charset="-127"/>
                          <a:ea typeface="서울남산 장체 B" panose="02020503020101020101" pitchFamily="18" charset="-127"/>
                        </a:rPr>
                        <a:t>빈대떡</a:t>
                      </a:r>
                      <a:endParaRPr lang="ko-KR" altLang="en-US" sz="1400">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360846">
                <a:tc>
                  <a:txBody>
                    <a:bodyPr/>
                    <a:lstStyle/>
                    <a:p>
                      <a:pPr algn="ctr" latinLnBrk="1"/>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중식 </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(6)</a:t>
                      </a:r>
                      <a:endParaRPr lang="ko-KR" altLang="en-US" sz="1400">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latinLnBrk="1"/>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짜장면</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짬뽕</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탕수육</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베이징덕</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마파두부</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샤오롱바오</a:t>
                      </a:r>
                      <a:endParaRPr lang="ko-KR" altLang="en-US" sz="1400">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360846">
                <a:tc>
                  <a:txBody>
                    <a:bodyPr/>
                    <a:lstStyle/>
                    <a:p>
                      <a:pPr algn="ctr" latinLnBrk="1"/>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일식 </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(7)</a:t>
                      </a:r>
                      <a:endParaRPr lang="ko-KR" altLang="en-US" sz="1400">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latinLnBrk="1"/>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우동</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돈까스</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소바</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규동</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라멘</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오코노미야끼</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카레라이스</a:t>
                      </a:r>
                      <a:endParaRPr lang="ko-KR" altLang="en-US" sz="1400">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r h="360846">
                <a:tc>
                  <a:txBody>
                    <a:bodyPr/>
                    <a:lstStyle/>
                    <a:p>
                      <a:pPr algn="ctr" latinLnBrk="1"/>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양식</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기타 </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(6)</a:t>
                      </a:r>
                      <a:endParaRPr lang="ko-KR" altLang="en-US" sz="1400">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latinLnBrk="1"/>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햄버거</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피자</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치킨</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피쉬앤칩스</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똠양꿍</a:t>
                      </a:r>
                      <a:r>
                        <a:rPr lang="en-US" altLang="ko-KR" sz="1400"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smtClean="0">
                          <a:solidFill>
                            <a:schemeClr val="accent1">
                              <a:lumMod val="50000"/>
                            </a:schemeClr>
                          </a:solidFill>
                          <a:latin typeface="서울남산 장체 B" panose="02020503020101020101" pitchFamily="18" charset="-127"/>
                          <a:ea typeface="서울남산 장체 B" panose="02020503020101020101" pitchFamily="18" charset="-127"/>
                        </a:rPr>
                        <a:t>나시고렝</a:t>
                      </a:r>
                      <a:endParaRPr lang="ko-KR" altLang="en-US" sz="1400">
                        <a:solidFill>
                          <a:schemeClr val="accent1">
                            <a:lumMod val="50000"/>
                          </a:schemeClr>
                        </a:solidFill>
                        <a:latin typeface="서울남산 장체 B" panose="02020503020101020101" pitchFamily="18" charset="-127"/>
                        <a:ea typeface="서울남산 장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3" name="그룹 12"/>
          <p:cNvGrpSpPr/>
          <p:nvPr/>
        </p:nvGrpSpPr>
        <p:grpSpPr>
          <a:xfrm>
            <a:off x="7271228" y="1808164"/>
            <a:ext cx="4529611" cy="4574642"/>
            <a:chOff x="5401507" y="0"/>
            <a:chExt cx="6790493" cy="6858000"/>
          </a:xfrm>
        </p:grpSpPr>
        <p:pic>
          <p:nvPicPr>
            <p:cNvPr id="6" name="그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1507" y="3429000"/>
              <a:ext cx="3359086" cy="3429000"/>
            </a:xfrm>
            <a:prstGeom prst="rect">
              <a:avLst/>
            </a:prstGeom>
          </p:spPr>
        </p:pic>
        <p:pic>
          <p:nvPicPr>
            <p:cNvPr id="10" name="그림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3000" y="3429000"/>
              <a:ext cx="3429000" cy="3429000"/>
            </a:xfrm>
            <a:prstGeom prst="rect">
              <a:avLst/>
            </a:prstGeom>
          </p:spPr>
        </p:pic>
        <p:pic>
          <p:nvPicPr>
            <p:cNvPr id="11" name="그림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1507" y="0"/>
              <a:ext cx="3359086" cy="3429000"/>
            </a:xfrm>
            <a:prstGeom prst="rect">
              <a:avLst/>
            </a:prstGeom>
          </p:spPr>
        </p:pic>
        <p:pic>
          <p:nvPicPr>
            <p:cNvPr id="12" name="그림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63000" y="0"/>
              <a:ext cx="3429000" cy="3429000"/>
            </a:xfrm>
            <a:prstGeom prst="rect">
              <a:avLst/>
            </a:prstGeom>
          </p:spPr>
        </p:pic>
      </p:grpSp>
    </p:spTree>
    <p:extLst>
      <p:ext uri="{BB962C8B-B14F-4D97-AF65-F5344CB8AC3E}">
        <p14:creationId xmlns:p14="http://schemas.microsoft.com/office/powerpoint/2010/main" val="2090733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r>
              <a:rPr lang="en-US" altLang="ko-KR" noProof="1" smtClean="0">
                <a:latin typeface="서울남산 장체 B" panose="02020503020101020101" pitchFamily="18" charset="-127"/>
                <a:ea typeface="서울남산 장체 B" panose="02020503020101020101" pitchFamily="18" charset="-127"/>
              </a:rPr>
              <a:t>2. </a:t>
            </a:r>
            <a:r>
              <a:rPr lang="ko-KR" altLang="en-US" noProof="1" smtClean="0">
                <a:latin typeface="서울남산 장체 B" panose="02020503020101020101" pitchFamily="18" charset="-127"/>
                <a:ea typeface="서울남산 장체 B" panose="02020503020101020101" pitchFamily="18" charset="-127"/>
              </a:rPr>
              <a:t>객체 검출기 아키텍처 </a:t>
            </a:r>
            <a:r>
              <a:rPr lang="en-US" altLang="ko-KR" noProof="1" smtClean="0">
                <a:latin typeface="서울남산 장체 B" panose="02020503020101020101" pitchFamily="18" charset="-127"/>
                <a:ea typeface="서울남산 장체 B" panose="02020503020101020101" pitchFamily="18" charset="-127"/>
              </a:rPr>
              <a:t>: Faster R-CNN on PyTorch</a:t>
            </a:r>
            <a:endParaRPr lang="ko-KR" altLang="en-US" dirty="0">
              <a:latin typeface="서울남산 장체 B" panose="02020503020101020101" pitchFamily="18" charset="-127"/>
              <a:ea typeface="서울남산 장체 B" panose="02020503020101020101" pitchFamily="18" charset="-127"/>
            </a:endParaRPr>
          </a:p>
        </p:txBody>
      </p:sp>
      <p:sp>
        <p:nvSpPr>
          <p:cNvPr id="3" name="내용 개체 틀 2"/>
          <p:cNvSpPr>
            <a:spLocks noGrp="1"/>
          </p:cNvSpPr>
          <p:nvPr>
            <p:ph idx="1"/>
          </p:nvPr>
        </p:nvSpPr>
        <p:spPr>
          <a:xfrm>
            <a:off x="838200" y="1825625"/>
            <a:ext cx="6715538" cy="4433752"/>
          </a:xfrm>
        </p:spPr>
        <p:txBody>
          <a:bodyPr rtlCol="0" anchor="ctr">
            <a:normAutofit/>
          </a:bodyPr>
          <a:lstStyle/>
          <a:p>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PyTorch</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의</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b="1" noProof="1">
                <a:solidFill>
                  <a:schemeClr val="accent1">
                    <a:lumMod val="50000"/>
                  </a:schemeClr>
                </a:solidFill>
                <a:latin typeface="서울남산 장체 B" panose="02020503020101020101" pitchFamily="18" charset="-127"/>
                <a:ea typeface="서울남산 장체 B" panose="02020503020101020101" pitchFamily="18" charset="-127"/>
              </a:rPr>
              <a:t>Object Detection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Tutorial*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을 기본으로</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b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직접 수집한 데이터를 학습시켜 새로운 객체 검출기를 구현</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pre-trained</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된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Mask R-CNN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모델을 활용하여</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Penn-Fudan</a:t>
            </a:r>
            <a:b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보행자 데이터를 활용한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detection</a:t>
            </a:r>
            <a:r>
              <a:rPr lang="ko-KR" altLang="en-US" noProof="1">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및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segmentation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예제 </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Segmentation</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이 필요 없으므로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Faster R-CNN</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을 적용하고</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b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Term Project</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에 맞게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Customizing</a:t>
            </a:r>
            <a:b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연구실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(NICE Lab.) GPU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서버 환경 세팅</a:t>
            </a:r>
            <a:endParaRPr lang="en-US" altLang="ko-KR" sz="1400" noProof="1">
              <a:solidFill>
                <a:schemeClr val="accent1">
                  <a:lumMod val="50000"/>
                </a:schemeClr>
              </a:solidFill>
              <a:latin typeface="서울남산 장체 B" panose="02020503020101020101" pitchFamily="18" charset="-127"/>
              <a:ea typeface="서울남산 장체 B" panose="02020503020101020101" pitchFamily="18" charset="-127"/>
            </a:endParaRPr>
          </a:p>
        </p:txBody>
      </p:sp>
      <p:graphicFrame>
        <p:nvGraphicFramePr>
          <p:cNvPr id="6" name="표 5"/>
          <p:cNvGraphicFramePr>
            <a:graphicFrameLocks noGrp="1"/>
          </p:cNvGraphicFramePr>
          <p:nvPr>
            <p:extLst>
              <p:ext uri="{D42A27DB-BD31-4B8C-83A1-F6EECF244321}">
                <p14:modId xmlns:p14="http://schemas.microsoft.com/office/powerpoint/2010/main" val="3651124029"/>
              </p:ext>
            </p:extLst>
          </p:nvPr>
        </p:nvGraphicFramePr>
        <p:xfrm>
          <a:off x="6610903" y="2747101"/>
          <a:ext cx="4742898" cy="259080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20000"/>
                    </a:ext>
                  </a:extLst>
                </a:gridCol>
                <a:gridCol w="1981489">
                  <a:extLst>
                    <a:ext uri="{9D8B030D-6E8A-4147-A177-3AD203B41FA5}">
                      <a16:colId xmlns:a16="http://schemas.microsoft.com/office/drawing/2014/main" val="20001"/>
                    </a:ext>
                  </a:extLst>
                </a:gridCol>
                <a:gridCol w="2090849">
                  <a:extLst>
                    <a:ext uri="{9D8B030D-6E8A-4147-A177-3AD203B41FA5}">
                      <a16:colId xmlns:a16="http://schemas.microsoft.com/office/drawing/2014/main" val="20002"/>
                    </a:ext>
                  </a:extLst>
                </a:gridCol>
              </a:tblGrid>
              <a:tr h="518160">
                <a:tc>
                  <a:txBody>
                    <a:bodyPr/>
                    <a:lstStyle/>
                    <a:p>
                      <a:pPr algn="ctr" latinLnBrk="1"/>
                      <a:r>
                        <a:rPr lang="ko-KR" altLang="en-US" sz="1400" b="1" smtClean="0">
                          <a:solidFill>
                            <a:schemeClr val="accent1">
                              <a:lumMod val="50000"/>
                            </a:schemeClr>
                          </a:solidFill>
                          <a:latin typeface="서울남산체 B" panose="02020503020101020101" pitchFamily="18" charset="-127"/>
                          <a:ea typeface="서울남산체 B" panose="02020503020101020101" pitchFamily="18" charset="-127"/>
                        </a:rPr>
                        <a:t>구분</a:t>
                      </a:r>
                      <a:endParaRPr lang="ko-KR" altLang="en-US" sz="1400" b="1">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400" b="1" smtClean="0">
                          <a:solidFill>
                            <a:schemeClr val="accent1">
                              <a:lumMod val="50000"/>
                            </a:schemeClr>
                          </a:solidFill>
                          <a:latin typeface="서울남산체 B" panose="02020503020101020101" pitchFamily="18" charset="-127"/>
                          <a:ea typeface="서울남산체 B" panose="02020503020101020101" pitchFamily="18" charset="-127"/>
                        </a:rPr>
                        <a:t>Tutorial</a:t>
                      </a:r>
                      <a:endParaRPr lang="ko-KR" altLang="en-US" sz="1400" b="1">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400" b="1" smtClean="0">
                          <a:solidFill>
                            <a:schemeClr val="accent1">
                              <a:lumMod val="50000"/>
                            </a:schemeClr>
                          </a:solidFill>
                          <a:latin typeface="서울남산체 B" panose="02020503020101020101" pitchFamily="18" charset="-127"/>
                          <a:ea typeface="서울남산체 B" panose="02020503020101020101" pitchFamily="18" charset="-127"/>
                        </a:rPr>
                        <a:t>Project</a:t>
                      </a:r>
                      <a:endParaRPr lang="ko-KR" altLang="en-US" sz="1400" b="1">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518160">
                <a:tc>
                  <a:txBody>
                    <a:bodyPr/>
                    <a:lstStyle/>
                    <a:p>
                      <a:pPr algn="ctr" latinLnBrk="1"/>
                      <a:r>
                        <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rPr>
                        <a:t>Annotation</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rPr>
                        <a:t>Custom (.txt)</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rPr>
                        <a:t>PASCAL VOC (.xml)</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8160">
                <a:tc>
                  <a:txBody>
                    <a:bodyPr/>
                    <a:lstStyle/>
                    <a:p>
                      <a:pPr algn="ctr" latinLnBrk="1"/>
                      <a:r>
                        <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rPr>
                        <a:t>CNN</a:t>
                      </a:r>
                    </a:p>
                    <a:p>
                      <a:pPr algn="ctr" latinLnBrk="1"/>
                      <a:r>
                        <a:rPr lang="ko-KR" altLang="en-US" sz="1400" smtClean="0">
                          <a:solidFill>
                            <a:schemeClr val="accent1">
                              <a:lumMod val="50000"/>
                            </a:schemeClr>
                          </a:solidFill>
                          <a:latin typeface="서울남산체 B" panose="02020503020101020101" pitchFamily="18" charset="-127"/>
                          <a:ea typeface="서울남산체 B" panose="02020503020101020101" pitchFamily="18" charset="-127"/>
                        </a:rPr>
                        <a:t>구조</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rPr>
                        <a:t>Mask</a:t>
                      </a:r>
                      <a:r>
                        <a:rPr lang="en-US" altLang="ko-KR" sz="1400" baseline="0" smtClean="0">
                          <a:solidFill>
                            <a:schemeClr val="accent1">
                              <a:lumMod val="50000"/>
                            </a:schemeClr>
                          </a:solidFill>
                          <a:latin typeface="서울남산체 B" panose="02020503020101020101" pitchFamily="18" charset="-127"/>
                          <a:ea typeface="서울남산체 B" panose="02020503020101020101" pitchFamily="18" charset="-127"/>
                        </a:rPr>
                        <a:t> R-CNN</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rPr>
                        <a:t>Faster R-CNN</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18160">
                <a:tc>
                  <a:txBody>
                    <a:bodyPr/>
                    <a:lstStyle/>
                    <a:p>
                      <a:pPr algn="ctr" latinLnBrk="1"/>
                      <a:r>
                        <a:rPr lang="ko-KR" altLang="en-US" sz="1400" smtClean="0">
                          <a:solidFill>
                            <a:schemeClr val="accent1">
                              <a:lumMod val="50000"/>
                            </a:schemeClr>
                          </a:solidFill>
                          <a:latin typeface="서울남산체 B" panose="02020503020101020101" pitchFamily="18" charset="-127"/>
                          <a:ea typeface="서울남산체 B" panose="02020503020101020101" pitchFamily="18" charset="-127"/>
                        </a:rPr>
                        <a:t>클래스</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rPr>
                        <a:t>1</a:t>
                      </a:r>
                      <a:r>
                        <a:rPr lang="ko-KR" altLang="en-US" sz="1400" smtClean="0">
                          <a:solidFill>
                            <a:schemeClr val="accent1">
                              <a:lumMod val="50000"/>
                            </a:schemeClr>
                          </a:solidFill>
                          <a:latin typeface="서울남산체 B" panose="02020503020101020101" pitchFamily="18" charset="-127"/>
                          <a:ea typeface="서울남산체 B" panose="02020503020101020101" pitchFamily="18" charset="-127"/>
                        </a:rPr>
                        <a:t>개</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rPr>
                        <a:t>29</a:t>
                      </a:r>
                      <a:r>
                        <a:rPr lang="ko-KR" altLang="en-US" sz="1400" smtClean="0">
                          <a:solidFill>
                            <a:schemeClr val="accent1">
                              <a:lumMod val="50000"/>
                            </a:schemeClr>
                          </a:solidFill>
                          <a:latin typeface="서울남산체 B" panose="02020503020101020101" pitchFamily="18" charset="-127"/>
                          <a:ea typeface="서울남산체 B" panose="02020503020101020101" pitchFamily="18" charset="-127"/>
                        </a:rPr>
                        <a:t>개</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18160">
                <a:tc>
                  <a:txBody>
                    <a:bodyPr/>
                    <a:lstStyle/>
                    <a:p>
                      <a:pPr algn="ctr" latinLnBrk="1"/>
                      <a:r>
                        <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rPr>
                        <a:t>Test</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latinLnBrk="1"/>
                      <a:r>
                        <a:rPr lang="ko-KR" altLang="en-US" sz="1400" smtClean="0">
                          <a:solidFill>
                            <a:schemeClr val="accent1">
                              <a:lumMod val="50000"/>
                            </a:schemeClr>
                          </a:solidFill>
                          <a:latin typeface="서울남산체 B" panose="02020503020101020101" pitchFamily="18" charset="-127"/>
                          <a:ea typeface="서울남산체 B" panose="02020503020101020101" pitchFamily="18" charset="-127"/>
                        </a:rPr>
                        <a:t>샘플 이미지에 대한</a:t>
                      </a:r>
                      <a:endPar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endParaRPr>
                    </a:p>
                    <a:p>
                      <a:pPr algn="ctr" latinLnBrk="1"/>
                      <a:r>
                        <a:rPr lang="ko-KR" altLang="en-US" sz="1400" smtClean="0">
                          <a:solidFill>
                            <a:schemeClr val="accent1">
                              <a:lumMod val="50000"/>
                            </a:schemeClr>
                          </a:solidFill>
                          <a:latin typeface="서울남산체 B" panose="02020503020101020101" pitchFamily="18" charset="-127"/>
                          <a:ea typeface="서울남산체 B" panose="02020503020101020101" pitchFamily="18" charset="-127"/>
                        </a:rPr>
                        <a:t>예측 결과 확인</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latinLnBrk="1"/>
                      <a:r>
                        <a:rPr lang="ko-KR" altLang="en-US" sz="1400" smtClean="0">
                          <a:solidFill>
                            <a:schemeClr val="accent1">
                              <a:lumMod val="50000"/>
                            </a:schemeClr>
                          </a:solidFill>
                          <a:latin typeface="서울남산체 B" panose="02020503020101020101" pitchFamily="18" charset="-127"/>
                          <a:ea typeface="서울남산체 B" panose="02020503020101020101" pitchFamily="18" charset="-127"/>
                        </a:rPr>
                        <a:t>결과 검증 및 개선을 위한</a:t>
                      </a:r>
                      <a:endParaRPr lang="en-US" altLang="ko-KR" sz="1400" smtClean="0">
                        <a:solidFill>
                          <a:schemeClr val="accent1">
                            <a:lumMod val="50000"/>
                          </a:schemeClr>
                        </a:solidFill>
                        <a:latin typeface="서울남산체 B" panose="02020503020101020101" pitchFamily="18" charset="-127"/>
                        <a:ea typeface="서울남산체 B" panose="02020503020101020101" pitchFamily="18" charset="-127"/>
                      </a:endParaRPr>
                    </a:p>
                    <a:p>
                      <a:pPr algn="ctr" latinLnBrk="1"/>
                      <a:r>
                        <a:rPr lang="ko-KR" altLang="en-US" sz="1400" smtClean="0">
                          <a:solidFill>
                            <a:schemeClr val="accent1">
                              <a:lumMod val="50000"/>
                            </a:schemeClr>
                          </a:solidFill>
                          <a:latin typeface="서울남산체 B" panose="02020503020101020101" pitchFamily="18" charset="-127"/>
                          <a:ea typeface="서울남산체 B" panose="02020503020101020101" pitchFamily="18" charset="-127"/>
                        </a:rPr>
                        <a:t>분석 및 시각화</a:t>
                      </a:r>
                      <a:endParaRPr lang="ko-KR" altLang="en-US" sz="1400">
                        <a:solidFill>
                          <a:schemeClr val="accent1">
                            <a:lumMod val="50000"/>
                          </a:schemeClr>
                        </a:solidFill>
                        <a:latin typeface="서울남산체 B" panose="02020503020101020101" pitchFamily="18" charset="-127"/>
                        <a:ea typeface="서울남산체 B" panose="02020503020101020101" pitchFamily="18" charset="-127"/>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7" name="직사각형 6"/>
          <p:cNvSpPr/>
          <p:nvPr/>
        </p:nvSpPr>
        <p:spPr>
          <a:xfrm>
            <a:off x="8126352" y="5521639"/>
            <a:ext cx="1712007" cy="276999"/>
          </a:xfrm>
          <a:prstGeom prst="rect">
            <a:avLst/>
          </a:prstGeom>
        </p:spPr>
        <p:txBody>
          <a:bodyPr wrap="none">
            <a:spAutoFit/>
          </a:bodyPr>
          <a:lstStyle/>
          <a:p>
            <a:pPr algn="ct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&lt;Tutorial</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과 </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Project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비교</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&gt;</a:t>
            </a:r>
            <a:endParaRPr lang="ko-KR" altLang="en-US" sz="1200"/>
          </a:p>
        </p:txBody>
      </p:sp>
    </p:spTree>
    <p:extLst>
      <p:ext uri="{BB962C8B-B14F-4D97-AF65-F5344CB8AC3E}">
        <p14:creationId xmlns:p14="http://schemas.microsoft.com/office/powerpoint/2010/main" val="1328676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r>
              <a:rPr lang="en-US" altLang="ko-KR" noProof="1" smtClean="0">
                <a:latin typeface="서울남산 장체 B" panose="02020503020101020101" pitchFamily="18" charset="-127"/>
                <a:ea typeface="서울남산 장체 B" panose="02020503020101020101" pitchFamily="18" charset="-127"/>
              </a:rPr>
              <a:t>2. </a:t>
            </a:r>
            <a:r>
              <a:rPr lang="ko-KR" altLang="en-US" noProof="1" smtClean="0">
                <a:latin typeface="서울남산 장체 B" panose="02020503020101020101" pitchFamily="18" charset="-127"/>
                <a:ea typeface="서울남산 장체 B" panose="02020503020101020101" pitchFamily="18" charset="-127"/>
              </a:rPr>
              <a:t>객체 검출기 아키텍처 </a:t>
            </a:r>
            <a:r>
              <a:rPr lang="en-US" altLang="ko-KR" noProof="1" smtClean="0">
                <a:latin typeface="서울남산 장체 B" panose="02020503020101020101" pitchFamily="18" charset="-127"/>
                <a:ea typeface="서울남산 장체 B" panose="02020503020101020101" pitchFamily="18" charset="-127"/>
              </a:rPr>
              <a:t>: Faster R-CNN on PyTorch</a:t>
            </a:r>
            <a:endParaRPr lang="ko-KR" altLang="en-US" dirty="0">
              <a:latin typeface="서울남산 장체 B" panose="02020503020101020101" pitchFamily="18" charset="-127"/>
              <a:ea typeface="서울남산 장체 B" panose="02020503020101020101" pitchFamily="18" charset="-127"/>
            </a:endParaRPr>
          </a:p>
        </p:txBody>
      </p:sp>
      <p:sp>
        <p:nvSpPr>
          <p:cNvPr id="3" name="내용 개체 틀 2"/>
          <p:cNvSpPr>
            <a:spLocks noGrp="1"/>
          </p:cNvSpPr>
          <p:nvPr>
            <p:ph idx="1"/>
          </p:nvPr>
        </p:nvSpPr>
        <p:spPr>
          <a:xfrm>
            <a:off x="838200" y="1825625"/>
            <a:ext cx="4981575" cy="4433752"/>
          </a:xfrm>
        </p:spPr>
        <p:txBody>
          <a:bodyPr rtlCol="0" anchor="t">
            <a:normAutofit/>
          </a:bodyPr>
          <a:lstStyle/>
          <a:p>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b="1" noProof="1">
                <a:solidFill>
                  <a:schemeClr val="accent1">
                    <a:lumMod val="50000"/>
                  </a:schemeClr>
                </a:solidFill>
                <a:latin typeface="서울남산 장체 B" panose="02020503020101020101" pitchFamily="18" charset="-127"/>
                <a:ea typeface="서울남산 장체 B" panose="02020503020101020101" pitchFamily="18" charset="-127"/>
              </a:rPr>
              <a:t>Faster R-CNN :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안정적인 성능을 보이는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Detection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구조</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Fast R-CNN</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에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Region Proposal Network(RPN)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추가</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RPN, output</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에서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class/BB reg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각각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2</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개의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loss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최소화</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endParaRPr lang="en-US" altLang="ko-KR" sz="1400" noProof="1">
              <a:solidFill>
                <a:schemeClr val="accent1">
                  <a:lumMod val="50000"/>
                </a:schemeClr>
              </a:solidFill>
              <a:latin typeface="서울남산 장체 B" panose="02020503020101020101" pitchFamily="18" charset="-127"/>
              <a:ea typeface="서울남산 장체 B" panose="02020503020101020101" pitchFamily="18" charset="-127"/>
            </a:endParaRPr>
          </a:p>
        </p:txBody>
      </p:sp>
      <p:pic>
        <p:nvPicPr>
          <p:cNvPr id="5" name="그림 4"/>
          <p:cNvPicPr>
            <a:picLocks noChangeAspect="1"/>
          </p:cNvPicPr>
          <p:nvPr/>
        </p:nvPicPr>
        <p:blipFill>
          <a:blip r:embed="rId3"/>
          <a:stretch>
            <a:fillRect/>
          </a:stretch>
        </p:blipFill>
        <p:spPr>
          <a:xfrm>
            <a:off x="1311369" y="3110672"/>
            <a:ext cx="3923262" cy="3417368"/>
          </a:xfrm>
          <a:prstGeom prst="rect">
            <a:avLst/>
          </a:prstGeom>
        </p:spPr>
      </p:pic>
      <p:sp>
        <p:nvSpPr>
          <p:cNvPr id="6" name="내용 개체 틀 2"/>
          <p:cNvSpPr txBox="1">
            <a:spLocks/>
          </p:cNvSpPr>
          <p:nvPr/>
        </p:nvSpPr>
        <p:spPr>
          <a:xfrm>
            <a:off x="6697345" y="1825625"/>
            <a:ext cx="4981575" cy="4433752"/>
          </a:xfrm>
          <a:prstGeom prst="rect">
            <a:avLst/>
          </a:prstGeom>
        </p:spPr>
        <p:txBody>
          <a:bodyPr vert="horz" lIns="91440" tIns="45720" rIns="91440" bIns="45720" rtlCol="0" anchor="t">
            <a:normAutofit/>
          </a:bodyPr>
          <a:lstStyle>
            <a:lvl1pPr marL="0" indent="0" algn="l" defTabSz="914400" rtl="0" eaLnBrk="1" latinLnBrk="1"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맑은 고딕" panose="020B0503020000020004" pitchFamily="50" charset="-127"/>
                <a:ea typeface="+mn-ea"/>
                <a:cs typeface="+mn-cs"/>
              </a:defRPr>
            </a:lvl1pPr>
            <a:lvl2pPr marL="685800" indent="-228600" algn="l" defTabSz="914400" rtl="0" eaLnBrk="1" latinLnBrk="1"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맑은 고딕" panose="020B0503020000020004" pitchFamily="50" charset="-127"/>
                <a:ea typeface="+mn-ea"/>
                <a:cs typeface="+mn-cs"/>
              </a:defRPr>
            </a:lvl2pPr>
            <a:lvl3pPr marL="1143000" indent="-228600" algn="l" defTabSz="914400" rtl="0" eaLnBrk="1" latinLnBrk="1"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맑은 고딕" panose="020B0503020000020004" pitchFamily="50" charset="-127"/>
                <a:ea typeface="+mn-ea"/>
                <a:cs typeface="+mn-cs"/>
              </a:defRPr>
            </a:lvl3pPr>
            <a:lvl4pPr marL="1600200" indent="-228600" algn="l" defTabSz="914400" rtl="0" eaLnBrk="1" latinLnBrk="1"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맑은 고딕" panose="020B0503020000020004" pitchFamily="50" charset="-127"/>
                <a:ea typeface="+mn-ea"/>
                <a:cs typeface="+mn-cs"/>
              </a:defRPr>
            </a:lvl4pPr>
            <a:lvl5pPr marL="2057400" indent="-228600" algn="l" defTabSz="914400" rtl="0" eaLnBrk="1" latinLnBrk="1"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맑은 고딕" panose="020B0503020000020004" pitchFamily="50" charset="-127"/>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ResNet 50 :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높은 성능을 보이는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CNN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아키텍처</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Deep Network</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에서 성능 확보를 위</a:t>
            </a:r>
            <a:r>
              <a:rPr lang="ko-KR" altLang="en-US" noProof="1">
                <a:solidFill>
                  <a:schemeClr val="accent1">
                    <a:lumMod val="50000"/>
                  </a:schemeClr>
                </a:solidFill>
                <a:latin typeface="서울남산 장체 B" panose="02020503020101020101" pitchFamily="18" charset="-127"/>
                <a:ea typeface="서울남산 장체 B" panose="02020503020101020101" pitchFamily="18" charset="-127"/>
              </a:rPr>
              <a:t>한</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residual block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구조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b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101, 152 Layer</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버전도 있으나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50 Layer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선택</a:t>
            </a:r>
            <a:endParaRPr lang="en-US" altLang="ko-KR" sz="1400" noProof="1">
              <a:solidFill>
                <a:schemeClr val="accent1">
                  <a:lumMod val="50000"/>
                </a:schemeClr>
              </a:solidFill>
              <a:latin typeface="서울남산 장체 B" panose="02020503020101020101" pitchFamily="18" charset="-127"/>
              <a:ea typeface="서울남산 장체 B" panose="02020503020101020101" pitchFamily="18" charset="-127"/>
            </a:endParaRPr>
          </a:p>
        </p:txBody>
      </p:sp>
      <p:pic>
        <p:nvPicPr>
          <p:cNvPr id="1026" name="Picture 2" descr="(Left) ResNet50 architecture. Blocks with dotted line represents modules that might be removed in our experiments. (Middle) Convolution block which changes the dimension of the input. (Right) Identity block which will not change the dimension of the inp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055" y="3222828"/>
            <a:ext cx="4091305" cy="3138272"/>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7044055" y="4337052"/>
            <a:ext cx="870585" cy="365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서울남산 장체 B" panose="02020503020101020101" pitchFamily="18" charset="-127"/>
              <a:ea typeface="서울남산 장체 B" panose="02020503020101020101" pitchFamily="18" charset="-127"/>
            </a:endParaRPr>
          </a:p>
        </p:txBody>
      </p:sp>
      <p:sp>
        <p:nvSpPr>
          <p:cNvPr id="10" name="직사각형 9"/>
          <p:cNvSpPr/>
          <p:nvPr/>
        </p:nvSpPr>
        <p:spPr>
          <a:xfrm>
            <a:off x="7044055" y="4753395"/>
            <a:ext cx="870585" cy="365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서울남산 장체 B" panose="02020503020101020101" pitchFamily="18" charset="-127"/>
              <a:ea typeface="서울남산 장체 B" panose="02020503020101020101" pitchFamily="18" charset="-127"/>
            </a:endParaRPr>
          </a:p>
        </p:txBody>
      </p:sp>
      <p:sp>
        <p:nvSpPr>
          <p:cNvPr id="11" name="직사각형 10"/>
          <p:cNvSpPr/>
          <p:nvPr/>
        </p:nvSpPr>
        <p:spPr>
          <a:xfrm>
            <a:off x="7044055" y="5164975"/>
            <a:ext cx="870585" cy="365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서울남산 장체 B" panose="02020503020101020101" pitchFamily="18" charset="-127"/>
              <a:ea typeface="서울남산 장체 B" panose="02020503020101020101" pitchFamily="18" charset="-127"/>
            </a:endParaRPr>
          </a:p>
        </p:txBody>
      </p:sp>
      <p:sp>
        <p:nvSpPr>
          <p:cNvPr id="12" name="직사각형 11"/>
          <p:cNvSpPr/>
          <p:nvPr/>
        </p:nvSpPr>
        <p:spPr>
          <a:xfrm>
            <a:off x="7044055" y="5576555"/>
            <a:ext cx="870585" cy="365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서울남산 장체 B" panose="02020503020101020101" pitchFamily="18" charset="-127"/>
              <a:ea typeface="서울남산 장체 B" panose="02020503020101020101" pitchFamily="18" charset="-127"/>
            </a:endParaRPr>
          </a:p>
        </p:txBody>
      </p:sp>
      <p:sp>
        <p:nvSpPr>
          <p:cNvPr id="13" name="직사각형 12"/>
          <p:cNvSpPr/>
          <p:nvPr/>
        </p:nvSpPr>
        <p:spPr>
          <a:xfrm>
            <a:off x="4240376" y="3279586"/>
            <a:ext cx="870585" cy="365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서울남산 장체 B" panose="02020503020101020101" pitchFamily="18" charset="-127"/>
              <a:ea typeface="서울남산 장체 B" panose="02020503020101020101" pitchFamily="18" charset="-127"/>
            </a:endParaRPr>
          </a:p>
        </p:txBody>
      </p:sp>
      <p:sp>
        <p:nvSpPr>
          <p:cNvPr id="14" name="직사각형 13"/>
          <p:cNvSpPr/>
          <p:nvPr/>
        </p:nvSpPr>
        <p:spPr>
          <a:xfrm>
            <a:off x="3011651" y="3279586"/>
            <a:ext cx="870585" cy="365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서울남산 장체 B" panose="02020503020101020101" pitchFamily="18" charset="-127"/>
              <a:ea typeface="서울남산 장체 B" panose="02020503020101020101" pitchFamily="18" charset="-127"/>
            </a:endParaRPr>
          </a:p>
        </p:txBody>
      </p:sp>
      <p:sp>
        <p:nvSpPr>
          <p:cNvPr id="15" name="직사각형 14"/>
          <p:cNvSpPr/>
          <p:nvPr/>
        </p:nvSpPr>
        <p:spPr>
          <a:xfrm>
            <a:off x="1370588" y="3959762"/>
            <a:ext cx="870585" cy="365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서울남산 장체 B" panose="02020503020101020101" pitchFamily="18" charset="-127"/>
              <a:ea typeface="서울남산 장체 B" panose="02020503020101020101" pitchFamily="18" charset="-127"/>
            </a:endParaRPr>
          </a:p>
        </p:txBody>
      </p:sp>
      <p:sp>
        <p:nvSpPr>
          <p:cNvPr id="16" name="직사각형 15"/>
          <p:cNvSpPr/>
          <p:nvPr/>
        </p:nvSpPr>
        <p:spPr>
          <a:xfrm>
            <a:off x="2364315" y="3959762"/>
            <a:ext cx="870585" cy="365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서울남산 장체 B" panose="02020503020101020101" pitchFamily="18" charset="-127"/>
              <a:ea typeface="서울남산 장체 B" panose="02020503020101020101" pitchFamily="18" charset="-127"/>
            </a:endParaRPr>
          </a:p>
        </p:txBody>
      </p:sp>
      <p:sp>
        <p:nvSpPr>
          <p:cNvPr id="17" name="직사각형 16"/>
          <p:cNvSpPr/>
          <p:nvPr/>
        </p:nvSpPr>
        <p:spPr>
          <a:xfrm>
            <a:off x="2171560" y="6340464"/>
            <a:ext cx="1721946" cy="276999"/>
          </a:xfrm>
          <a:prstGeom prst="rect">
            <a:avLst/>
          </a:prstGeom>
        </p:spPr>
        <p:txBody>
          <a:bodyPr wrap="none">
            <a:spAutoFit/>
          </a:bodyPr>
          <a:lstStyle/>
          <a:p>
            <a:pPr algn="ct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&lt;Faster R-CNN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아키텍처</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&gt;</a:t>
            </a:r>
            <a:endParaRPr lang="ko-KR" altLang="en-US" sz="1200"/>
          </a:p>
        </p:txBody>
      </p:sp>
      <p:sp>
        <p:nvSpPr>
          <p:cNvPr id="18" name="직사각형 17"/>
          <p:cNvSpPr/>
          <p:nvPr/>
        </p:nvSpPr>
        <p:spPr>
          <a:xfrm>
            <a:off x="8333732" y="6340464"/>
            <a:ext cx="1511952" cy="276999"/>
          </a:xfrm>
          <a:prstGeom prst="rect">
            <a:avLst/>
          </a:prstGeom>
        </p:spPr>
        <p:txBody>
          <a:bodyPr wrap="none">
            <a:spAutoFit/>
          </a:bodyPr>
          <a:lstStyle/>
          <a:p>
            <a:pPr algn="ct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&lt;ResNet 50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아키텍처</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&gt;</a:t>
            </a:r>
            <a:endParaRPr lang="ko-KR" altLang="en-US" sz="1200"/>
          </a:p>
        </p:txBody>
      </p:sp>
    </p:spTree>
    <p:extLst>
      <p:ext uri="{BB962C8B-B14F-4D97-AF65-F5344CB8AC3E}">
        <p14:creationId xmlns:p14="http://schemas.microsoft.com/office/powerpoint/2010/main" val="3917545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en-US" altLang="ko-KR" noProof="1" smtClean="0">
                <a:latin typeface="서울남산 장체 B" panose="02020503020101020101" pitchFamily="18" charset="-127"/>
                <a:ea typeface="서울남산 장체 B" panose="02020503020101020101" pitchFamily="18" charset="-127"/>
              </a:rPr>
              <a:t>3. </a:t>
            </a:r>
            <a:r>
              <a:rPr lang="ko-KR" altLang="en-US" noProof="1" smtClean="0">
                <a:latin typeface="서울남산 장체 B" panose="02020503020101020101" pitchFamily="18" charset="-127"/>
                <a:ea typeface="서울남산 장체 B" panose="02020503020101020101" pitchFamily="18" charset="-127"/>
              </a:rPr>
              <a:t>데이터 수집 및 객체 태깅</a:t>
            </a:r>
            <a:endParaRPr lang="ko-KR" altLang="en-US" noProof="1">
              <a:latin typeface="서울남산 장체 B" panose="02020503020101020101" pitchFamily="18" charset="-127"/>
              <a:ea typeface="서울남산 장체 B" panose="02020503020101020101" pitchFamily="18" charset="-127"/>
            </a:endParaRPr>
          </a:p>
        </p:txBody>
      </p:sp>
      <p:sp>
        <p:nvSpPr>
          <p:cNvPr id="11" name="내용 개체 틀 2"/>
          <p:cNvSpPr>
            <a:spLocks noGrp="1"/>
          </p:cNvSpPr>
          <p:nvPr>
            <p:ph idx="1"/>
          </p:nvPr>
        </p:nvSpPr>
        <p:spPr>
          <a:xfrm>
            <a:off x="838200" y="1825625"/>
            <a:ext cx="5133975" cy="4433752"/>
          </a:xfrm>
        </p:spPr>
        <p:txBody>
          <a:bodyPr rtlCol="0" anchor="t">
            <a:normAutofit/>
          </a:bodyPr>
          <a:lstStyle/>
          <a:p>
            <a:r>
              <a:rPr lang="ko-KR" altLang="en-US" b="1" noProof="1">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이미지 수집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google_images_download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활용</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조리 전</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후 변경</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육류</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낱개로 분리</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김밥</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등 제외</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클래스별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200</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개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수집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143</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개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태깅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103</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개</a:t>
            </a:r>
            <a:endPar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p:txBody>
      </p:sp>
      <p:sp>
        <p:nvSpPr>
          <p:cNvPr id="12" name="내용 개체 틀 2"/>
          <p:cNvSpPr txBox="1">
            <a:spLocks/>
          </p:cNvSpPr>
          <p:nvPr/>
        </p:nvSpPr>
        <p:spPr>
          <a:xfrm>
            <a:off x="6486525" y="1825625"/>
            <a:ext cx="5133975" cy="4433752"/>
          </a:xfrm>
          <a:prstGeom prst="rect">
            <a:avLst/>
          </a:prstGeom>
        </p:spPr>
        <p:txBody>
          <a:bodyPr vert="horz" lIns="91440" tIns="45720" rIns="91440" bIns="45720" rtlCol="0" anchor="t">
            <a:normAutofit/>
          </a:bodyPr>
          <a:lstStyle>
            <a:lvl1pPr marL="0" indent="0" algn="l" defTabSz="914400" rtl="0" eaLnBrk="1" latinLnBrk="1"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맑은 고딕" panose="020B0503020000020004" pitchFamily="50" charset="-127"/>
                <a:ea typeface="+mn-ea"/>
                <a:cs typeface="+mn-cs"/>
              </a:defRPr>
            </a:lvl1pPr>
            <a:lvl2pPr marL="685800" indent="-228600" algn="l" defTabSz="914400" rtl="0" eaLnBrk="1" latinLnBrk="1"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맑은 고딕" panose="020B0503020000020004" pitchFamily="50" charset="-127"/>
                <a:ea typeface="+mn-ea"/>
                <a:cs typeface="+mn-cs"/>
              </a:defRPr>
            </a:lvl2pPr>
            <a:lvl3pPr marL="1143000" indent="-228600" algn="l" defTabSz="914400" rtl="0" eaLnBrk="1" latinLnBrk="1"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맑은 고딕" panose="020B0503020000020004" pitchFamily="50" charset="-127"/>
                <a:ea typeface="+mn-ea"/>
                <a:cs typeface="+mn-cs"/>
              </a:defRPr>
            </a:lvl3pPr>
            <a:lvl4pPr marL="1600200" indent="-228600" algn="l" defTabSz="914400" rtl="0" eaLnBrk="1" latinLnBrk="1"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맑은 고딕" panose="020B0503020000020004" pitchFamily="50" charset="-127"/>
                <a:ea typeface="+mn-ea"/>
                <a:cs typeface="+mn-cs"/>
              </a:defRPr>
            </a:lvl4pPr>
            <a:lvl5pPr marL="2057400" indent="-228600" algn="l" defTabSz="914400" rtl="0" eaLnBrk="1" latinLnBrk="1"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맑은 고딕" panose="020B0503020000020004" pitchFamily="50" charset="-127"/>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 객체 태깅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LabelImg(windows)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활용</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그릇을 제외한 음식 부분만 태깅</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단순작업</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많은 시간 소비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데이터 준비의 중요성</a:t>
            </a:r>
            <a:endPar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p:txBody>
      </p:sp>
      <p:pic>
        <p:nvPicPr>
          <p:cNvPr id="14" name="그림 13"/>
          <p:cNvPicPr>
            <a:picLocks noChangeAspect="1"/>
          </p:cNvPicPr>
          <p:nvPr/>
        </p:nvPicPr>
        <p:blipFill>
          <a:blip r:embed="rId3"/>
          <a:stretch>
            <a:fillRect/>
          </a:stretch>
        </p:blipFill>
        <p:spPr>
          <a:xfrm>
            <a:off x="1152525" y="3063921"/>
            <a:ext cx="3752849" cy="3355929"/>
          </a:xfrm>
          <a:prstGeom prst="rect">
            <a:avLst/>
          </a:prstGeom>
        </p:spPr>
      </p:pic>
      <p:pic>
        <p:nvPicPr>
          <p:cNvPr id="15" name="그림 14"/>
          <p:cNvPicPr>
            <a:picLocks noChangeAspect="1"/>
          </p:cNvPicPr>
          <p:nvPr/>
        </p:nvPicPr>
        <p:blipFill>
          <a:blip r:embed="rId4"/>
          <a:stretch>
            <a:fillRect/>
          </a:stretch>
        </p:blipFill>
        <p:spPr>
          <a:xfrm>
            <a:off x="5811520" y="3209208"/>
            <a:ext cx="6095999" cy="3131256"/>
          </a:xfrm>
          <a:prstGeom prst="rect">
            <a:avLst/>
          </a:prstGeom>
        </p:spPr>
      </p:pic>
      <p:sp>
        <p:nvSpPr>
          <p:cNvPr id="16" name="직사각형 15"/>
          <p:cNvSpPr/>
          <p:nvPr/>
        </p:nvSpPr>
        <p:spPr>
          <a:xfrm>
            <a:off x="8416631" y="6340464"/>
            <a:ext cx="1423788" cy="276999"/>
          </a:xfrm>
          <a:prstGeom prst="rect">
            <a:avLst/>
          </a:prstGeom>
        </p:spPr>
        <p:txBody>
          <a:bodyPr wrap="none">
            <a:spAutoFit/>
          </a:bodyPr>
          <a:lstStyle/>
          <a:p>
            <a:pPr algn="ct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&lt;LabelImg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작업화면</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&gt;</a:t>
            </a:r>
            <a:endParaRPr lang="ko-KR" altLang="en-US" sz="1200"/>
          </a:p>
        </p:txBody>
      </p:sp>
      <p:sp>
        <p:nvSpPr>
          <p:cNvPr id="17" name="직사각형 16"/>
          <p:cNvSpPr/>
          <p:nvPr/>
        </p:nvSpPr>
        <p:spPr>
          <a:xfrm>
            <a:off x="1709093" y="6340464"/>
            <a:ext cx="2646879" cy="276999"/>
          </a:xfrm>
          <a:prstGeom prst="rect">
            <a:avLst/>
          </a:prstGeom>
        </p:spPr>
        <p:txBody>
          <a:bodyPr wrap="none">
            <a:spAutoFit/>
          </a:bodyPr>
          <a:lstStyle/>
          <a:p>
            <a:pPr algn="ct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&lt;</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클래스별 수집데이터 및 최종 활용 데이터</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&gt;</a:t>
            </a:r>
            <a:endParaRPr lang="ko-KR" altLang="en-US" sz="1200"/>
          </a:p>
        </p:txBody>
      </p:sp>
    </p:spTree>
    <p:extLst>
      <p:ext uri="{BB962C8B-B14F-4D97-AF65-F5344CB8AC3E}">
        <p14:creationId xmlns:p14="http://schemas.microsoft.com/office/powerpoint/2010/main" val="161935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r>
              <a:rPr lang="en-US" altLang="ko-KR" noProof="1" smtClean="0">
                <a:latin typeface="서울남산 장체 B" panose="02020503020101020101" pitchFamily="18" charset="-127"/>
                <a:ea typeface="서울남산 장체 B" panose="02020503020101020101" pitchFamily="18" charset="-127"/>
              </a:rPr>
              <a:t>4. </a:t>
            </a:r>
            <a:r>
              <a:rPr lang="ko-KR" altLang="en-US" noProof="1" smtClean="0">
                <a:latin typeface="서울남산 장체 B" panose="02020503020101020101" pitchFamily="18" charset="-127"/>
                <a:ea typeface="서울남산 장체 B" panose="02020503020101020101" pitchFamily="18" charset="-127"/>
              </a:rPr>
              <a:t>객체 검출기 구현 결과</a:t>
            </a:r>
            <a:endParaRPr lang="ko-KR" altLang="en-US" dirty="0">
              <a:ea typeface="맑은 고딕" panose="020B0503020000020004" pitchFamily="50" charset="-127"/>
            </a:endParaRPr>
          </a:p>
        </p:txBody>
      </p:sp>
      <p:sp>
        <p:nvSpPr>
          <p:cNvPr id="3" name="내용 개체 틀 2"/>
          <p:cNvSpPr>
            <a:spLocks noGrp="1"/>
          </p:cNvSpPr>
          <p:nvPr>
            <p:ph idx="1"/>
          </p:nvPr>
        </p:nvSpPr>
        <p:spPr>
          <a:xfrm>
            <a:off x="838200" y="1825625"/>
            <a:ext cx="6715538" cy="4433752"/>
          </a:xfrm>
        </p:spPr>
        <p:txBody>
          <a:bodyPr rtlCol="0" anchor="t">
            <a:noAutofit/>
          </a:bodyPr>
          <a:lstStyle/>
          <a:p>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 전반적으로 우수한 성능을 보이는 것으로 판단됨</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mAP(Mean Average Precision) : 0.704</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AP (IoU=0.50) : 0.916</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AR (MaxDets=100) : 0.781</a:t>
            </a:r>
          </a:p>
          <a:p>
            <a:endPar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endParaRPr>
          </a:p>
          <a:p>
            <a:endPar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a:p>
            <a:endPar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endParaRPr>
          </a:p>
          <a:p>
            <a:endPar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p:txBody>
      </p:sp>
      <p:pic>
        <p:nvPicPr>
          <p:cNvPr id="5" name="그림 4"/>
          <p:cNvPicPr>
            <a:picLocks noChangeAspect="1"/>
          </p:cNvPicPr>
          <p:nvPr/>
        </p:nvPicPr>
        <p:blipFill rotWithShape="1">
          <a:blip r:embed="rId3"/>
          <a:srcRect l="19691" t="56158" r="41997" b="27870"/>
          <a:stretch/>
        </p:blipFill>
        <p:spPr>
          <a:xfrm>
            <a:off x="706028" y="3648118"/>
            <a:ext cx="5389972" cy="2122763"/>
          </a:xfrm>
          <a:prstGeom prst="rect">
            <a:avLst/>
          </a:prstGeom>
        </p:spPr>
      </p:pic>
      <p:pic>
        <p:nvPicPr>
          <p:cNvPr id="6" name="그림 5"/>
          <p:cNvPicPr>
            <a:picLocks noChangeAspect="1"/>
          </p:cNvPicPr>
          <p:nvPr/>
        </p:nvPicPr>
        <p:blipFill>
          <a:blip r:embed="rId4"/>
          <a:stretch>
            <a:fillRect/>
          </a:stretch>
        </p:blipFill>
        <p:spPr>
          <a:xfrm>
            <a:off x="6555155" y="2296845"/>
            <a:ext cx="5146718" cy="3474036"/>
          </a:xfrm>
          <a:prstGeom prst="rect">
            <a:avLst/>
          </a:prstGeom>
        </p:spPr>
      </p:pic>
      <p:cxnSp>
        <p:nvCxnSpPr>
          <p:cNvPr id="11" name="직선 연결선 10"/>
          <p:cNvCxnSpPr/>
          <p:nvPr/>
        </p:nvCxnSpPr>
        <p:spPr>
          <a:xfrm>
            <a:off x="767080" y="3971381"/>
            <a:ext cx="5257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767080" y="4144101"/>
            <a:ext cx="5257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767080" y="5261701"/>
            <a:ext cx="5257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flipV="1">
            <a:off x="10038080" y="2296845"/>
            <a:ext cx="0" cy="34740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2541420" y="5805100"/>
            <a:ext cx="1709122" cy="276999"/>
          </a:xfrm>
          <a:prstGeom prst="rect">
            <a:avLst/>
          </a:prstGeom>
        </p:spPr>
        <p:txBody>
          <a:bodyPr wrap="none">
            <a:spAutoFit/>
          </a:bodyPr>
          <a:lstStyle/>
          <a:p>
            <a:pPr algn="ct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&lt;</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최종 모델의 결과 메트릭</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&gt;</a:t>
            </a:r>
            <a:endParaRPr lang="ko-KR" altLang="en-US" sz="1200"/>
          </a:p>
        </p:txBody>
      </p:sp>
      <p:sp>
        <p:nvSpPr>
          <p:cNvPr id="18" name="직사각형 17"/>
          <p:cNvSpPr/>
          <p:nvPr/>
        </p:nvSpPr>
        <p:spPr>
          <a:xfrm>
            <a:off x="7082546" y="5805100"/>
            <a:ext cx="4091954" cy="276999"/>
          </a:xfrm>
          <a:prstGeom prst="rect">
            <a:avLst/>
          </a:prstGeom>
        </p:spPr>
        <p:txBody>
          <a:bodyPr wrap="none">
            <a:spAutoFit/>
          </a:bodyPr>
          <a:lstStyle/>
          <a:p>
            <a:pPr algn="ct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&lt;epoch</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에 따른 </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learning rate decay(</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상하반전</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와 </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loss, mAP, mAR</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&gt;</a:t>
            </a:r>
            <a:endParaRPr lang="ko-KR" altLang="en-US" sz="1200"/>
          </a:p>
        </p:txBody>
      </p:sp>
    </p:spTree>
    <p:extLst>
      <p:ext uri="{BB962C8B-B14F-4D97-AF65-F5344CB8AC3E}">
        <p14:creationId xmlns:p14="http://schemas.microsoft.com/office/powerpoint/2010/main" val="364039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r>
              <a:rPr lang="en-US" altLang="ko-KR" noProof="1" smtClean="0">
                <a:latin typeface="서울남산 장체 B" panose="02020503020101020101" pitchFamily="18" charset="-127"/>
                <a:ea typeface="서울남산 장체 B" panose="02020503020101020101" pitchFamily="18" charset="-127"/>
              </a:rPr>
              <a:t>4. </a:t>
            </a:r>
            <a:r>
              <a:rPr lang="ko-KR" altLang="en-US" noProof="1" smtClean="0">
                <a:latin typeface="서울남산 장체 B" panose="02020503020101020101" pitchFamily="18" charset="-127"/>
                <a:ea typeface="서울남산 장체 B" panose="02020503020101020101" pitchFamily="18" charset="-127"/>
              </a:rPr>
              <a:t>객체 검출기 구현 결과</a:t>
            </a:r>
            <a:endParaRPr lang="ko-KR" altLang="en-US" dirty="0">
              <a:ea typeface="맑은 고딕" panose="020B0503020000020004" pitchFamily="50" charset="-127"/>
            </a:endParaRPr>
          </a:p>
        </p:txBody>
      </p:sp>
      <p:sp>
        <p:nvSpPr>
          <p:cNvPr id="3" name="내용 개체 틀 2"/>
          <p:cNvSpPr>
            <a:spLocks noGrp="1"/>
          </p:cNvSpPr>
          <p:nvPr>
            <p:ph idx="1"/>
          </p:nvPr>
        </p:nvSpPr>
        <p:spPr>
          <a:xfrm>
            <a:off x="838200" y="1825625"/>
            <a:ext cx="5257800" cy="4433752"/>
          </a:xfrm>
        </p:spPr>
        <p:txBody>
          <a:bodyPr rtlCol="0" anchor="ctr">
            <a:normAutofit/>
          </a:bodyPr>
          <a:lstStyle/>
          <a:p>
            <a:r>
              <a:rPr lang="ko-KR" altLang="en-US" b="1" noProof="1">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첫번째 </a:t>
            </a:r>
            <a:r>
              <a:rPr lang="en-US" altLang="ko-KR" b="1" noProof="1">
                <a:solidFill>
                  <a:schemeClr val="accent1">
                    <a:lumMod val="50000"/>
                  </a:schemeClr>
                </a:solidFill>
                <a:latin typeface="서울남산 장체 B" panose="02020503020101020101" pitchFamily="18" charset="-127"/>
                <a:ea typeface="서울남산 장체 B" panose="02020503020101020101" pitchFamily="18" charset="-127"/>
              </a:rPr>
              <a:t>Object </a:t>
            </a:r>
            <a:r>
              <a:rPr lang="ko-KR" altLang="en-US" b="1" noProof="1">
                <a:solidFill>
                  <a:schemeClr val="accent1">
                    <a:lumMod val="50000"/>
                  </a:schemeClr>
                </a:solidFill>
                <a:latin typeface="서울남산 장체 B" panose="02020503020101020101" pitchFamily="18" charset="-127"/>
                <a:ea typeface="서울남산 장체 B" panose="02020503020101020101" pitchFamily="18" charset="-127"/>
              </a:rPr>
              <a:t>기준 </a:t>
            </a:r>
            <a:r>
              <a:rPr lang="en-US" altLang="ko-KR" b="1" noProof="1">
                <a:solidFill>
                  <a:schemeClr val="accent1">
                    <a:lumMod val="50000"/>
                  </a:schemeClr>
                </a:solidFill>
                <a:latin typeface="서울남산 장체 B" panose="02020503020101020101" pitchFamily="18" charset="-127"/>
                <a:ea typeface="서울남산 장체 B" panose="02020503020101020101" pitchFamily="18" charset="-127"/>
              </a:rPr>
              <a:t>Test Accuracy :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79.7%</a:t>
            </a:r>
            <a:r>
              <a:rPr lang="en-US" altLang="ko-KR" b="1" noProof="1">
                <a:solidFill>
                  <a:srgbClr val="FF0000"/>
                </a:solidFill>
                <a:latin typeface="서울남산 장체 B" panose="02020503020101020101" pitchFamily="18" charset="-127"/>
                <a:ea typeface="서울남산 장체 B" panose="02020503020101020101" pitchFamily="18" charset="-127"/>
              </a:rPr>
              <a:t/>
            </a:r>
            <a:br>
              <a:rPr lang="en-US" altLang="ko-KR" b="1" noProof="1">
                <a:solidFill>
                  <a:srgbClr val="FF0000"/>
                </a:solidFill>
                <a:latin typeface="서울남산 장체 B" panose="02020503020101020101" pitchFamily="18" charset="-127"/>
                <a:ea typeface="서울남산 장체 B" panose="02020503020101020101" pitchFamily="18" charset="-127"/>
              </a:rPr>
            </a:b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- 300</a:t>
            </a:r>
            <a:r>
              <a:rPr lang="ko-KR" altLang="en-US" noProof="1">
                <a:solidFill>
                  <a:schemeClr val="accent1">
                    <a:lumMod val="50000"/>
                  </a:schemeClr>
                </a:solidFill>
                <a:latin typeface="서울남산 장체 B" panose="02020503020101020101" pitchFamily="18" charset="-127"/>
                <a:ea typeface="서울남산 장체 B" panose="02020503020101020101" pitchFamily="18" charset="-127"/>
              </a:rPr>
              <a:t>개 </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Test Data </a:t>
            </a:r>
            <a:r>
              <a:rPr lang="ko-KR" altLang="en-US" noProof="1">
                <a:solidFill>
                  <a:schemeClr val="accent1">
                    <a:lumMod val="50000"/>
                  </a:schemeClr>
                </a:solidFill>
                <a:latin typeface="서울남산 장체 B" panose="02020503020101020101" pitchFamily="18" charset="-127"/>
                <a:ea typeface="서울남산 장체 B" panose="02020503020101020101" pitchFamily="18" charset="-127"/>
              </a:rPr>
              <a:t>중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score 0.9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이상으로 분류 성공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239</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개</a:t>
            </a: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데이터가 다양하고 수가 많지 않아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test set</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에 영향을 받음</a:t>
            </a:r>
            <a:endPar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a:p>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 클래스 분류 오류 </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23</a:t>
            </a:r>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건</a:t>
            </a:r>
            <a: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b="1"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갈비찜</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똠양꿍은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3</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개 이상 오분류</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 규동</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나시고렝은 상호 오분류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빈대떡을 후라이드치킨으로 오분류 </a:t>
            </a:r>
            <a:r>
              <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rPr>
              <a:t>2</a:t>
            </a:r>
            <a:r>
              <a:rPr lang="ko-KR" altLang="en-US" noProof="1" smtClean="0">
                <a:solidFill>
                  <a:schemeClr val="accent1">
                    <a:lumMod val="50000"/>
                  </a:schemeClr>
                </a:solidFill>
                <a:latin typeface="서울남산 장체 B" panose="02020503020101020101" pitchFamily="18" charset="-127"/>
                <a:ea typeface="서울남산 장체 B" panose="02020503020101020101" pitchFamily="18" charset="-127"/>
              </a:rPr>
              <a:t>건</a:t>
            </a:r>
            <a:endParaRPr lang="en-US" altLang="ko-KR"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a:p>
            <a:r>
              <a:rPr lang="ko-KR" altLang="en-US" b="1" noProof="1" smtClean="0">
                <a:solidFill>
                  <a:schemeClr val="accent1">
                    <a:lumMod val="50000"/>
                  </a:schemeClr>
                </a:solidFill>
                <a:latin typeface="서울남산 장체 B" panose="02020503020101020101" pitchFamily="18" charset="-127"/>
                <a:ea typeface="서울남산 장체 B" panose="02020503020101020101" pitchFamily="18" charset="-127"/>
              </a:rPr>
              <a:t>■ 음식 객체 검출의 어려움</a:t>
            </a:r>
            <a:r>
              <a:rPr lang="en-US" altLang="ko-KR" b="1" noProof="1" smtClean="0">
                <a:solidFill>
                  <a:srgbClr val="FF0000"/>
                </a:solidFill>
                <a:latin typeface="서울남산 장체 B" panose="02020503020101020101" pitchFamily="18" charset="-127"/>
                <a:ea typeface="서울남산 장체 B" panose="02020503020101020101" pitchFamily="18" charset="-127"/>
              </a:rPr>
              <a:t/>
            </a:r>
            <a:br>
              <a:rPr lang="en-US" altLang="ko-KR" b="1" noProof="1" smtClean="0">
                <a:solidFill>
                  <a:srgbClr val="FF0000"/>
                </a:solidFill>
                <a:latin typeface="서울남산 장체 B" panose="02020503020101020101" pitchFamily="18" charset="-127"/>
                <a:ea typeface="서울남산 장체 B" panose="02020503020101020101" pitchFamily="18" charset="-127"/>
              </a:rPr>
            </a:br>
            <a:r>
              <a:rPr lang="en-US" altLang="ko-KR" sz="1400" noProof="1">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  - </a:t>
            </a:r>
            <a:r>
              <a:rPr lang="ko-KR" altLang="en-US"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같은 음식도 디스플레이에 따라 천차만별</a:t>
            </a:r>
            <a:r>
              <a:rPr lang="en-US" altLang="ko-KR" sz="1400" noProof="1">
                <a:solidFill>
                  <a:schemeClr val="accent1">
                    <a:lumMod val="50000"/>
                  </a:schemeClr>
                </a:solidFill>
                <a:latin typeface="서울남산 장체 B" panose="02020503020101020101" pitchFamily="18" charset="-127"/>
                <a:ea typeface="서울남산 장체 B" panose="02020503020101020101" pitchFamily="18" charset="-127"/>
              </a:rPr>
              <a:t/>
            </a:r>
            <a:br>
              <a:rPr lang="en-US" altLang="ko-KR" sz="1400" noProof="1">
                <a:solidFill>
                  <a:schemeClr val="accent1">
                    <a:lumMod val="50000"/>
                  </a:schemeClr>
                </a:solidFill>
                <a:latin typeface="서울남산 장체 B" panose="02020503020101020101" pitchFamily="18" charset="-127"/>
                <a:ea typeface="서울남산 장체 B" panose="02020503020101020101" pitchFamily="18" charset="-127"/>
              </a:rPr>
            </a:br>
            <a:r>
              <a:rPr lang="en-US" altLang="ko-KR" sz="1400" noProof="1">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noProof="1">
                <a:solidFill>
                  <a:schemeClr val="accent1">
                    <a:lumMod val="50000"/>
                  </a:schemeClr>
                </a:solidFill>
                <a:latin typeface="서울남산 장체 B" panose="02020503020101020101" pitchFamily="18" charset="-127"/>
                <a:ea typeface="서울남산 장체 B" panose="02020503020101020101" pitchFamily="18" charset="-127"/>
              </a:rPr>
              <a:t> </a:t>
            </a:r>
            <a:r>
              <a:rPr lang="en-US" altLang="ko-KR"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전형적인</a:t>
            </a:r>
            <a:r>
              <a:rPr lang="en-US" altLang="ko-KR"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클래스의 특징은 있으나 </a:t>
            </a:r>
            <a:r>
              <a:rPr lang="en-US" altLang="ko-KR"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variation</a:t>
            </a:r>
            <a:r>
              <a:rPr lang="ko-KR" altLang="en-US"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이</a:t>
            </a:r>
            <a:r>
              <a:rPr lang="en-US" altLang="ko-KR"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400" noProof="1" smtClean="0">
                <a:solidFill>
                  <a:schemeClr val="accent1">
                    <a:lumMod val="50000"/>
                  </a:schemeClr>
                </a:solidFill>
                <a:latin typeface="서울남산 장체 B" panose="02020503020101020101" pitchFamily="18" charset="-127"/>
                <a:ea typeface="서울남산 장체 B" panose="02020503020101020101" pitchFamily="18" charset="-127"/>
              </a:rPr>
              <a:t>높다</a:t>
            </a:r>
            <a:endParaRPr lang="en-US" altLang="ko-KR" sz="1800" noProof="1" smtClean="0">
              <a:solidFill>
                <a:schemeClr val="accent1">
                  <a:lumMod val="50000"/>
                </a:schemeClr>
              </a:solidFill>
              <a:latin typeface="서울남산 장체 B" panose="02020503020101020101" pitchFamily="18" charset="-127"/>
              <a:ea typeface="서울남산 장체 B" panose="02020503020101020101" pitchFamily="18" charset="-127"/>
            </a:endParaRPr>
          </a:p>
        </p:txBody>
      </p:sp>
      <p:pic>
        <p:nvPicPr>
          <p:cNvPr id="11" name="그림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808163"/>
            <a:ext cx="2355122" cy="2346959"/>
          </a:xfrm>
          <a:prstGeom prst="rect">
            <a:avLst/>
          </a:prstGeom>
        </p:spPr>
      </p:pic>
      <p:pic>
        <p:nvPicPr>
          <p:cNvPr id="12" name="그림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5599" y="1808163"/>
            <a:ext cx="2355122" cy="2346959"/>
          </a:xfrm>
          <a:prstGeom prst="rect">
            <a:avLst/>
          </a:prstGeom>
        </p:spPr>
      </p:pic>
      <p:pic>
        <p:nvPicPr>
          <p:cNvPr id="13" name="그림 12"/>
          <p:cNvPicPr>
            <a:picLocks noChangeAspect="1"/>
          </p:cNvPicPr>
          <p:nvPr/>
        </p:nvPicPr>
        <p:blipFill>
          <a:blip r:embed="rId5"/>
          <a:stretch>
            <a:fillRect/>
          </a:stretch>
        </p:blipFill>
        <p:spPr>
          <a:xfrm>
            <a:off x="5750560" y="4549556"/>
            <a:ext cx="2783840" cy="1857174"/>
          </a:xfrm>
          <a:prstGeom prst="rect">
            <a:avLst/>
          </a:prstGeom>
        </p:spPr>
      </p:pic>
      <p:pic>
        <p:nvPicPr>
          <p:cNvPr id="14" name="그림 13"/>
          <p:cNvPicPr>
            <a:picLocks noChangeAspect="1"/>
          </p:cNvPicPr>
          <p:nvPr/>
        </p:nvPicPr>
        <p:blipFill>
          <a:blip r:embed="rId6"/>
          <a:stretch>
            <a:fillRect/>
          </a:stretch>
        </p:blipFill>
        <p:spPr>
          <a:xfrm>
            <a:off x="8703299" y="4549556"/>
            <a:ext cx="2792742" cy="1857173"/>
          </a:xfrm>
          <a:prstGeom prst="rect">
            <a:avLst/>
          </a:prstGeom>
        </p:spPr>
      </p:pic>
      <p:sp>
        <p:nvSpPr>
          <p:cNvPr id="15" name="직사각형 14"/>
          <p:cNvSpPr/>
          <p:nvPr/>
        </p:nvSpPr>
        <p:spPr>
          <a:xfrm>
            <a:off x="6521633" y="6406729"/>
            <a:ext cx="4196983" cy="276999"/>
          </a:xfrm>
          <a:prstGeom prst="rect">
            <a:avLst/>
          </a:prstGeom>
        </p:spPr>
        <p:txBody>
          <a:bodyPr wrap="none">
            <a:spAutoFit/>
          </a:bodyPr>
          <a:lstStyle/>
          <a:p>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&lt;</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오분류 사례 </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좌</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족발 </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후라이드치킨</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우</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갈비찜 </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카레라이스</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&gt;</a:t>
            </a:r>
            <a:endParaRPr lang="ko-KR" altLang="en-US" sz="1200"/>
          </a:p>
        </p:txBody>
      </p:sp>
      <p:sp>
        <p:nvSpPr>
          <p:cNvPr id="16" name="직사각형 15"/>
          <p:cNvSpPr/>
          <p:nvPr/>
        </p:nvSpPr>
        <p:spPr>
          <a:xfrm>
            <a:off x="7058638" y="4134057"/>
            <a:ext cx="3122971" cy="276999"/>
          </a:xfrm>
          <a:prstGeom prst="rect">
            <a:avLst/>
          </a:prstGeom>
        </p:spPr>
        <p:txBody>
          <a:bodyPr wrap="none">
            <a:spAutoFit/>
          </a:bodyPr>
          <a:lstStyle/>
          <a:p>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&lt;confusion matrix : (</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좌</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정답 포함 </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우</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a:t>
            </a:r>
            <a:r>
              <a:rPr lang="ko-KR" altLang="en-US" sz="1200" noProof="1" smtClean="0">
                <a:solidFill>
                  <a:schemeClr val="accent1">
                    <a:lumMod val="50000"/>
                  </a:schemeClr>
                </a:solidFill>
                <a:latin typeface="서울남산 장체 B" panose="02020503020101020101" pitchFamily="18" charset="-127"/>
                <a:ea typeface="서울남산 장체 B" panose="02020503020101020101" pitchFamily="18" charset="-127"/>
              </a:rPr>
              <a:t>정답 제외</a:t>
            </a:r>
            <a:r>
              <a:rPr lang="en-US" altLang="ko-KR" sz="1200" noProof="1" smtClean="0">
                <a:solidFill>
                  <a:schemeClr val="accent1">
                    <a:lumMod val="50000"/>
                  </a:schemeClr>
                </a:solidFill>
                <a:latin typeface="서울남산 장체 B" panose="02020503020101020101" pitchFamily="18" charset="-127"/>
                <a:ea typeface="서울남산 장체 B" panose="02020503020101020101" pitchFamily="18" charset="-127"/>
                <a:sym typeface="Wingdings" panose="05000000000000000000" pitchFamily="2" charset="2"/>
              </a:rPr>
              <a:t>&gt;</a:t>
            </a:r>
            <a:endParaRPr lang="ko-KR" altLang="en-US" sz="1200"/>
          </a:p>
        </p:txBody>
      </p:sp>
    </p:spTree>
    <p:extLst>
      <p:ext uri="{BB962C8B-B14F-4D97-AF65-F5344CB8AC3E}">
        <p14:creationId xmlns:p14="http://schemas.microsoft.com/office/powerpoint/2010/main" val="2302439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909703_TF02923944" id="{E39B9DA7-608D-440B-A673-5271B8D8A3D9}" vid="{81730434-212A-4DAB-BE5E-F113D1C295FC}"/>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documentManagement/types"/>
    <ds:schemaRef ds:uri="http://purl.org/dc/elements/1.1/"/>
    <ds:schemaRef ds:uri="http://www.w3.org/XML/1998/namespace"/>
    <ds:schemaRef ds:uri="4873beb7-5857-4685-be1f-d57550cc96cc"/>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PowerPoint 시작(2)</Template>
  <TotalTime>10661</TotalTime>
  <Words>333</Words>
  <Application>Microsoft Office PowerPoint</Application>
  <PresentationFormat>와이드스크린</PresentationFormat>
  <Paragraphs>71</Paragraphs>
  <Slides>8</Slides>
  <Notes>8</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8</vt:i4>
      </vt:variant>
    </vt:vector>
  </HeadingPairs>
  <TitlesOfParts>
    <vt:vector size="15" baseType="lpstr">
      <vt:lpstr>맑은 고딕</vt:lpstr>
      <vt:lpstr>서울남산 장체 B</vt:lpstr>
      <vt:lpstr>서울남산체 B</vt:lpstr>
      <vt:lpstr>Arial</vt:lpstr>
      <vt:lpstr>Segoe UI</vt:lpstr>
      <vt:lpstr>Wingdings</vt:lpstr>
      <vt:lpstr>WelcomeDoc</vt:lpstr>
      <vt:lpstr>신경회로망특론 Term-Project 완료보고서 - FooDetector : 음식 객체 검출기 구현</vt:lpstr>
      <vt:lpstr>목차</vt:lpstr>
      <vt:lpstr>1. 프로젝트 개요</vt:lpstr>
      <vt:lpstr>2. 객체 검출기 아키텍처 : Faster R-CNN on PyTorch</vt:lpstr>
      <vt:lpstr>2. 객체 검출기 아키텍처 : Faster R-CNN on PyTorch</vt:lpstr>
      <vt:lpstr>3. 데이터 수집 및 객체 태깅</vt:lpstr>
      <vt:lpstr>4. 객체 검출기 구현 결과</vt:lpstr>
      <vt:lpstr>4. 객체 검출기 구현 결과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신경회로망특론 Term-Project 제안서 : (제목__)</dc:title>
  <dc:creator>HWAN2</dc:creator>
  <cp:keywords/>
  <cp:lastModifiedBy>POSCOUSER</cp:lastModifiedBy>
  <cp:revision>73</cp:revision>
  <dcterms:created xsi:type="dcterms:W3CDTF">2020-05-07T03:04:12Z</dcterms:created>
  <dcterms:modified xsi:type="dcterms:W3CDTF">2020-06-25T13:59:56Z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