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9C0ED71-0DE9-4ACF-BC26-8803D30C5432}">
          <p14:sldIdLst>
            <p14:sldId id="256"/>
            <p14:sldId id="28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01E"/>
    <a:srgbClr val="8DEB7C"/>
    <a:srgbClr val="A0F090"/>
    <a:srgbClr val="D0F8C8"/>
    <a:srgbClr val="1FD600"/>
    <a:srgbClr val="3CDC1E"/>
    <a:srgbClr val="50FF28"/>
    <a:srgbClr val="50FF14"/>
    <a:srgbClr val="28C864"/>
    <a:srgbClr val="14D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516E-78C3-4DB3-A832-248516D2F4FB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NSI - Première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0327-8CF4-4E01-B8DD-F679FE540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11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DEAE-EF10-42A3-89AC-B61D6956A9E0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NSI - Première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57C29-3BD2-419C-8F30-A57AE144E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7472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5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5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4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6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0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7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51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6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0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5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B08D7A-0E46-4D74-B5F0-C29D6C2DB6FE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9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25D-6260-49B1-BFE0-4F3803C16466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1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931B-2E9B-43CC-9D61-F3CE2BC86065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6E7-6975-4D16-9979-FD0B02ABEE2B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4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BE045-A0AD-4116-859C-DFCE40616B72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63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EA7E-D51C-4FFC-9C18-F420A302AEF5}" type="datetime1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1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412-8CCB-438C-8765-E47C463E175E}" type="datetime1">
              <a:rPr lang="fr-FR" smtClean="0"/>
              <a:t>01/04/2020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3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1D53-B33A-4CAB-AEBC-C72F0DEF4A1F}" type="datetime1">
              <a:rPr lang="fr-FR" smtClean="0"/>
              <a:t>01/04/2020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CAD0-2519-4A6A-9175-5CDA6ED9D706}" type="datetime1">
              <a:rPr lang="fr-FR" smtClean="0"/>
              <a:t>01/04/2020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C2647-3F8C-4209-85A5-CBBA6B585320}" type="datetime1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0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3BE337-CBFA-4F8F-B117-177A4FD82CA3}" type="datetime1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1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8EC258-872D-4810-A823-3E363DC79A85}" type="datetime1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8DE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244600" y="13970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Thème 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800" dirty="0" smtClean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Programmation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44600" y="2839710"/>
            <a:ext cx="967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Langage Python</a:t>
            </a:r>
          </a:p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</a:p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Tests conditionnels</a:t>
            </a:r>
          </a:p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Boucles</a:t>
            </a: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53069" y="6524200"/>
            <a:ext cx="185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21554"/>
              </p:ext>
            </p:extLst>
          </p:nvPr>
        </p:nvGraphicFramePr>
        <p:xfrm>
          <a:off x="44970" y="6464240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>
                    <a:solidFill>
                      <a:srgbClr val="3CDC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3CDC1E"/>
                          </a:solidFill>
                        </a:rPr>
                        <a:t>N</a:t>
                      </a:r>
                      <a:endParaRPr lang="fr-FR" dirty="0">
                        <a:solidFill>
                          <a:srgbClr val="3CDC1E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>
                    <a:solidFill>
                      <a:srgbClr val="3CDC1E"/>
                    </a:solidFill>
                  </a:tcPr>
                </a:tc>
              </a:tr>
            </a:tbl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04" y="-15914"/>
            <a:ext cx="1806896" cy="6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Premier niveau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(2)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Retour à la carte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Carte du niveau actuel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Contrôles (Zoom, audio)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Cliquez sur « Démarrer le jeu »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2" y="2000250"/>
            <a:ext cx="5086350" cy="2857500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3028950" y="2514600"/>
            <a:ext cx="1400175" cy="128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729037" y="3364706"/>
            <a:ext cx="1400175" cy="128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874077" y="3970338"/>
            <a:ext cx="555047" cy="3333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Premier niveau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(3)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Liste des </a:t>
            </a:r>
            <a:r>
              <a:rPr lang="fr-FR" dirty="0" smtClean="0"/>
              <a:t>instructions </a:t>
            </a:r>
            <a:r>
              <a:rPr lang="fr-FR" dirty="0"/>
              <a:t>possibles</a:t>
            </a:r>
          </a:p>
          <a:p>
            <a:pPr marL="0" indent="0">
              <a:buNone/>
            </a:pPr>
            <a:r>
              <a:rPr lang="fr-FR" dirty="0" smtClean="0"/>
              <a:t>Objectif du niveau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Aide</a:t>
            </a:r>
          </a:p>
          <a:p>
            <a:pPr marL="0" indent="0" algn="r">
              <a:buNone/>
            </a:pPr>
            <a:r>
              <a:rPr lang="fr-FR" dirty="0" smtClean="0"/>
              <a:t>Zone de programmation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2000250"/>
            <a:ext cx="5086350" cy="2857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3117273" y="2272145"/>
            <a:ext cx="435552" cy="387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615500" y="3484420"/>
            <a:ext cx="2006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6327199" y="1928669"/>
            <a:ext cx="118051" cy="849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827818" y="3429000"/>
            <a:ext cx="1537856" cy="526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000250"/>
            <a:ext cx="6457950" cy="2857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Premier niveau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(3)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smtClean="0"/>
              <a:t>Vous proposez votre code dans la z</a:t>
            </a:r>
            <a:r>
              <a:rPr lang="fr-FR" dirty="0" smtClean="0"/>
              <a:t>one de programmation</a:t>
            </a:r>
          </a:p>
          <a:p>
            <a:pPr marL="0" indent="0" algn="r">
              <a:buNone/>
            </a:pPr>
            <a:endParaRPr lang="fr-FR" dirty="0" smtClean="0"/>
          </a:p>
          <a:p>
            <a:pPr marL="0" indent="0" algn="r">
              <a:buNone/>
            </a:pPr>
            <a:endParaRPr lang="fr-FR" dirty="0"/>
          </a:p>
          <a:p>
            <a:pPr marL="0" indent="0" algn="r">
              <a:buNone/>
            </a:pPr>
            <a:endParaRPr lang="fr-FR" dirty="0" smtClean="0"/>
          </a:p>
          <a:p>
            <a:pPr marL="0" indent="0" algn="r">
              <a:buNone/>
            </a:pPr>
            <a:r>
              <a:rPr lang="fr-FR" dirty="0" smtClean="0"/>
              <a:t>Ensuite, vous cliquez</a:t>
            </a:r>
            <a:br>
              <a:rPr lang="fr-FR" dirty="0" smtClean="0"/>
            </a:br>
            <a:r>
              <a:rPr lang="fr-FR" dirty="0" smtClean="0"/>
              <a:t>s</a:t>
            </a:r>
            <a:r>
              <a:rPr lang="fr-FR" dirty="0" smtClean="0"/>
              <a:t>ur « Exécuter »</a:t>
            </a:r>
          </a:p>
          <a:p>
            <a:pPr marL="0" indent="0" algn="r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smtClean="0"/>
              <a:t>Un curseur suit la </a:t>
            </a:r>
            <a:br>
              <a:rPr lang="fr-FR" dirty="0" smtClean="0"/>
            </a:br>
            <a:r>
              <a:rPr lang="fr-FR" dirty="0" smtClean="0"/>
              <a:t>lecture des instructions.</a:t>
            </a:r>
          </a:p>
          <a:p>
            <a:pPr marL="0" indent="0" algn="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Enfin, vous cliquez sur « Terminé » pour passer aux niveaux suivants.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445251" y="1928669"/>
            <a:ext cx="398894" cy="731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633855" y="3484420"/>
            <a:ext cx="1953491" cy="685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000250"/>
            <a:ext cx="6457950" cy="2857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Suivi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J’ai la possibilité de suivre individuellement la progression de chaque participant.</a:t>
            </a:r>
          </a:p>
          <a:p>
            <a:pPr marL="0" indent="0">
              <a:buNone/>
            </a:pPr>
            <a:r>
              <a:rPr lang="fr-FR" dirty="0" smtClean="0"/>
              <a:t>N’hésitez pas à me contacter si vous rencontrez des problèmes.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J’invite les élèves qui désirent suivre l’option NSI de faire au moins les 3 </a:t>
            </a:r>
            <a:r>
              <a:rPr lang="fr-FR" smtClean="0"/>
              <a:t>premiers mondes.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445251" y="1928669"/>
            <a:ext cx="398894" cy="731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633855" y="3484420"/>
            <a:ext cx="1953491" cy="685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2000250"/>
            <a:ext cx="7029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Objectifs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Vous allez vous connecter à </a:t>
            </a:r>
            <a:r>
              <a:rPr lang="fr-FR" b="1" dirty="0" smtClean="0"/>
              <a:t>Code Combat </a:t>
            </a:r>
            <a:r>
              <a:rPr lang="fr-FR" dirty="0" smtClean="0"/>
              <a:t>pour apprendre les bases de la programmation avec le langage Python.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 site va  vous permettre d’acquérir des compétences de façon ludique.</a:t>
            </a:r>
          </a:p>
          <a:p>
            <a:pPr marL="0" indent="0">
              <a:buNone/>
            </a:pPr>
            <a:r>
              <a:rPr lang="fr-FR" dirty="0" smtClean="0"/>
              <a:t>Vous allez découvrir les notions d’</a:t>
            </a:r>
            <a:r>
              <a:rPr lang="fr-FR" b="1" dirty="0" smtClean="0"/>
              <a:t>instruction</a:t>
            </a:r>
            <a:r>
              <a:rPr lang="fr-FR" dirty="0" smtClean="0"/>
              <a:t>, d’</a:t>
            </a:r>
            <a:r>
              <a:rPr lang="fr-FR" b="1" dirty="0" smtClean="0"/>
              <a:t>indentation</a:t>
            </a:r>
            <a:r>
              <a:rPr lang="fr-FR" dirty="0" smtClean="0"/>
              <a:t>, de </a:t>
            </a:r>
            <a:r>
              <a:rPr lang="fr-FR" b="1" dirty="0" smtClean="0"/>
              <a:t>variable</a:t>
            </a:r>
            <a:r>
              <a:rPr lang="fr-FR" dirty="0" smtClean="0"/>
              <a:t>, de </a:t>
            </a:r>
            <a:r>
              <a:rPr lang="fr-FR" b="1" dirty="0" smtClean="0"/>
              <a:t>test</a:t>
            </a:r>
            <a:r>
              <a:rPr lang="fr-FR" dirty="0" smtClean="0"/>
              <a:t> et de </a:t>
            </a:r>
            <a:r>
              <a:rPr lang="fr-FR" b="1" dirty="0" smtClean="0"/>
              <a:t>boucle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Toutes ces compétences seront nécessaires pour bien appréhender la suite de notre travail en SNT.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7" y="1271587"/>
            <a:ext cx="2295525" cy="6572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45" y="3778250"/>
            <a:ext cx="5123151" cy="2704742"/>
          </a:xfrm>
          <a:prstGeom prst="rect">
            <a:avLst/>
          </a:prstGeom>
        </p:spPr>
      </p:pic>
      <p:sp>
        <p:nvSpPr>
          <p:cNvPr id="42" name="Espace réservé du contenu 2"/>
          <p:cNvSpPr txBox="1">
            <a:spLocks/>
          </p:cNvSpPr>
          <p:nvPr/>
        </p:nvSpPr>
        <p:spPr>
          <a:xfrm>
            <a:off x="939800" y="3803650"/>
            <a:ext cx="5679641" cy="27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Au rythme d’une heure trente d’activité par semaine vous devriez très vite finir le premier monde.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Il est particulièrement bien fait et pour cette période de confinement il est ouvert à tous.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Bon jeu! Bon code !</a:t>
            </a:r>
            <a:endParaRPr lang="fr-FR" dirty="0" smtClean="0"/>
          </a:p>
        </p:txBody>
      </p:sp>
      <p:sp>
        <p:nvSpPr>
          <p:cNvPr id="23" name="Forme libre 22"/>
          <p:cNvSpPr/>
          <p:nvPr/>
        </p:nvSpPr>
        <p:spPr>
          <a:xfrm>
            <a:off x="7924800" y="4073672"/>
            <a:ext cx="3796145" cy="1870165"/>
          </a:xfrm>
          <a:custGeom>
            <a:avLst/>
            <a:gdLst>
              <a:gd name="connsiteX0" fmla="*/ 0 w 3796145"/>
              <a:gd name="connsiteY0" fmla="*/ 1704109 h 1870165"/>
              <a:gd name="connsiteX1" fmla="*/ 983673 w 3796145"/>
              <a:gd name="connsiteY1" fmla="*/ 1773382 h 1870165"/>
              <a:gd name="connsiteX2" fmla="*/ 3172691 w 3796145"/>
              <a:gd name="connsiteY2" fmla="*/ 554182 h 1870165"/>
              <a:gd name="connsiteX3" fmla="*/ 3796145 w 3796145"/>
              <a:gd name="connsiteY3" fmla="*/ 0 h 187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145" h="1870165">
                <a:moveTo>
                  <a:pt x="0" y="1704109"/>
                </a:moveTo>
                <a:cubicBezTo>
                  <a:pt x="227445" y="1834572"/>
                  <a:pt x="454891" y="1965036"/>
                  <a:pt x="983673" y="1773382"/>
                </a:cubicBezTo>
                <a:cubicBezTo>
                  <a:pt x="1512455" y="1581728"/>
                  <a:pt x="2703946" y="849746"/>
                  <a:pt x="3172691" y="554182"/>
                </a:cubicBezTo>
                <a:cubicBezTo>
                  <a:pt x="3641436" y="258618"/>
                  <a:pt x="3718790" y="129309"/>
                  <a:pt x="3796145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Créer un compte (1)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suivant le lien mis sur </a:t>
            </a:r>
            <a:r>
              <a:rPr lang="fr-FR" dirty="0" err="1" smtClean="0"/>
              <a:t>Pronote</a:t>
            </a:r>
            <a:r>
              <a:rPr lang="fr-FR" dirty="0" smtClean="0"/>
              <a:t>, vous tombez sur cette page.</a:t>
            </a:r>
          </a:p>
          <a:p>
            <a:pPr marL="0" indent="0">
              <a:buNone/>
            </a:pPr>
            <a:r>
              <a:rPr lang="fr-FR" dirty="0" smtClean="0"/>
              <a:t>Cliquez sur « Continuer »</a:t>
            </a:r>
            <a:r>
              <a:rPr lang="fr-FR" dirty="0" smtClean="0"/>
              <a:t>	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2000250"/>
            <a:ext cx="5133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Créer un compte (2)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Cochez la case et cliquez sur « Continuer »</a:t>
            </a:r>
            <a:r>
              <a:rPr lang="fr-FR" dirty="0" smtClean="0"/>
              <a:t>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000250"/>
            <a:ext cx="5181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Créer un compte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(3)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Sélectionnez l’inscription via Google ou Facebook si possédez un compte.</a:t>
            </a:r>
          </a:p>
          <a:p>
            <a:pPr marL="0" indent="0">
              <a:buNone/>
            </a:pPr>
            <a:r>
              <a:rPr lang="fr-FR" dirty="0"/>
              <a:t>Sinon, </a:t>
            </a:r>
            <a:r>
              <a:rPr lang="fr-FR" dirty="0" smtClean="0"/>
              <a:t>complétez </a:t>
            </a:r>
            <a:r>
              <a:rPr lang="fr-FR" dirty="0"/>
              <a:t>les champs </a:t>
            </a:r>
            <a:r>
              <a:rPr lang="fr-FR" dirty="0" smtClean="0"/>
              <a:t>du formulaire: Un </a:t>
            </a:r>
            <a:r>
              <a:rPr lang="fr-FR" dirty="0" smtClean="0"/>
              <a:t>mail sera nécessaire. Si vous n’en possédez pas un et si vous ne pouvez pas utilisez celui de vos parents, je peux vous aider pour en créez un.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Mettez bien votre nom pour que je puisse suivre et valider votre progression.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Cliquez sur « Créer un compte »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7" y="2000250"/>
            <a:ext cx="5000625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87" y="2025650"/>
            <a:ext cx="5000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Créer un compte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(4)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Sélectionnez votre avatar et cliquez sur « Prochain »</a:t>
            </a:r>
            <a:r>
              <a:rPr lang="fr-FR" dirty="0" smtClean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Vous pourrez en changer en cours de partie.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2000250"/>
            <a:ext cx="4981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Créer un compte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(5)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Important: Notez bien les informations de cette page.</a:t>
            </a:r>
          </a:p>
          <a:p>
            <a:pPr marL="0" indent="0">
              <a:buNone/>
            </a:pPr>
            <a:r>
              <a:rPr lang="fr-FR" dirty="0" smtClean="0"/>
              <a:t>Puis, cliquez sur « Commencer à jouer »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000250"/>
            <a:ext cx="4914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Débuter le  jeu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Cliquez sur « Démarrer »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2000250"/>
            <a:ext cx="5314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Premier niveau (1)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Sélectionnez le premier niveau sur la carte, puis cliquez sur « Jouer »</a:t>
            </a:r>
            <a:r>
              <a:rPr lang="fr-FR" dirty="0" smtClean="0"/>
              <a:t>	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2000250"/>
            <a:ext cx="4438650" cy="28575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6788727" y="975013"/>
            <a:ext cx="1427018" cy="24539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2000250"/>
            <a:ext cx="5410200" cy="2857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55273" y="1025236"/>
            <a:ext cx="2632363" cy="3048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3175</TotalTime>
  <Words>424</Words>
  <Application>Microsoft Office PowerPoint</Application>
  <PresentationFormat>Grand écran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Franklin Gothic Book</vt:lpstr>
      <vt:lpstr>Times New Roman</vt:lpstr>
      <vt:lpstr>Crop</vt:lpstr>
      <vt:lpstr>Présentation PowerPoint</vt:lpstr>
      <vt:lpstr>Objectifs</vt:lpstr>
      <vt:lpstr>Créer un compte (1)</vt:lpstr>
      <vt:lpstr>Créer un compte (2)</vt:lpstr>
      <vt:lpstr>Créer un compte (3)</vt:lpstr>
      <vt:lpstr>Créer un compte (4)</vt:lpstr>
      <vt:lpstr>Créer un compte (5)</vt:lpstr>
      <vt:lpstr>Débuter le  jeu</vt:lpstr>
      <vt:lpstr>Premier niveau (1)</vt:lpstr>
      <vt:lpstr>Premier niveau (2)</vt:lpstr>
      <vt:lpstr>Premier niveau (3)</vt:lpstr>
      <vt:lpstr>Premier niveau (3)</vt:lpstr>
      <vt:lpstr>Suivi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71</cp:revision>
  <dcterms:created xsi:type="dcterms:W3CDTF">2019-07-31T13:36:48Z</dcterms:created>
  <dcterms:modified xsi:type="dcterms:W3CDTF">2020-04-01T21:08:51Z</dcterms:modified>
</cp:coreProperties>
</file>